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6724561-FA89-42D7-B4CE-56EB48584342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778DBFA-C3F5-4CB1-8504-6967E6E9597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Трагови ватреног оружја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24.03.2020.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107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79792" cy="4800600"/>
          </a:xfrm>
        </p:spPr>
        <p:txBody>
          <a:bodyPr/>
          <a:lstStyle/>
          <a:p>
            <a:r>
              <a:rPr lang="sr-Cyrl-RS" dirty="0" smtClean="0"/>
              <a:t>На </a:t>
            </a:r>
            <a:r>
              <a:rPr lang="sr-Cyrl-RS" dirty="0" smtClean="0"/>
              <a:t>основу којих трагова на пројектилима и чаурама се може утврдити само групна припадност ватреног оружја?</a:t>
            </a:r>
          </a:p>
          <a:p>
            <a:r>
              <a:rPr lang="sr-Cyrl-RS" dirty="0" smtClean="0"/>
              <a:t>Који трагови на пројектилима и чаурама су подобни за идентификацију?</a:t>
            </a:r>
          </a:p>
        </p:txBody>
      </p:sp>
    </p:spTree>
    <p:extLst>
      <p:ext uri="{BB962C8B-B14F-4D97-AF65-F5344CB8AC3E}">
        <p14:creationId xmlns:p14="http://schemas.microsoft.com/office/powerpoint/2010/main" val="2054973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85800"/>
            <a:ext cx="7498080" cy="5562600"/>
          </a:xfrm>
        </p:spPr>
        <p:txBody>
          <a:bodyPr>
            <a:normAutofit fontScale="92500"/>
          </a:bodyPr>
          <a:lstStyle/>
          <a:p>
            <a:r>
              <a:rPr lang="sr-Cyrl-RS" dirty="0" smtClean="0"/>
              <a:t>Опишите процес вештачења трагова ватреног оружја.</a:t>
            </a:r>
          </a:p>
          <a:p>
            <a:r>
              <a:rPr lang="sr-Cyrl-RS" dirty="0" smtClean="0"/>
              <a:t>Зашто се код прибављања компаративног материјала муниција испаљује у резервоар са водом или сандук са ватом?</a:t>
            </a:r>
          </a:p>
          <a:p>
            <a:r>
              <a:rPr lang="sr-Cyrl-RS" dirty="0" smtClean="0"/>
              <a:t>Који је најзначајнији комад технике за вештачење трагова ватреног оружја?</a:t>
            </a:r>
          </a:p>
          <a:p>
            <a:r>
              <a:rPr lang="sr-Cyrl-RS" dirty="0" smtClean="0"/>
              <a:t>Зашто метода парафинске рукавице није поуздана метода за утврђивање постојања трагова барута на руци којом је пуцано?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2942092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5257800"/>
          </a:xfrm>
        </p:spPr>
        <p:txBody>
          <a:bodyPr/>
          <a:lstStyle/>
          <a:p>
            <a:r>
              <a:rPr lang="sr-Cyrl-RS" dirty="0"/>
              <a:t>Које информације се могу добити из трагова барутних честица</a:t>
            </a:r>
            <a:r>
              <a:rPr lang="sr-Cyrl-RS" dirty="0" smtClean="0"/>
              <a:t>?</a:t>
            </a:r>
          </a:p>
          <a:p>
            <a:r>
              <a:rPr lang="sr-Cyrl-RS" dirty="0" smtClean="0"/>
              <a:t>Из чега се састоје трагови барутних честица?</a:t>
            </a:r>
          </a:p>
          <a:p>
            <a:r>
              <a:rPr lang="sr-Cyrl-RS" dirty="0" smtClean="0"/>
              <a:t>Како се разликују улазна и излазна рана од метка?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71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1524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Задатак: Наведите називе делова оружја.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24000"/>
            <a:ext cx="7772400" cy="5181600"/>
          </a:xfrm>
        </p:spPr>
      </p:pic>
      <p:sp>
        <p:nvSpPr>
          <p:cNvPr id="5" name="TextBox 4"/>
          <p:cNvSpPr txBox="1"/>
          <p:nvPr/>
        </p:nvSpPr>
        <p:spPr>
          <a:xfrm>
            <a:off x="3276600" y="1828800"/>
            <a:ext cx="609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52600" y="1676400"/>
            <a:ext cx="1143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2013466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15240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1861066"/>
            <a:ext cx="914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77000" y="1676400"/>
            <a:ext cx="83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15200" y="1828800"/>
            <a:ext cx="1676400" cy="4015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2054846"/>
            <a:ext cx="30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153400" y="2267037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1828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29000" y="4142509"/>
            <a:ext cx="10287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/>
              <a:t> </a:t>
            </a:r>
            <a:r>
              <a:rPr lang="sr-Latn-RS" dirty="0" smtClean="0"/>
              <a:t>         9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76800" y="48006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8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269349" y="5169932"/>
            <a:ext cx="82665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       7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514109" y="5573900"/>
            <a:ext cx="609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r-Latn-RS" dirty="0" smtClean="0"/>
              <a:t>    6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219200" y="3124200"/>
            <a:ext cx="685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219200" y="3124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56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</TotalTime>
  <Words>135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Трагови ватреног оружја</vt:lpstr>
      <vt:lpstr>Питања</vt:lpstr>
      <vt:lpstr>PowerPoint Presentation</vt:lpstr>
      <vt:lpstr>PowerPoint Presentation</vt:lpstr>
      <vt:lpstr>Задатак: Наведите називе делова оружја.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Трагови ватреног оружја</dc:title>
  <dc:creator>Windows User</dc:creator>
  <cp:lastModifiedBy>Windows User</cp:lastModifiedBy>
  <cp:revision>7</cp:revision>
  <dcterms:created xsi:type="dcterms:W3CDTF">2020-03-23T11:09:39Z</dcterms:created>
  <dcterms:modified xsi:type="dcterms:W3CDTF">2020-03-23T12:42:35Z</dcterms:modified>
</cp:coreProperties>
</file>