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sldIdLst>
    <p:sldId id="256" r:id="rId2"/>
    <p:sldId id="270" r:id="rId3"/>
    <p:sldId id="262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2A11991-F655-4661-B319-96EC2103357D}" type="datetimeFigureOut">
              <a:rPr lang="en-US" smtClean="0"/>
              <a:t>03/16/2020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009981D-56A0-490E-8419-2D97DE1DBF8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11991-F655-4661-B319-96EC2103357D}" type="datetimeFigureOut">
              <a:rPr lang="en-US" smtClean="0"/>
              <a:t>03/16/2020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981D-56A0-490E-8419-2D97DE1DBF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11991-F655-4661-B319-96EC2103357D}" type="datetimeFigureOut">
              <a:rPr lang="en-US" smtClean="0"/>
              <a:t>03/16/2020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981D-56A0-490E-8419-2D97DE1DBF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2A11991-F655-4661-B319-96EC2103357D}" type="datetimeFigureOut">
              <a:rPr lang="en-US" smtClean="0"/>
              <a:t>03/16/2020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009981D-56A0-490E-8419-2D97DE1DBF8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2A11991-F655-4661-B319-96EC2103357D}" type="datetimeFigureOut">
              <a:rPr lang="en-US" smtClean="0"/>
              <a:t>03/16/2020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009981D-56A0-490E-8419-2D97DE1DBF8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11991-F655-4661-B319-96EC2103357D}" type="datetimeFigureOut">
              <a:rPr lang="en-US" smtClean="0"/>
              <a:t>03/16/2020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981D-56A0-490E-8419-2D97DE1DBF8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11991-F655-4661-B319-96EC2103357D}" type="datetimeFigureOut">
              <a:rPr lang="en-US" smtClean="0"/>
              <a:t>03/16/2020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981D-56A0-490E-8419-2D97DE1DBF8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2A11991-F655-4661-B319-96EC2103357D}" type="datetimeFigureOut">
              <a:rPr lang="en-US" smtClean="0"/>
              <a:t>03/16/2020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009981D-56A0-490E-8419-2D97DE1DBF8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11991-F655-4661-B319-96EC2103357D}" type="datetimeFigureOut">
              <a:rPr lang="en-US" smtClean="0"/>
              <a:t>03/16/2020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981D-56A0-490E-8419-2D97DE1DBF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2A11991-F655-4661-B319-96EC2103357D}" type="datetimeFigureOut">
              <a:rPr lang="en-US" smtClean="0"/>
              <a:t>03/16/2020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009981D-56A0-490E-8419-2D97DE1DBF87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2A11991-F655-4661-B319-96EC2103357D}" type="datetimeFigureOut">
              <a:rPr lang="en-US" smtClean="0"/>
              <a:t>03/16/2020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009981D-56A0-490E-8419-2D97DE1DBF87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2A11991-F655-4661-B319-96EC2103357D}" type="datetimeFigureOut">
              <a:rPr lang="en-US" smtClean="0"/>
              <a:t>03/16/2020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009981D-56A0-490E-8419-2D97DE1DBF8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forensics.rice.edu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 smtClean="0"/>
              <a:t>Криминалистичка методика и криминалистичка техника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Cyrl-RS" dirty="0" smtClean="0"/>
              <a:t>ВЕЖБЕ 17.03.2020.</a:t>
            </a:r>
          </a:p>
          <a:p>
            <a:r>
              <a:rPr lang="sr-Cyrl-RS" dirty="0" smtClean="0"/>
              <a:t>Тематска јединица: Дактилоскопија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31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04800"/>
            <a:ext cx="7467600" cy="6169152"/>
          </a:xfrm>
        </p:spPr>
        <p:txBody>
          <a:bodyPr/>
          <a:lstStyle/>
          <a:p>
            <a:r>
              <a:rPr lang="sr-Cyrl-RS" dirty="0"/>
              <a:t>Отисци прстију узети са десне руке </a:t>
            </a:r>
            <a:r>
              <a:rPr lang="sr-Cyrl-RS" dirty="0" smtClean="0"/>
              <a:t>осумњиченог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517" y="1295400"/>
            <a:ext cx="3484011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65517" y="5410200"/>
            <a:ext cx="3706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Отисак малог прста осумњиченог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96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81000"/>
            <a:ext cx="7467600" cy="6092952"/>
          </a:xfrm>
        </p:spPr>
        <p:txBody>
          <a:bodyPr/>
          <a:lstStyle/>
          <a:p>
            <a:r>
              <a:rPr lang="sr-Cyrl-RS" dirty="0"/>
              <a:t>Отисци прстију узети са </a:t>
            </a:r>
            <a:r>
              <a:rPr lang="sr-Cyrl-RS" dirty="0" smtClean="0"/>
              <a:t>леве руке осумњиченог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0"/>
            <a:ext cx="3733800" cy="4083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583" y="1524000"/>
            <a:ext cx="3733799" cy="4083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62000" y="5791200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Отисак палца осумњиченог            Отисак кажипрста осумњиченог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37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04800"/>
            <a:ext cx="7467600" cy="6169152"/>
          </a:xfrm>
        </p:spPr>
        <p:txBody>
          <a:bodyPr/>
          <a:lstStyle/>
          <a:p>
            <a:r>
              <a:rPr lang="sr-Cyrl-RS" dirty="0"/>
              <a:t>Отисци прстију узети са леве руке </a:t>
            </a:r>
            <a:r>
              <a:rPr lang="sr-Cyrl-RS" dirty="0" smtClean="0"/>
              <a:t>осумњиченог</a:t>
            </a:r>
            <a:endParaRPr lang="sr-Cyrl-R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19212"/>
            <a:ext cx="3671277" cy="401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252" y="1319212"/>
            <a:ext cx="3671276" cy="401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5800" y="5562600"/>
            <a:ext cx="3411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Отисак средњег прста осумњиченог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48200" y="5608765"/>
            <a:ext cx="3411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Отисак домалог прста осумњиченог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53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7467600" cy="6016752"/>
          </a:xfrm>
        </p:spPr>
        <p:txBody>
          <a:bodyPr/>
          <a:lstStyle/>
          <a:p>
            <a:r>
              <a:rPr lang="sr-Cyrl-RS" dirty="0"/>
              <a:t>Отисци прстију узети са леве руке </a:t>
            </a:r>
            <a:r>
              <a:rPr lang="sr-Cyrl-RS" dirty="0" smtClean="0"/>
              <a:t>осумњиченог</a:t>
            </a:r>
            <a:endParaRPr lang="sr-Cyrl-R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71600"/>
            <a:ext cx="3902092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88520" y="5867400"/>
            <a:ext cx="3706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Отисак малог прста осумњиченог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78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81000"/>
            <a:ext cx="7467600" cy="6092952"/>
          </a:xfrm>
        </p:spPr>
        <p:txBody>
          <a:bodyPr/>
          <a:lstStyle/>
          <a:p>
            <a:r>
              <a:rPr lang="ru-RU" dirty="0"/>
              <a:t>Можете ли препознати било </a:t>
            </a:r>
            <a:r>
              <a:rPr lang="ru-RU" dirty="0" smtClean="0"/>
              <a:t>какве индивидуалне </a:t>
            </a:r>
            <a:r>
              <a:rPr lang="ru-RU" dirty="0"/>
              <a:t>карактеристике </a:t>
            </a:r>
            <a:r>
              <a:rPr lang="ru-RU" dirty="0" smtClean="0"/>
              <a:t>на </a:t>
            </a:r>
            <a:r>
              <a:rPr lang="ru-RU" dirty="0"/>
              <a:t>отисцима </a:t>
            </a:r>
            <a:r>
              <a:rPr lang="ru-RU" dirty="0" smtClean="0"/>
              <a:t>прстију осумњиченог? На </a:t>
            </a:r>
            <a:r>
              <a:rPr lang="ru-RU" dirty="0"/>
              <a:t>отисцима са места </a:t>
            </a:r>
            <a:r>
              <a:rPr lang="ru-RU" dirty="0" smtClean="0"/>
              <a:t>злочина? Заокружите </a:t>
            </a:r>
            <a:r>
              <a:rPr lang="ru-RU" dirty="0"/>
              <a:t>и означите све карактеристике </a:t>
            </a:r>
            <a:r>
              <a:rPr lang="ru-RU" dirty="0" smtClean="0"/>
              <a:t>које </a:t>
            </a:r>
            <a:r>
              <a:rPr lang="ru-RU" dirty="0"/>
              <a:t>нађете</a:t>
            </a:r>
            <a:r>
              <a:rPr lang="ru-RU" dirty="0" smtClean="0"/>
              <a:t>.</a:t>
            </a:r>
          </a:p>
          <a:p>
            <a:r>
              <a:rPr lang="ru-RU" dirty="0"/>
              <a:t>Да ли се неки отисци </a:t>
            </a:r>
            <a:r>
              <a:rPr lang="ru-RU" dirty="0" smtClean="0"/>
              <a:t>пронађени на </a:t>
            </a:r>
            <a:r>
              <a:rPr lang="ru-RU" dirty="0"/>
              <a:t>месту злочина подударају са отисцима прстију осумњиченог? </a:t>
            </a:r>
            <a:r>
              <a:rPr lang="ru-RU" dirty="0" smtClean="0"/>
              <a:t>Повежите сваки </a:t>
            </a:r>
            <a:r>
              <a:rPr lang="ru-RU" dirty="0"/>
              <a:t>одговарајући </a:t>
            </a:r>
            <a:r>
              <a:rPr lang="ru-RU" dirty="0" smtClean="0"/>
              <a:t>отисак са лица места са прстом и руком којом су остављени.</a:t>
            </a:r>
          </a:p>
          <a:p>
            <a:r>
              <a:rPr lang="ru-RU" dirty="0"/>
              <a:t>Да ли се било који од отисака на месту злочина НЕ подудара са отисцима осумњиченог? Шта мислите, ко </a:t>
            </a:r>
            <a:r>
              <a:rPr lang="ru-RU" dirty="0" smtClean="0"/>
              <a:t>је могао да остави отисак?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716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7467600" cy="5559552"/>
          </a:xfrm>
        </p:spPr>
        <p:txBody>
          <a:bodyPr/>
          <a:lstStyle/>
          <a:p>
            <a:r>
              <a:rPr lang="sr-Cyrl-RS" dirty="0" smtClean="0"/>
              <a:t>Укратко објаснити како се трага за отисцима прстију на лицу места.</a:t>
            </a:r>
          </a:p>
          <a:p>
            <a:r>
              <a:rPr lang="sr-Cyrl-RS" dirty="0" smtClean="0"/>
              <a:t>Објаснити разлику између видљивих и латентних отисака прстију.</a:t>
            </a:r>
          </a:p>
          <a:p>
            <a:r>
              <a:rPr lang="sr-Cyrl-RS" dirty="0" smtClean="0"/>
              <a:t>Објаснити разлику између латентних отисака прстију и микротрагова.</a:t>
            </a:r>
          </a:p>
          <a:p>
            <a:r>
              <a:rPr lang="sr-Cyrl-RS" dirty="0" smtClean="0"/>
              <a:t>Објаснити основне принципе дактилоскопије.</a:t>
            </a:r>
          </a:p>
          <a:p>
            <a:r>
              <a:rPr lang="sr-Cyrl-RS" dirty="0" smtClean="0"/>
              <a:t>Објаснити основну класификацију цртежа папиларних линија.</a:t>
            </a:r>
          </a:p>
          <a:p>
            <a:r>
              <a:rPr lang="sr-Cyrl-RS" dirty="0" smtClean="0"/>
              <a:t>На чему се заснива дактилоскопско вештачење?</a:t>
            </a:r>
          </a:p>
          <a:p>
            <a:r>
              <a:rPr lang="sr-Cyrl-RS" dirty="0" smtClean="0"/>
              <a:t>Шта је </a:t>
            </a:r>
            <a:r>
              <a:rPr lang="sr-Latn-RS" dirty="0" smtClean="0"/>
              <a:t>AFIS </a:t>
            </a:r>
            <a:r>
              <a:rPr lang="sr-Cyrl-RS" dirty="0" smtClean="0"/>
              <a:t>и како се користи?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467600" cy="579438"/>
          </a:xfrm>
        </p:spPr>
        <p:txBody>
          <a:bodyPr/>
          <a:lstStyle/>
          <a:p>
            <a:r>
              <a:rPr lang="sr-Cyrl-RS" b="1" dirty="0" smtClean="0"/>
              <a:t>Питања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4434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467600" cy="579438"/>
          </a:xfrm>
        </p:spPr>
        <p:txBody>
          <a:bodyPr/>
          <a:lstStyle/>
          <a:p>
            <a:r>
              <a:rPr lang="sr-Cyrl-RS" b="1" dirty="0" smtClean="0"/>
              <a:t>Питања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838200"/>
            <a:ext cx="7467600" cy="5638800"/>
          </a:xfrm>
        </p:spPr>
        <p:txBody>
          <a:bodyPr/>
          <a:lstStyle/>
          <a:p>
            <a:r>
              <a:rPr lang="sr-Cyrl-RS" dirty="0" smtClean="0"/>
              <a:t>Следеће методе користе се за изазивање трагова папиларних линија:</a:t>
            </a:r>
          </a:p>
          <a:p>
            <a:pPr lvl="1"/>
            <a:r>
              <a:rPr lang="sr-Cyrl-RS" dirty="0" smtClean="0"/>
              <a:t>Физичке методе (примена разних врсти прашкова)</a:t>
            </a:r>
          </a:p>
          <a:p>
            <a:pPr lvl="2"/>
            <a:r>
              <a:rPr lang="sr-Cyrl-RS" dirty="0" smtClean="0"/>
              <a:t>На којим траговима (подлога и старост трага) је најбоље користити ову врсту методе?</a:t>
            </a:r>
          </a:p>
          <a:p>
            <a:pPr lvl="2"/>
            <a:r>
              <a:rPr lang="sr-Cyrl-RS" dirty="0" smtClean="0"/>
              <a:t>Када ћемо користити бели а када сребрно-сиви алуминијумски прах?</a:t>
            </a:r>
          </a:p>
          <a:p>
            <a:pPr lvl="1"/>
            <a:r>
              <a:rPr lang="sr-Cyrl-RS" dirty="0" smtClean="0"/>
              <a:t>Хемијске методе</a:t>
            </a:r>
          </a:p>
          <a:p>
            <a:pPr lvl="2"/>
            <a:r>
              <a:rPr lang="sr-Cyrl-RS" dirty="0" smtClean="0"/>
              <a:t>Када ћемо за изазивање трагова отисака прстију користити цианоакрилате?</a:t>
            </a:r>
          </a:p>
          <a:p>
            <a:pPr lvl="2"/>
            <a:r>
              <a:rPr lang="sr-Cyrl-RS" dirty="0"/>
              <a:t>Када ћемо за изазивање трагова отисака прстију </a:t>
            </a:r>
            <a:r>
              <a:rPr lang="sr-Cyrl-RS" dirty="0" smtClean="0"/>
              <a:t>користити нинхидрин?</a:t>
            </a:r>
          </a:p>
          <a:p>
            <a:pPr lvl="1"/>
            <a:r>
              <a:rPr lang="sr-Cyrl-RS" dirty="0" smtClean="0"/>
              <a:t>Изазивање трагова отисака прстију ултраљубичастим зрацима</a:t>
            </a:r>
          </a:p>
          <a:p>
            <a:pPr lvl="2"/>
            <a:r>
              <a:rPr lang="sr-Cyrl-RS" dirty="0"/>
              <a:t>Када ћемо за изазивање трагова отисака прстију </a:t>
            </a:r>
            <a:r>
              <a:rPr lang="sr-Cyrl-RS" dirty="0" smtClean="0"/>
              <a:t>користити ултраљубичасте зраке?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63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ЗАДАТАК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191000"/>
          </a:xfrm>
        </p:spPr>
        <p:txBody>
          <a:bodyPr>
            <a:normAutofit/>
          </a:bodyPr>
          <a:lstStyle/>
          <a:p>
            <a:pPr algn="just"/>
            <a:r>
              <a:rPr lang="sr-Cyrl-RS" dirty="0" smtClean="0"/>
              <a:t>Пре три недеље опљачкана је локална пекара. </a:t>
            </a:r>
            <a:r>
              <a:rPr lang="sr-Cyrl-RS" dirty="0" smtClean="0">
                <a:cs typeface="Arial" pitchFamily="34" charset="0"/>
              </a:rPr>
              <a:t>Л</a:t>
            </a:r>
            <a:r>
              <a:rPr lang="sr-Latn-CS" dirty="0">
                <a:cs typeface="Arial" pitchFamily="34" charset="0"/>
              </a:rPr>
              <a:t>опов је носио маску, па чак и када је полиција пронашла осумњиченог власник пекар</a:t>
            </a:r>
            <a:r>
              <a:rPr lang="sr-Cyrl-RS" dirty="0">
                <a:cs typeface="Arial" pitchFamily="34" charset="0"/>
              </a:rPr>
              <a:t>е</a:t>
            </a:r>
            <a:r>
              <a:rPr lang="sr-Latn-CS" dirty="0">
                <a:cs typeface="Arial" pitchFamily="34" charset="0"/>
              </a:rPr>
              <a:t> није могао да </a:t>
            </a:r>
            <a:r>
              <a:rPr lang="sr-Cyrl-RS" dirty="0">
                <a:cs typeface="Arial" pitchFamily="34" charset="0"/>
              </a:rPr>
              <a:t>идентификује нападача</a:t>
            </a:r>
            <a:r>
              <a:rPr lang="sr-Latn-CS" dirty="0">
                <a:cs typeface="Arial" pitchFamily="34" charset="0"/>
              </a:rPr>
              <a:t>. Међутим,</a:t>
            </a:r>
            <a:r>
              <a:rPr lang="sr-Cyrl-RS" dirty="0">
                <a:cs typeface="Arial" pitchFamily="34" charset="0"/>
              </a:rPr>
              <a:t> </a:t>
            </a:r>
            <a:r>
              <a:rPr lang="sr-Latn-CS" dirty="0">
                <a:cs typeface="Arial" pitchFamily="34" charset="0"/>
              </a:rPr>
              <a:t>обрађујући </a:t>
            </a:r>
            <a:r>
              <a:rPr lang="sr-Cyrl-RS" dirty="0">
                <a:cs typeface="Arial" pitchFamily="34" charset="0"/>
              </a:rPr>
              <a:t>лице места</a:t>
            </a:r>
            <a:r>
              <a:rPr lang="sr-Latn-CS" dirty="0">
                <a:cs typeface="Arial" pitchFamily="34" charset="0"/>
              </a:rPr>
              <a:t>, сакупили сте неколико отисака</a:t>
            </a:r>
            <a:r>
              <a:rPr lang="sr-Cyrl-RS" dirty="0">
                <a:cs typeface="Arial" pitchFamily="34" charset="0"/>
              </a:rPr>
              <a:t> прстију</a:t>
            </a:r>
            <a:r>
              <a:rPr lang="sr-Latn-CS" dirty="0">
                <a:cs typeface="Arial" pitchFamily="34" charset="0"/>
              </a:rPr>
              <a:t> из разни</a:t>
            </a:r>
            <a:r>
              <a:rPr lang="sr-Cyrl-RS" dirty="0">
                <a:cs typeface="Arial" pitchFamily="34" charset="0"/>
              </a:rPr>
              <a:t>х</a:t>
            </a:r>
            <a:r>
              <a:rPr lang="sr-Latn-CS" dirty="0">
                <a:cs typeface="Arial" pitchFamily="34" charset="0"/>
              </a:rPr>
              <a:t> делов</a:t>
            </a:r>
            <a:r>
              <a:rPr lang="sr-Cyrl-RS" dirty="0">
                <a:cs typeface="Arial" pitchFamily="34" charset="0"/>
              </a:rPr>
              <a:t>а</a:t>
            </a:r>
            <a:r>
              <a:rPr lang="sr-Latn-CS" dirty="0">
                <a:cs typeface="Arial" pitchFamily="34" charset="0"/>
              </a:rPr>
              <a:t> пекаре. Полиција је </a:t>
            </a:r>
            <a:r>
              <a:rPr lang="sr-Cyrl-RS" dirty="0">
                <a:cs typeface="Arial" pitchFamily="34" charset="0"/>
              </a:rPr>
              <a:t>пронашла</a:t>
            </a:r>
            <a:r>
              <a:rPr lang="sr-Latn-CS" dirty="0">
                <a:cs typeface="Arial" pitchFamily="34" charset="0"/>
              </a:rPr>
              <a:t> осумњиченог, али он каже да никад</a:t>
            </a:r>
            <a:r>
              <a:rPr lang="sr-Cyrl-RS" dirty="0">
                <a:cs typeface="Arial" pitchFamily="34" charset="0"/>
              </a:rPr>
              <a:t>а</a:t>
            </a:r>
            <a:r>
              <a:rPr lang="sr-Latn-CS" dirty="0">
                <a:cs typeface="Arial" pitchFamily="34" charset="0"/>
              </a:rPr>
              <a:t> није био у тој пекари. Ваш је посао да видите да ли </a:t>
            </a:r>
            <a:r>
              <a:rPr lang="sr-Cyrl-RS" dirty="0">
                <a:cs typeface="Arial" pitchFamily="34" charset="0"/>
              </a:rPr>
              <a:t>се </a:t>
            </a:r>
            <a:r>
              <a:rPr lang="sr-Latn-CS" dirty="0">
                <a:cs typeface="Arial" pitchFamily="34" charset="0"/>
              </a:rPr>
              <a:t>отисци </a:t>
            </a:r>
            <a:r>
              <a:rPr lang="sr-Cyrl-RS" dirty="0">
                <a:cs typeface="Arial" pitchFamily="34" charset="0"/>
              </a:rPr>
              <a:t>прстију </a:t>
            </a:r>
            <a:r>
              <a:rPr lang="sr-Latn-CS" dirty="0">
                <a:cs typeface="Arial" pitchFamily="34" charset="0"/>
              </a:rPr>
              <a:t>осумњичен</a:t>
            </a:r>
            <a:r>
              <a:rPr lang="sr-Cyrl-RS" dirty="0">
                <a:cs typeface="Arial" pitchFamily="34" charset="0"/>
              </a:rPr>
              <a:t>ог</a:t>
            </a:r>
            <a:r>
              <a:rPr lang="sr-Latn-CS" dirty="0">
                <a:cs typeface="Arial" pitchFamily="34" charset="0"/>
              </a:rPr>
              <a:t> подударају са било којим </a:t>
            </a:r>
            <a:r>
              <a:rPr lang="sr-Cyrl-RS" dirty="0">
                <a:cs typeface="Arial" pitchFamily="34" charset="0"/>
              </a:rPr>
              <a:t>отиском прибављеним </a:t>
            </a:r>
            <a:r>
              <a:rPr lang="sr-Latn-CS" dirty="0">
                <a:cs typeface="Arial" pitchFamily="34" charset="0"/>
              </a:rPr>
              <a:t>на месту догађаја</a:t>
            </a:r>
            <a:r>
              <a:rPr lang="sr-Latn-CS" dirty="0" smtClean="0">
                <a:latin typeface="Arial" pitchFamily="34" charset="0"/>
                <a:cs typeface="Arial" pitchFamily="34" charset="0"/>
              </a:rPr>
              <a:t>.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272177" y="5791200"/>
            <a:ext cx="373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dirty="0" smtClean="0"/>
              <a:t>Задатак преузет из пројекта спроведеног од стране Центра за примену технологије у настави и </a:t>
            </a:r>
            <a:r>
              <a:rPr lang="sr-Cyrl-RS" sz="1400" dirty="0" smtClean="0"/>
              <a:t>образовању, </a:t>
            </a:r>
            <a:r>
              <a:rPr lang="sr-Latn-RS" sz="1400" dirty="0" smtClean="0"/>
              <a:t>Rice University, </a:t>
            </a:r>
            <a:r>
              <a:rPr lang="en-US" sz="1400" dirty="0" smtClean="0">
                <a:hlinkClick r:id="rId2"/>
              </a:rPr>
              <a:t>https</a:t>
            </a:r>
            <a:r>
              <a:rPr lang="en-US" sz="1400" dirty="0">
                <a:hlinkClick r:id="rId2"/>
              </a:rPr>
              <a:t>://forensics.rice.edu/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9758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"/>
            <a:ext cx="7467600" cy="6321552"/>
          </a:xfrm>
        </p:spPr>
        <p:txBody>
          <a:bodyPr/>
          <a:lstStyle/>
          <a:p>
            <a:r>
              <a:rPr lang="sr-Cyrl-RS" dirty="0" smtClean="0"/>
              <a:t>Отисци прстију са лица места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85800"/>
            <a:ext cx="3105150" cy="339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710242"/>
            <a:ext cx="3105150" cy="339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" y="4343400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Отисак пронађен на каси          Отисак пронађен на полици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24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28600"/>
            <a:ext cx="7467600" cy="6245352"/>
          </a:xfrm>
        </p:spPr>
        <p:txBody>
          <a:bodyPr/>
          <a:lstStyle/>
          <a:p>
            <a:r>
              <a:rPr lang="sr-Cyrl-RS" dirty="0" smtClean="0"/>
              <a:t>Отисци пронађени на лицу места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38200"/>
            <a:ext cx="3429000" cy="3744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838200"/>
            <a:ext cx="3429000" cy="3744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4800600"/>
            <a:ext cx="7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Отисак пронађен на каси              Отисак пронађен на вратима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5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04800"/>
            <a:ext cx="7467600" cy="6169152"/>
          </a:xfrm>
        </p:spPr>
        <p:txBody>
          <a:bodyPr/>
          <a:lstStyle/>
          <a:p>
            <a:r>
              <a:rPr lang="sr-Cyrl-RS" dirty="0" smtClean="0"/>
              <a:t>Отисци прстију пронашени на лицу места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14399"/>
            <a:ext cx="3733800" cy="4077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" y="51054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Отисак прста пронађен на вратима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84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04800"/>
            <a:ext cx="7467600" cy="6169152"/>
          </a:xfrm>
        </p:spPr>
        <p:txBody>
          <a:bodyPr/>
          <a:lstStyle/>
          <a:p>
            <a:r>
              <a:rPr lang="sr-Cyrl-RS" dirty="0" smtClean="0"/>
              <a:t>Отисци прстију узети са десне руке осумњиченог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10" y="1447800"/>
            <a:ext cx="3623373" cy="3962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051" y="1439173"/>
            <a:ext cx="3639149" cy="3979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" y="5562600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Отисак палца осумњиченог            Отисак кажипрста осумњиченог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25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04800"/>
            <a:ext cx="7467600" cy="6169152"/>
          </a:xfrm>
        </p:spPr>
        <p:txBody>
          <a:bodyPr/>
          <a:lstStyle/>
          <a:p>
            <a:r>
              <a:rPr lang="sr-Cyrl-RS" dirty="0"/>
              <a:t>Отисци прстију узети са десне руке осумњиченог</a:t>
            </a:r>
            <a:endParaRPr lang="en-US" dirty="0"/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600"/>
            <a:ext cx="3563818" cy="40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4426" y="1371600"/>
            <a:ext cx="3393413" cy="4067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5562600"/>
            <a:ext cx="3411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Отисак средњег прста осумњиченог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04426" y="5608766"/>
            <a:ext cx="3411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Отисак домалог прста осумњиченог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25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153</TotalTime>
  <Words>463</Words>
  <Application>Microsoft Office PowerPoint</Application>
  <PresentationFormat>On-screen Show (4:3)</PresentationFormat>
  <Paragraphs>47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Oriel</vt:lpstr>
      <vt:lpstr>Криминалистичка методика и криминалистичка техника</vt:lpstr>
      <vt:lpstr>Питања </vt:lpstr>
      <vt:lpstr>Питања </vt:lpstr>
      <vt:lpstr>ЗАДАТАК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Tragovi krvi i daktiloskopija</dc:title>
  <dc:creator>Windows User</dc:creator>
  <cp:lastModifiedBy>Windows User</cp:lastModifiedBy>
  <cp:revision>16</cp:revision>
  <dcterms:created xsi:type="dcterms:W3CDTF">2020-03-16T10:52:33Z</dcterms:created>
  <dcterms:modified xsi:type="dcterms:W3CDTF">2020-03-16T14:15:26Z</dcterms:modified>
</cp:coreProperties>
</file>