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16E8063-1AA3-4658-A32F-F7CD99818E5B}" type="datetimeFigureOut">
              <a:rPr lang="en-US" smtClean="0"/>
              <a:t>4/13/2020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2D7696A-58CF-4045-98F9-524D9F2A2AF4}"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6E8063-1AA3-4658-A32F-F7CD99818E5B}"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7696A-58CF-4045-98F9-524D9F2A2AF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2D7696A-58CF-4045-98F9-524D9F2A2AF4}"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6E8063-1AA3-4658-A32F-F7CD99818E5B}"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16E8063-1AA3-4658-A32F-F7CD99818E5B}"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22D7696A-58CF-4045-98F9-524D9F2A2AF4}"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716E8063-1AA3-4658-A32F-F7CD99818E5B}" type="datetimeFigureOut">
              <a:rPr lang="en-US" smtClean="0"/>
              <a:t>4/13/2020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2D7696A-58CF-4045-98F9-524D9F2A2AF4}"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16E8063-1AA3-4658-A32F-F7CD99818E5B}"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7696A-58CF-4045-98F9-524D9F2A2AF4}"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16E8063-1AA3-4658-A32F-F7CD99818E5B}" type="datetimeFigureOut">
              <a:rPr lang="en-US" smtClean="0"/>
              <a:t>4/13/2020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2D7696A-58CF-4045-98F9-524D9F2A2AF4}"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16E8063-1AA3-4658-A32F-F7CD99818E5B}" type="datetimeFigureOut">
              <a:rPr lang="en-US" smtClean="0"/>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22D7696A-58CF-4045-98F9-524D9F2A2AF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16E8063-1AA3-4658-A32F-F7CD99818E5B}" type="datetimeFigureOut">
              <a:rPr lang="en-US" smtClean="0"/>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2D7696A-58CF-4045-98F9-524D9F2A2AF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2D7696A-58CF-4045-98F9-524D9F2A2AF4}"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16E8063-1AA3-4658-A32F-F7CD99818E5B}" type="datetimeFigureOut">
              <a:rPr lang="en-US" smtClean="0"/>
              <a:t>4/13/2020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2D7696A-58CF-4045-98F9-524D9F2A2AF4}"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16E8063-1AA3-4658-A32F-F7CD99818E5B}" type="datetimeFigureOut">
              <a:rPr lang="en-US" smtClean="0"/>
              <a:t>4/13/2020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16E8063-1AA3-4658-A32F-F7CD99818E5B}" type="datetimeFigureOut">
              <a:rPr lang="en-US" smtClean="0"/>
              <a:t>4/13/2020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2D7696A-58CF-4045-98F9-524D9F2A2AF4}"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sr-Cyrl-RS" dirty="0" smtClean="0"/>
              <a:t>Вежбе, 14.04.2020.</a:t>
            </a:r>
            <a:endParaRPr lang="en-US" dirty="0"/>
          </a:p>
        </p:txBody>
      </p:sp>
      <p:sp>
        <p:nvSpPr>
          <p:cNvPr id="2" name="Title 1"/>
          <p:cNvSpPr>
            <a:spLocks noGrp="1"/>
          </p:cNvSpPr>
          <p:nvPr>
            <p:ph type="ctrTitle"/>
          </p:nvPr>
        </p:nvSpPr>
        <p:spPr/>
        <p:txBody>
          <a:bodyPr/>
          <a:lstStyle/>
          <a:p>
            <a:r>
              <a:rPr lang="sr-Cyrl-RS" dirty="0" smtClean="0"/>
              <a:t>Разјашњавање убистава</a:t>
            </a:r>
            <a:endParaRPr lang="en-US" dirty="0"/>
          </a:p>
        </p:txBody>
      </p:sp>
    </p:spTree>
    <p:extLst>
      <p:ext uri="{BB962C8B-B14F-4D97-AF65-F5344CB8AC3E}">
        <p14:creationId xmlns:p14="http://schemas.microsoft.com/office/powerpoint/2010/main" val="3966659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sr-Cyrl-RS" sz="2500" dirty="0" smtClean="0"/>
              <a:t>Десетогодишња Ј. играла се на школском паркиралишту са деветогодишњим побратимом, Д. Човек из аута, који се зауставио на паркиралишту игралишта, махнуо је Ј. и Д. да приђу. Када их је човек питао где живе, Ј. је описала њихову кућу. Затим је човек рекао Ј. да га одведе својој кући, рекавши да ће је одмах после тога вратити. Ј. је ушла у ауто са човеком и одвезли су се. </a:t>
            </a:r>
            <a:endParaRPr lang="en-US" sz="2500" dirty="0"/>
          </a:p>
        </p:txBody>
      </p:sp>
    </p:spTree>
    <p:extLst>
      <p:ext uri="{BB962C8B-B14F-4D97-AF65-F5344CB8AC3E}">
        <p14:creationId xmlns:p14="http://schemas.microsoft.com/office/powerpoint/2010/main" val="3609359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lgn="just"/>
            <a:r>
              <a:rPr lang="sr-Cyrl-RS" sz="2500" dirty="0"/>
              <a:t>Како се нису вратили у наредних сат времена, Д. </a:t>
            </a:r>
            <a:r>
              <a:rPr lang="sr-Cyrl-RS" sz="2500" dirty="0" smtClean="0"/>
              <a:t>је </a:t>
            </a:r>
            <a:r>
              <a:rPr lang="sr-Cyrl-RS" sz="2500" dirty="0"/>
              <a:t>отишао у школу и рекао наставници шта се десило. Ј. </a:t>
            </a:r>
            <a:r>
              <a:rPr lang="sr-Cyrl-RS" sz="2500" dirty="0" smtClean="0"/>
              <a:t>се </a:t>
            </a:r>
            <a:r>
              <a:rPr lang="sr-Cyrl-RS" sz="2500" dirty="0"/>
              <a:t>те </a:t>
            </a:r>
            <a:r>
              <a:rPr lang="sr-Cyrl-RS" sz="2500" dirty="0" smtClean="0"/>
              <a:t>ноћи </a:t>
            </a:r>
            <a:r>
              <a:rPr lang="sr-Cyrl-RS" sz="2500" dirty="0"/>
              <a:t>није вратила кући. </a:t>
            </a:r>
            <a:r>
              <a:rPr lang="sr-Cyrl-RS" sz="2500" dirty="0" smtClean="0"/>
              <a:t>Следећег дана полиција је добила извештај да је тело нађено близу места где млади парови проводе време. Тело је било Ј, избодено на смрт џепним </a:t>
            </a:r>
            <a:r>
              <a:rPr lang="sr-Cyrl-RS" sz="2500" dirty="0" smtClean="0"/>
              <a:t>ножем.</a:t>
            </a:r>
            <a:r>
              <a:rPr lang="sr-Cyrl-RS" sz="2500" baseline="30000" dirty="0" smtClean="0"/>
              <a:t>1</a:t>
            </a:r>
            <a:endParaRPr lang="en-US" sz="2500" baseline="30000" dirty="0"/>
          </a:p>
          <a:p>
            <a:endParaRPr lang="en-US" dirty="0"/>
          </a:p>
        </p:txBody>
      </p:sp>
      <p:sp>
        <p:nvSpPr>
          <p:cNvPr id="4" name="Footer Placeholder 3"/>
          <p:cNvSpPr>
            <a:spLocks noGrp="1"/>
          </p:cNvSpPr>
          <p:nvPr>
            <p:ph type="ftr" sz="quarter" idx="11"/>
          </p:nvPr>
        </p:nvSpPr>
        <p:spPr>
          <a:xfrm>
            <a:off x="1981200" y="6400800"/>
            <a:ext cx="8610600" cy="365760"/>
          </a:xfrm>
        </p:spPr>
        <p:txBody>
          <a:bodyPr/>
          <a:lstStyle/>
          <a:p>
            <a:r>
              <a:rPr lang="ru-RU" dirty="0" smtClean="0"/>
              <a:t>1. Корајлић, Н., </a:t>
            </a:r>
            <a:r>
              <a:rPr lang="ru-RU" i="1" dirty="0" smtClean="0"/>
              <a:t>Криминалистички практикум</a:t>
            </a:r>
            <a:r>
              <a:rPr lang="ru-RU" dirty="0" smtClean="0"/>
              <a:t>, Травник, Универзитет у Травнику, 2011</a:t>
            </a:r>
            <a:r>
              <a:rPr lang="en-US" dirty="0" smtClean="0"/>
              <a:t>, </a:t>
            </a:r>
            <a:r>
              <a:rPr lang="sr-Cyrl-RS" dirty="0" smtClean="0"/>
              <a:t>стр. </a:t>
            </a:r>
            <a:r>
              <a:rPr lang="sr-Cyrl-RS" dirty="0" smtClean="0"/>
              <a:t>50</a:t>
            </a:r>
            <a:r>
              <a:rPr lang="sr-Cyrl-RS" dirty="0" smtClean="0"/>
              <a:t>.</a:t>
            </a:r>
            <a:endParaRPr lang="en-US" dirty="0"/>
          </a:p>
        </p:txBody>
      </p:sp>
    </p:spTree>
    <p:extLst>
      <p:ext uri="{BB962C8B-B14F-4D97-AF65-F5344CB8AC3E}">
        <p14:creationId xmlns:p14="http://schemas.microsoft.com/office/powerpoint/2010/main" val="172797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sr-Cyrl-RS" dirty="0" smtClean="0"/>
              <a:t>Питања</a:t>
            </a:r>
          </a:p>
          <a:p>
            <a:pPr lvl="1"/>
            <a:r>
              <a:rPr lang="sr-Cyrl-RS" dirty="0" smtClean="0"/>
              <a:t>Које кораке је потребно одмах предузети?</a:t>
            </a:r>
          </a:p>
          <a:p>
            <a:pPr lvl="1"/>
            <a:r>
              <a:rPr lang="sr-Cyrl-RS" dirty="0" smtClean="0"/>
              <a:t>Где можете очекивати да ћете наћи трагове?</a:t>
            </a:r>
          </a:p>
          <a:p>
            <a:pPr lvl="1"/>
            <a:r>
              <a:rPr lang="sr-Cyrl-RS" dirty="0" smtClean="0"/>
              <a:t>Које трагове очекујете да ћете наћи?</a:t>
            </a:r>
          </a:p>
          <a:p>
            <a:pPr lvl="1"/>
            <a:r>
              <a:rPr lang="sr-Cyrl-RS" dirty="0" smtClean="0"/>
              <a:t>Како бисте конкретно истраживали ово убиство?</a:t>
            </a:r>
            <a:endParaRPr lang="en-US" dirty="0"/>
          </a:p>
        </p:txBody>
      </p:sp>
    </p:spTree>
    <p:extLst>
      <p:ext uri="{BB962C8B-B14F-4D97-AF65-F5344CB8AC3E}">
        <p14:creationId xmlns:p14="http://schemas.microsoft.com/office/powerpoint/2010/main" val="3432076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TotalTime>
  <Words>200</Words>
  <Application>Microsoft Office PowerPoint</Application>
  <PresentationFormat>On-screen Show (4:3)</PresentationFormat>
  <Paragraphs>10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Civic</vt:lpstr>
      <vt:lpstr>Разјашњавање убистава</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Разјашњавање убистава</dc:title>
  <dc:creator>Windows User</dc:creator>
  <cp:lastModifiedBy>Windows User</cp:lastModifiedBy>
  <cp:revision>3</cp:revision>
  <dcterms:created xsi:type="dcterms:W3CDTF">2020-04-12T11:07:54Z</dcterms:created>
  <dcterms:modified xsi:type="dcterms:W3CDTF">2020-04-13T11:56:49Z</dcterms:modified>
</cp:coreProperties>
</file>