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C7A0FA7-D793-4701-8441-B77A177F4E1C}" type="datetimeFigureOut">
              <a:rPr lang="en-US" smtClean="0"/>
              <a:t>5/4/2020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D0C8AB5D-0676-402C-9F97-ADAAF90E222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Вежбе</a:t>
            </a:r>
            <a:r>
              <a:rPr lang="sr-Cyrl-RS" smtClean="0"/>
              <a:t>, 05.05.2020</a:t>
            </a:r>
            <a:r>
              <a:rPr lang="sr-Cyrl-RS" dirty="0" smtClean="0"/>
              <a:t>.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Разјашњавање разбојништва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451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sr-Cyrl-RS" dirty="0" smtClean="0"/>
              <a:t>Питања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76400"/>
            <a:ext cx="8229600" cy="4572000"/>
          </a:xfrm>
        </p:spPr>
        <p:txBody>
          <a:bodyPr>
            <a:normAutofit/>
          </a:bodyPr>
          <a:lstStyle/>
          <a:p>
            <a:r>
              <a:rPr lang="sr-Cyrl-RS" dirty="0" smtClean="0"/>
              <a:t>1. Објаснинти разлику између кривичних дела разбојништва и разбојничке крађе.</a:t>
            </a:r>
          </a:p>
          <a:p>
            <a:r>
              <a:rPr lang="sr-Cyrl-RS" dirty="0" smtClean="0"/>
              <a:t>2. Навести 4 фазе разбојништва и објаснити њихов значај за разјашњавање и доказивање овог кривичног дела.</a:t>
            </a:r>
          </a:p>
          <a:p>
            <a:r>
              <a:rPr lang="sr-Cyrl-RS" dirty="0" smtClean="0"/>
              <a:t>3. Које мере првог захвата треба предузети код разјашњавања кривичног дела разбојништва?</a:t>
            </a:r>
          </a:p>
          <a:p>
            <a:r>
              <a:rPr lang="sr-Cyrl-RS" smtClean="0"/>
              <a:t>4. Које оперативне и доказне радње треба предузети са циљем проналажења доказних информација?</a:t>
            </a:r>
            <a:endParaRPr lang="sr-Cyrl-RS" dirty="0" smtClean="0"/>
          </a:p>
        </p:txBody>
      </p:sp>
    </p:spTree>
    <p:extLst>
      <p:ext uri="{BB962C8B-B14F-4D97-AF65-F5344CB8AC3E}">
        <p14:creationId xmlns:p14="http://schemas.microsoft.com/office/powerpoint/2010/main" val="3022850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-304800"/>
            <a:ext cx="7772400" cy="1143000"/>
          </a:xfrm>
        </p:spPr>
        <p:txBody>
          <a:bodyPr/>
          <a:lstStyle/>
          <a:p>
            <a:r>
              <a:rPr lang="sr-Cyrl-RS" dirty="0" smtClean="0"/>
              <a:t>Задатак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990600"/>
            <a:ext cx="8458200" cy="5562600"/>
          </a:xfrm>
        </p:spPr>
        <p:txBody>
          <a:bodyPr>
            <a:normAutofit/>
          </a:bodyPr>
          <a:lstStyle/>
          <a:p>
            <a:pPr algn="just"/>
            <a:r>
              <a:rPr lang="sr-Cyrl-RS" sz="2400" dirty="0" smtClean="0"/>
              <a:t>Благајник </a:t>
            </a:r>
            <a:r>
              <a:rPr lang="sr-Cyrl-RS" sz="2400" dirty="0"/>
              <a:t>једне установе пријавио је да је </a:t>
            </a:r>
            <a:r>
              <a:rPr lang="sr-Cyrl-RS" sz="2400" dirty="0" smtClean="0"/>
              <a:t>над њим </a:t>
            </a:r>
            <a:r>
              <a:rPr lang="sr-Cyrl-RS" sz="2400" dirty="0"/>
              <a:t>извршено разбојништво, односно да га је на излазу из установе сачекало једно лице, извршило напад над њим и одузело ташну у којој је било 15.000 евра. Приликом пријављивања нападача, између осталог, навео је да је исти у тренутку напада имао „фантомку“ преко лица са изрезима за очи, да је средњег раста и атлетски развијен и да је био одевен у тренерку црне боје. </a:t>
            </a:r>
            <a:r>
              <a:rPr lang="sr-Cyrl-RS" sz="2400" dirty="0" smtClean="0"/>
              <a:t>Провером пријавиоца утврђено је да је лице више пута дисциплински кажњавано због закашњења и одсуства са посла, а да је узрок томе </a:t>
            </a:r>
            <a:r>
              <a:rPr lang="sr-Cyrl-RS" sz="2400" dirty="0" smtClean="0"/>
              <a:t>коцкање.</a:t>
            </a:r>
            <a:r>
              <a:rPr lang="sr-Cyrl-RS" sz="2400" baseline="30000" dirty="0" smtClean="0"/>
              <a:t>1</a:t>
            </a:r>
            <a:endParaRPr lang="sr-Cyrl-RS" sz="2400" baseline="30000" dirty="0" smtClean="0"/>
          </a:p>
          <a:p>
            <a:pPr lvl="1" algn="just"/>
            <a:r>
              <a:rPr lang="sr-Cyrl-RS" sz="2200" dirty="0" smtClean="0"/>
              <a:t>Које је верзије могуће поставити у овом случају?</a:t>
            </a:r>
          </a:p>
          <a:p>
            <a:pPr lvl="1" algn="just"/>
            <a:r>
              <a:rPr lang="sr-Cyrl-RS" sz="2200" dirty="0" smtClean="0"/>
              <a:t>На </a:t>
            </a:r>
            <a:r>
              <a:rPr lang="sr-Cyrl-RS" sz="2200" dirty="0" smtClean="0"/>
              <a:t>који начин ћете прибавити и обезбедити доказе о стварном чињеничном стању?</a:t>
            </a:r>
            <a:endParaRPr lang="en-US" sz="2200" dirty="0"/>
          </a:p>
          <a:p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524000" y="6248400"/>
            <a:ext cx="8986520" cy="365760"/>
          </a:xfrm>
        </p:spPr>
        <p:txBody>
          <a:bodyPr/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1. Корајлић, Н., </a:t>
            </a:r>
            <a:r>
              <a:rPr lang="ru-RU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Криминалистички практикум</a:t>
            </a: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Травник, Универзитет у Травнику, 2011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стр. </a:t>
            </a:r>
            <a:r>
              <a:rPr lang="sr-Latn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74</a:t>
            </a:r>
            <a:r>
              <a:rPr lang="sr-Cyrl-R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-75</a:t>
            </a:r>
            <a:r>
              <a:rPr lang="sr-Cyrl-R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6835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30</TotalTime>
  <Words>216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Equity</vt:lpstr>
      <vt:lpstr>Разјашњавање разбојништва</vt:lpstr>
      <vt:lpstr>Питања</vt:lpstr>
      <vt:lpstr>Задатак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Разјашњавање разбојништва</dc:title>
  <dc:creator>Windows User</dc:creator>
  <cp:lastModifiedBy>Windows User</cp:lastModifiedBy>
  <cp:revision>5</cp:revision>
  <dcterms:created xsi:type="dcterms:W3CDTF">2020-05-03T19:21:35Z</dcterms:created>
  <dcterms:modified xsi:type="dcterms:W3CDTF">2020-05-04T10:33:41Z</dcterms:modified>
</cp:coreProperties>
</file>