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44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E3EE8-8B11-427A-A76D-D4198212B153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9522D-2DFE-44B0-8164-E78A60C935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091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E3EE8-8B11-427A-A76D-D4198212B153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9522D-2DFE-44B0-8164-E78A60C935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113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E3EE8-8B11-427A-A76D-D4198212B153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9522D-2DFE-44B0-8164-E78A60C935B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088453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E3EE8-8B11-427A-A76D-D4198212B153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9522D-2DFE-44B0-8164-E78A60C935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9034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E3EE8-8B11-427A-A76D-D4198212B153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9522D-2DFE-44B0-8164-E78A60C935B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402154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E3EE8-8B11-427A-A76D-D4198212B153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9522D-2DFE-44B0-8164-E78A60C935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80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E3EE8-8B11-427A-A76D-D4198212B153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9522D-2DFE-44B0-8164-E78A60C935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5944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E3EE8-8B11-427A-A76D-D4198212B153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9522D-2DFE-44B0-8164-E78A60C935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038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E3EE8-8B11-427A-A76D-D4198212B153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9522D-2DFE-44B0-8164-E78A60C935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825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E3EE8-8B11-427A-A76D-D4198212B153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9522D-2DFE-44B0-8164-E78A60C935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318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E3EE8-8B11-427A-A76D-D4198212B153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9522D-2DFE-44B0-8164-E78A60C935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086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E3EE8-8B11-427A-A76D-D4198212B153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9522D-2DFE-44B0-8164-E78A60C935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293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E3EE8-8B11-427A-A76D-D4198212B153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9522D-2DFE-44B0-8164-E78A60C935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59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E3EE8-8B11-427A-A76D-D4198212B153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9522D-2DFE-44B0-8164-E78A60C935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375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E3EE8-8B11-427A-A76D-D4198212B153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9522D-2DFE-44B0-8164-E78A60C935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462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E3EE8-8B11-427A-A76D-D4198212B153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9522D-2DFE-44B0-8164-E78A60C935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924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6E3EE8-8B11-427A-A76D-D4198212B153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C59522D-2DFE-44B0-8164-E78A60C935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510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sz="4400" dirty="0" smtClean="0"/>
              <a:t>Сузбијање организованог </a:t>
            </a:r>
            <a:r>
              <a:rPr lang="sr-Cyrl-RS" sz="4400" smtClean="0"/>
              <a:t>и </a:t>
            </a:r>
            <a:r>
              <a:rPr lang="sr-Cyrl-RS" sz="4400" smtClean="0"/>
              <a:t>наркокриминалитета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Cyrl-RS" dirty="0" smtClean="0"/>
              <a:t>Вежбе, 19.05.2020.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1188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Задатак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285104"/>
            <a:ext cx="6347714" cy="4756260"/>
          </a:xfrm>
        </p:spPr>
        <p:txBody>
          <a:bodyPr>
            <a:normAutofit lnSpcReduction="10000"/>
          </a:bodyPr>
          <a:lstStyle/>
          <a:p>
            <a:pPr algn="just"/>
            <a:r>
              <a:rPr lang="sr-Cyrl-RS" dirty="0" smtClean="0"/>
              <a:t>Добили сте анонимну пријаву у којој се указује да извесни Д.М, незапослен, издржава жену, такође незапослену, и двоје деце, поседује нов луксузни аутомобил марке „</a:t>
            </a:r>
            <a:r>
              <a:rPr lang="en-US" dirty="0" smtClean="0"/>
              <a:t>Mercedes</a:t>
            </a:r>
            <a:r>
              <a:rPr lang="sr-Cyrl-RS" dirty="0" smtClean="0"/>
              <a:t>“ и истим редовно путује ван земље. Стални је гост локалног ресторана, где је скоро свако вече у друштву са још једним лицем, које поседује аутомобил марке „</a:t>
            </a:r>
            <a:r>
              <a:rPr lang="sr-Latn-RS" dirty="0" smtClean="0"/>
              <a:t>BMW“</a:t>
            </a:r>
            <a:r>
              <a:rPr lang="sr-Cyrl-RS" dirty="0" smtClean="0"/>
              <a:t>, са страним таблицама, а повремено су у друштву и друга лица. Д.М. у овом ресторану прави велике рачуне, посебно када је са њим у друштву једна млађа жена, изразита бринета. Проверавајући наводе пријаве, од Т.Ј, честог посетиоца дотичног ресторана, добили сте информацију да се Д.М. бави организованом продајом возила украдених у иностранству.</a:t>
            </a:r>
            <a:r>
              <a:rPr lang="sr-Cyrl-RS" baseline="30000" dirty="0" smtClean="0"/>
              <a:t>1</a:t>
            </a:r>
          </a:p>
          <a:p>
            <a:pPr lvl="1" algn="just"/>
            <a:r>
              <a:rPr lang="sr-Cyrl-RS" dirty="0" smtClean="0"/>
              <a:t>Поставите верзије.</a:t>
            </a:r>
          </a:p>
          <a:p>
            <a:pPr lvl="1" algn="just"/>
            <a:r>
              <a:rPr lang="sr-Cyrl-RS" dirty="0" smtClean="0"/>
              <a:t>Наведите мере и радње које ћете предузети, којим редоследом и на који начин.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042986" y="6581001"/>
            <a:ext cx="72081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1100" dirty="0" smtClean="0"/>
              <a:t>1. Корајлић, Н., </a:t>
            </a:r>
            <a:r>
              <a:rPr lang="sr-Cyrl-RS" sz="1100" i="1" dirty="0" smtClean="0"/>
              <a:t>Криминалистички практикум</a:t>
            </a:r>
            <a:r>
              <a:rPr lang="sr-Cyrl-RS" sz="1100" dirty="0" smtClean="0"/>
              <a:t>, Травник, Универзитет у Травнику, 2011, стр. </a:t>
            </a:r>
            <a:r>
              <a:rPr lang="sr-Cyrl-RS" sz="1100" smtClean="0"/>
              <a:t>71.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02313528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TM02900688[[fn=Facet]]</Template>
  <TotalTime>51</TotalTime>
  <Words>175</Words>
  <Application>Microsoft Office PowerPoint</Application>
  <PresentationFormat>On-screen Show (4:3)</PresentationFormat>
  <Paragraphs>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</vt:lpstr>
      <vt:lpstr>Сузбијање организованог и наркокриминалитета</vt:lpstr>
      <vt:lpstr>Задатак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Сузбијање организованог и нарко криминалитета</dc:title>
  <dc:creator>Windows User</dc:creator>
  <cp:lastModifiedBy>Windows User</cp:lastModifiedBy>
  <cp:revision>6</cp:revision>
  <dcterms:created xsi:type="dcterms:W3CDTF">2020-05-17T16:28:11Z</dcterms:created>
  <dcterms:modified xsi:type="dcterms:W3CDTF">2020-05-18T11:11:53Z</dcterms:modified>
</cp:coreProperties>
</file>