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21FD487-739C-41A5-9697-5C42F39F17A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30F95C1-867F-4851-A8D6-5929D277D2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Вежбе</a:t>
            </a:r>
            <a:r>
              <a:rPr lang="sr-Cyrl-RS" smtClean="0"/>
              <a:t>, </a:t>
            </a:r>
            <a:r>
              <a:rPr lang="sr-Cyrl-RS" smtClean="0"/>
              <a:t>06.05.2020</a:t>
            </a:r>
            <a:r>
              <a:rPr lang="sr-Cyrl-R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Значај говора тела при саслушавању осумњиченог и окривљеног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78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1. Објаснити основне принципе тумачења невербалних знакова комуникације.</a:t>
            </a:r>
          </a:p>
          <a:p>
            <a:r>
              <a:rPr lang="sr-Cyrl-RS" dirty="0" smtClean="0"/>
              <a:t>2. Шта су конфликтне зоне?</a:t>
            </a:r>
          </a:p>
          <a:p>
            <a:r>
              <a:rPr lang="sr-Cyrl-RS" dirty="0" smtClean="0"/>
              <a:t>3. Објаснити разлику између хабитуалних и актуелних невербалних знакова. Зашто је битно да их разликујемо?</a:t>
            </a:r>
          </a:p>
          <a:p>
            <a:r>
              <a:rPr lang="sr-Cyrl-RS" dirty="0" smtClean="0"/>
              <a:t>4. Како се разликују симптоматске слике исправно и погрешно осумњичених лица?</a:t>
            </a:r>
          </a:p>
          <a:p>
            <a:r>
              <a:rPr lang="sr-Cyrl-RS" dirty="0" smtClean="0"/>
              <a:t>5. Који се проблеми јављају приликом тумачења невербалних знакова комуникације?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868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</TotalTime>
  <Words>73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Equity</vt:lpstr>
      <vt:lpstr>Значај говора тела при саслушавању осумњиченог и окривљеног</vt:lpstr>
      <vt:lpstr>Питања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Разјашњавање разбојништва</dc:title>
  <dc:creator>Windows User</dc:creator>
  <cp:lastModifiedBy>Windows User</cp:lastModifiedBy>
  <cp:revision>4</cp:revision>
  <dcterms:created xsi:type="dcterms:W3CDTF">2020-05-03T18:32:45Z</dcterms:created>
  <dcterms:modified xsi:type="dcterms:W3CDTF">2020-05-03T19:50:35Z</dcterms:modified>
</cp:coreProperties>
</file>