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B64AABD-4969-4F00-B3F7-6005038B56BA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AB4B834-DFD6-4EE1-A77F-D6F5D4D967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Вештачење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Вежбе, 22.04.2020.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550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Против лица А се води кривични поступак због сумње да је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извршило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кривично дело тешко дело против безбедности јавног саобраћаја.</a:t>
            </a:r>
          </a:p>
          <a:p>
            <a:pPr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Достављајући списе кривичног предмета, Суд је тражио да се вештачењем утврди положај тела и начин кретања оштећене, сада покојне, како пре, тако и у моменту саобрађајне незгоде, као и механизам саобраћајне незгоде, односно положај тела оштећене у односу на возило оптужене.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Оценили сте да је за тражено вештачење релевантна следећа документација:</a:t>
            </a:r>
          </a:p>
          <a:p>
            <a:pPr lvl="1"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Оптужница у којој се наводи да је дана____ дошло до саобраћајног удеса по типу колизије путничког возила и пешака, којом приликом је повређена пешакиња Н.Н, која је од задобијених повреда преминула;</a:t>
            </a:r>
          </a:p>
          <a:p>
            <a:pPr lvl="1"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Обдукциони записник Института за судску медицину;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Записник са увиђаја и криминалистичко-техничка документација.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648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4765829"/>
          </a:xfrm>
        </p:spPr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Приликом обдукције, констатоване су, између осталог, следеће повреде: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Крвна подливеност спољашње десне стране ноге;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Прелом десне лисњаче на 30 цм од подлоге;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Крвна подливеност унутрашње стране леве потколенице;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Крвна подливеност десне стране главе и прелом лобање са центром прелома на десној страни.</a:t>
            </a:r>
          </a:p>
        </p:txBody>
      </p:sp>
    </p:spTree>
    <p:extLst>
      <p:ext uri="{BB962C8B-B14F-4D97-AF65-F5344CB8AC3E}">
        <p14:creationId xmlns:p14="http://schemas.microsoft.com/office/powerpoint/2010/main" val="1572774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486" y="304800"/>
            <a:ext cx="7024744" cy="1295400"/>
          </a:xfrm>
        </p:spPr>
        <p:txBody>
          <a:bodyPr>
            <a:normAutofit/>
          </a:bodyPr>
          <a:lstStyle/>
          <a:p>
            <a:r>
              <a:rPr lang="sr-Cyrl-RS" sz="2800" i="1" dirty="0" smtClean="0">
                <a:latin typeface="Times New Roman" pitchFamily="18" charset="0"/>
                <a:cs typeface="Times New Roman" pitchFamily="18" charset="0"/>
              </a:rPr>
              <a:t>Слика 1</a:t>
            </a: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. - Фотографија предњег дела возила оптужене;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Sl1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2" y="1676400"/>
            <a:ext cx="6072187" cy="464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2906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7467600" cy="5070629"/>
          </a:xfrm>
        </p:spPr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Констатовали сте следеће промене: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Оштећење на десној страни ветробранског стакла;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Десни бочни ретровизор који виси;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Недостаје регистарска таблица;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Незнатно улубљење предњег дела поклопца мотора, на месту од десне стране 0.35м.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Gaga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343400"/>
            <a:ext cx="5105400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3669268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i="1" dirty="0" smtClean="0">
                <a:latin typeface="Times New Roman" pitchFamily="18" charset="0"/>
                <a:cs typeface="Times New Roman" pitchFamily="18" charset="0"/>
              </a:rPr>
              <a:t>Слика 2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– Скица листа места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71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14400"/>
            <a:ext cx="6777317" cy="4918229"/>
          </a:xfrm>
        </p:spPr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Шта је предмет вештачења?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 којој врсти вештачења је реч?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Сачините записник о вешташењу.</a:t>
            </a:r>
          </a:p>
        </p:txBody>
      </p:sp>
    </p:spTree>
    <p:extLst>
      <p:ext uri="{BB962C8B-B14F-4D97-AF65-F5344CB8AC3E}">
        <p14:creationId xmlns:p14="http://schemas.microsoft.com/office/powerpoint/2010/main" val="3209045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92</TotalTime>
  <Words>254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Вештачење</vt:lpstr>
      <vt:lpstr>PowerPoint Presentation</vt:lpstr>
      <vt:lpstr>PowerPoint Presentation</vt:lpstr>
      <vt:lpstr>Слика 1. - Фотографија предњег дела возила оптужене;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Вештачење</dc:title>
  <dc:creator>Windows User</dc:creator>
  <cp:lastModifiedBy>Windows User</cp:lastModifiedBy>
  <cp:revision>9</cp:revision>
  <dcterms:created xsi:type="dcterms:W3CDTF">2020-04-20T09:41:14Z</dcterms:created>
  <dcterms:modified xsi:type="dcterms:W3CDTF">2020-04-20T11:15:33Z</dcterms:modified>
</cp:coreProperties>
</file>