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8230391-6EDE-4D55-9538-EE43BC3DF161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41EB66-185B-43B3-BCDF-6C9DA3A102B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15.04.2020.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Реконструкција кривичног догађаја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50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Објаснити појам реконтрукције.</a:t>
            </a:r>
          </a:p>
          <a:p>
            <a:r>
              <a:rPr lang="sr-Cyrl-RS" dirty="0" smtClean="0"/>
              <a:t>Објаснити разлику између увиђаја, реконструкције и криминалистичког експеримена.</a:t>
            </a:r>
          </a:p>
          <a:p>
            <a:r>
              <a:rPr lang="sr-Cyrl-RS" dirty="0" smtClean="0"/>
              <a:t>Које врсте реконтрукције постоје?</a:t>
            </a:r>
          </a:p>
          <a:p>
            <a:r>
              <a:rPr lang="sr-Cyrl-RS" dirty="0" smtClean="0"/>
              <a:t>Који су циљеви реконтрукције?</a:t>
            </a:r>
          </a:p>
          <a:p>
            <a:r>
              <a:rPr lang="sr-Cyrl-RS" dirty="0" smtClean="0"/>
              <a:t>Објаснити доказну вредност реконтрукције.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989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168</TotalTime>
  <Words>37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Реконструкција кривичног догађаја</vt:lpstr>
      <vt:lpstr>Питања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Реконструкција кривичног догађаја</dc:title>
  <dc:creator>Windows User</dc:creator>
  <cp:lastModifiedBy>Windows User</cp:lastModifiedBy>
  <cp:revision>4</cp:revision>
  <dcterms:created xsi:type="dcterms:W3CDTF">2020-04-12T11:33:12Z</dcterms:created>
  <dcterms:modified xsi:type="dcterms:W3CDTF">2020-04-12T14:21:34Z</dcterms:modified>
</cp:coreProperties>
</file>