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BC969B7-CBDF-402F-9E00-54B9EC1403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7BB4C9-9D48-4C9C-8A37-962673ACE6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Индиције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Вежбе, 1.04.2020.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1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 smtClean="0"/>
              <a:t>Које су најзначајније индиције које се срећу у криминалистичкој пракси?</a:t>
            </a:r>
          </a:p>
          <a:p>
            <a:r>
              <a:rPr lang="sr-Cyrl-RS" dirty="0" smtClean="0"/>
              <a:t>Како можемо поделити делинквенте према карактеру?</a:t>
            </a:r>
          </a:p>
          <a:p>
            <a:r>
              <a:rPr lang="sr-Cyrl-RS" dirty="0" smtClean="0"/>
              <a:t>Шта је мотивациони сноп?</a:t>
            </a:r>
          </a:p>
          <a:p>
            <a:r>
              <a:rPr lang="sr-Cyrl-RS" dirty="0" smtClean="0"/>
              <a:t>Какав је доказни значај карактера и мотива као индиција?</a:t>
            </a:r>
          </a:p>
          <a:p>
            <a:r>
              <a:rPr lang="sr-Cyrl-RS" dirty="0" smtClean="0"/>
              <a:t>Објаснити МОС методу.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Задатак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Дана ___ текуће године,оштећена, скретничар на железничкој прузи, радила је у другој смени. По завршетку рада, пошла је кући у друштву своје колегинице. Оштећена станује недалеко од гараже где је оставила возио. На раскрсници оближњих улица одвојила се од своје колегинице и отишла сама у правцу своје куће. Оштећена је ушла у своју улицу без застајкивања и окретања. Није се плашила и слободно се кретала. Међутим, око 23 часова у једном тренутку иза угла једне зграде пред њу је изашао непознати мушкарац, висок око 180 цм, добро развијен, у сакоу, панталонама и плитким ципелама.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0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848600" cy="640080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Није ништа рекао, већ је оштећену чврсто ухватио за руку на којој је била ташна и неутврђеним предметом ударио је у пределу лица и главе, услед чега је она пала на земљу. Ударац по глави био је тако јак да оштећена није могла да пружи скоро никакав отпор. Привремено је изгубила свест.</a:t>
            </a:r>
          </a:p>
          <a:p>
            <a:pPr algn="just"/>
            <a:r>
              <a:rPr lang="sr-Cyrl-RS" dirty="0" smtClean="0"/>
              <a:t>После неколико минута на место догађаја наишла су два радника, који су оштећену нашли на тротоару. Одмах су јој указали помоћ и позвали дежурну службу полиције и хитну помоћ.</a:t>
            </a:r>
          </a:p>
          <a:p>
            <a:pPr algn="just"/>
            <a:r>
              <a:rPr lang="sr-Cyrl-RS" dirty="0" smtClean="0"/>
              <a:t>Радници дежурне службе извршили су детаљан преглед лица места и шире околине, али нису нашли трагове који би били подесни за идентификацију извршиоца. Оштећеној је указана лекарска помоћ у здравственој станици и о повредама издато лекарско уверење.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2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/>
          <a:lstStyle/>
          <a:p>
            <a:pPr algn="just"/>
            <a:r>
              <a:rPr lang="sr-Cyrl-RS" dirty="0" smtClean="0"/>
              <a:t>Када се опоравила, оштећена је детаљно описала догађај и нападача. Непознати извршилац узео је од оштећене ташну у којој се налазило 500е, један женски ручни сат марке „Сеико“ у вредности од 200е, мањи новчаник од коже, црне боје и пропусницу за гаражу. Одузети новац био је у апоенима од 100е. Претходног дана оштећена је за протекли месец примила лични доходак, нешто увећан за прековремени </a:t>
            </a:r>
            <a:r>
              <a:rPr lang="sr-Cyrl-RS" dirty="0" smtClean="0"/>
              <a:t>рад.</a:t>
            </a:r>
            <a:r>
              <a:rPr lang="sr-Cyrl-RS" baseline="30000" dirty="0" smtClean="0"/>
              <a:t>1</a:t>
            </a:r>
            <a:endParaRPr lang="sr-Cyrl-RS" baseline="30000" dirty="0" smtClean="0"/>
          </a:p>
          <a:p>
            <a:r>
              <a:rPr lang="sr-Cyrl-RS" dirty="0" smtClean="0"/>
              <a:t>Поставите верзије.</a:t>
            </a:r>
          </a:p>
          <a:p>
            <a:r>
              <a:rPr lang="sr-Cyrl-RS" dirty="0" smtClean="0"/>
              <a:t>Сачините план криминиластичке обраде.</a:t>
            </a:r>
          </a:p>
          <a:p>
            <a:r>
              <a:rPr lang="sr-Cyrl-RS" dirty="0" smtClean="0"/>
              <a:t>На шта треба посебно обратити пажњу?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838200" y="6492240"/>
            <a:ext cx="9372600" cy="365760"/>
          </a:xfrm>
          <a:prstGeom prst="rect">
            <a:avLst/>
          </a:prstGeom>
        </p:spPr>
        <p:txBody>
          <a:bodyPr/>
          <a:lstStyle/>
          <a:p>
            <a:r>
              <a:rPr lang="ru-RU" sz="1400" dirty="0" smtClean="0"/>
              <a:t>1. Корајлић, Н., </a:t>
            </a:r>
            <a:r>
              <a:rPr lang="ru-RU" sz="1400" i="1" dirty="0" smtClean="0"/>
              <a:t>Криминалистички практикум</a:t>
            </a:r>
            <a:r>
              <a:rPr lang="ru-RU" sz="1400" dirty="0" smtClean="0"/>
              <a:t>, Травник, Универзитет у Травнику, 2011.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741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389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Индиције</vt:lpstr>
      <vt:lpstr>Питања</vt:lpstr>
      <vt:lpstr>Задатак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2020-03-29T12:43:52Z</dcterms:created>
  <dcterms:modified xsi:type="dcterms:W3CDTF">2020-03-31T06:15:43Z</dcterms:modified>
</cp:coreProperties>
</file>