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029" autoAdjust="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30.03.2020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30.03.2020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30.03.2020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30.03.2020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30.03.2020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30.03.2020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30.03.2020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30.03.2020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30.03.2020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30.03.2020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30.03.2020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FF001-F596-4661-81C0-93109E991F00}" type="datetimeFigureOut">
              <a:rPr lang="en-US" smtClean="0"/>
              <a:pPr/>
              <a:t>30.03.2020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rkijevcanin@jura.kg.ac.r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447800"/>
          </a:xfrm>
        </p:spPr>
        <p:txBody>
          <a:bodyPr>
            <a:normAutofit/>
          </a:bodyPr>
          <a:lstStyle/>
          <a:p>
            <a:r>
              <a:rPr lang="sr-Cyrl-RS" sz="4800" dirty="0" smtClean="0">
                <a:latin typeface="Times New Roman" pitchFamily="18" charset="0"/>
                <a:cs typeface="Times New Roman" pitchFamily="18" charset="0"/>
              </a:rPr>
              <a:t>Политички систем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Cyrl-RS" dirty="0" smtClean="0"/>
              <a:t>                      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                          - вежбе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недеља) -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 algn="r"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Кијевчанин Ружица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382000" cy="64008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Садржај политичких односа и политичких процеса.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Реформа као политички процес.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Политичка одлука.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sr-Cyrl-RS" sz="2000" b="1" u="sng" dirty="0" smtClean="0">
                <a:latin typeface="Times New Roman" pitchFamily="18" charset="0"/>
                <a:cs typeface="Times New Roman" pitchFamily="18" charset="0"/>
              </a:rPr>
              <a:t>НАПОМЕНА: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Проглашавање ванредног стања на територији Републике Србије узроковало је промену начина испуњавања предиспитних обавеза, па се студентима који желе да положу колоквијуме из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Политичких система пружа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могућност да напишу семинарски рад (тему бирају слободно и на основу личног интересовања) и обезбеде позитивну оцену (6 - шест). Студенти који претендују на већу оцену потребно је да одговарају на питања која ће добијати сваке недеље кроз презентације предвиђене за вежбе. Семинарски рад и одговоре на питања слати на маил адресу: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rkijevcanin@jura.kg.ac.rs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 Такође, у циљу ефикасније сарадње у тренутним условима, остављам вам свој број телефона (065/53-72-122) како бисте могли да ми шаљете поруке на вибер, односно у вибер групу коју ћемо направити под називом “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Политички систем”.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Желим вам добро здравље!</a:t>
            </a:r>
          </a:p>
          <a:p>
            <a:pPr marL="457200" indent="-457200" algn="just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163</Words>
  <Application>Microsoft Office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Политички систем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Референдум-врсте  С обзиром на дејство, референдум може бити консултативан или референдум којим грађани одлућују о појединим питањима.  Консултативни референдум има за циљ да грађани искажу свој став по неком питању и тиме олакшају скупштини општине доношење одлуке о датом питању.   На референдуму као облику одлучивања, грађани непосредно одлучују о “референдумском питању” (нпр. одлука о избору, опозиву или неповерењу председника општине).</dc:title>
  <dc:creator>Korisnik</dc:creator>
  <cp:lastModifiedBy>Korisnik</cp:lastModifiedBy>
  <cp:revision>35</cp:revision>
  <dcterms:created xsi:type="dcterms:W3CDTF">2020-03-23T00:58:47Z</dcterms:created>
  <dcterms:modified xsi:type="dcterms:W3CDTF">2020-03-30T09:32:16Z</dcterms:modified>
</cp:coreProperties>
</file>