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13.05.2020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Политички систем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Појам политичке културе.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Политички симболи.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.05.2020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34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Политички систем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41</cp:revision>
  <dcterms:created xsi:type="dcterms:W3CDTF">2020-03-23T00:58:47Z</dcterms:created>
  <dcterms:modified xsi:type="dcterms:W3CDTF">2020-05-13T11:43:38Z</dcterms:modified>
</cp:coreProperties>
</file>