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>
        <p:scale>
          <a:sx n="49" d="100"/>
          <a:sy n="49" d="100"/>
        </p:scale>
        <p:origin x="-1968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latin typeface="Times New Roman" pitchFamily="18" charset="0"/>
                <a:cs typeface="Times New Roman" pitchFamily="18" charset="0"/>
              </a:rPr>
              <a:t>Уставно право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XIV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Начела и институције владавине права.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Омбудсман.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Уставни суд Републике Србије.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Рок за достављање одговора је петак,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.2020. године.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42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Уставно право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44</cp:revision>
  <dcterms:created xsi:type="dcterms:W3CDTF">2020-03-23T00:58:47Z</dcterms:created>
  <dcterms:modified xsi:type="dcterms:W3CDTF">2020-05-27T12:27:33Z</dcterms:modified>
</cp:coreProperties>
</file>