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Појам, избор, овлашћења и акти шефа државе.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Појам, избор и састав Владе Републике Србије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Конфедерација и федерација.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08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52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42</cp:revision>
  <dcterms:created xsi:type="dcterms:W3CDTF">2020-03-23T00:58:47Z</dcterms:created>
  <dcterms:modified xsi:type="dcterms:W3CDTF">2020-05-06T12:21:21Z</dcterms:modified>
</cp:coreProperties>
</file>