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6A207-CCB0-4F46-8E96-A9EB6C3D25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r-Cyrl-RS"/>
          </a:p>
        </p:txBody>
      </p:sp>
      <p:sp>
        <p:nvSpPr>
          <p:cNvPr id="3" name="Subtitle 2">
            <a:extLst>
              <a:ext uri="{FF2B5EF4-FFF2-40B4-BE49-F238E27FC236}">
                <a16:creationId xmlns:a16="http://schemas.microsoft.com/office/drawing/2014/main" id="{8C153723-F843-42D2-9AB6-8EF00DBFBB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r-Cyrl-RS"/>
          </a:p>
        </p:txBody>
      </p:sp>
      <p:sp>
        <p:nvSpPr>
          <p:cNvPr id="4" name="Date Placeholder 3">
            <a:extLst>
              <a:ext uri="{FF2B5EF4-FFF2-40B4-BE49-F238E27FC236}">
                <a16:creationId xmlns:a16="http://schemas.microsoft.com/office/drawing/2014/main" id="{98DAA6DE-358A-4473-BFE2-41F26858D071}"/>
              </a:ext>
            </a:extLst>
          </p:cNvPr>
          <p:cNvSpPr>
            <a:spLocks noGrp="1"/>
          </p:cNvSpPr>
          <p:nvPr>
            <p:ph type="dt" sz="half" idx="10"/>
          </p:nvPr>
        </p:nvSpPr>
        <p:spPr/>
        <p:txBody>
          <a:bodyPr/>
          <a:lstStyle/>
          <a:p>
            <a:fld id="{CBC9EE14-D07F-4AA5-A689-17202C93CC14}" type="datetimeFigureOut">
              <a:rPr lang="sr-Cyrl-RS" smtClean="0"/>
              <a:t>25.05.2020.</a:t>
            </a:fld>
            <a:endParaRPr lang="sr-Cyrl-RS"/>
          </a:p>
        </p:txBody>
      </p:sp>
      <p:sp>
        <p:nvSpPr>
          <p:cNvPr id="5" name="Footer Placeholder 4">
            <a:extLst>
              <a:ext uri="{FF2B5EF4-FFF2-40B4-BE49-F238E27FC236}">
                <a16:creationId xmlns:a16="http://schemas.microsoft.com/office/drawing/2014/main" id="{956F9479-00F7-45C6-9869-3C073DDC7625}"/>
              </a:ext>
            </a:extLst>
          </p:cNvPr>
          <p:cNvSpPr>
            <a:spLocks noGrp="1"/>
          </p:cNvSpPr>
          <p:nvPr>
            <p:ph type="ftr" sz="quarter" idx="11"/>
          </p:nvPr>
        </p:nvSpPr>
        <p:spPr/>
        <p:txBody>
          <a:bodyPr/>
          <a:lstStyle/>
          <a:p>
            <a:endParaRPr lang="sr-Cyrl-RS"/>
          </a:p>
        </p:txBody>
      </p:sp>
      <p:sp>
        <p:nvSpPr>
          <p:cNvPr id="6" name="Slide Number Placeholder 5">
            <a:extLst>
              <a:ext uri="{FF2B5EF4-FFF2-40B4-BE49-F238E27FC236}">
                <a16:creationId xmlns:a16="http://schemas.microsoft.com/office/drawing/2014/main" id="{8C4EA86D-7D6A-4706-A5BD-B1C3CF37A707}"/>
              </a:ext>
            </a:extLst>
          </p:cNvPr>
          <p:cNvSpPr>
            <a:spLocks noGrp="1"/>
          </p:cNvSpPr>
          <p:nvPr>
            <p:ph type="sldNum" sz="quarter" idx="12"/>
          </p:nvPr>
        </p:nvSpPr>
        <p:spPr/>
        <p:txBody>
          <a:bodyPr/>
          <a:lstStyle/>
          <a:p>
            <a:fld id="{74AEC6F5-9BB2-4B59-9D42-E26AFFF424D9}" type="slidenum">
              <a:rPr lang="sr-Cyrl-RS" smtClean="0"/>
              <a:t>‹#›</a:t>
            </a:fld>
            <a:endParaRPr lang="sr-Cyrl-RS"/>
          </a:p>
        </p:txBody>
      </p:sp>
    </p:spTree>
    <p:extLst>
      <p:ext uri="{BB962C8B-B14F-4D97-AF65-F5344CB8AC3E}">
        <p14:creationId xmlns:p14="http://schemas.microsoft.com/office/powerpoint/2010/main" val="1486661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86806-5566-470D-B6E1-134050B57B19}"/>
              </a:ext>
            </a:extLst>
          </p:cNvPr>
          <p:cNvSpPr>
            <a:spLocks noGrp="1"/>
          </p:cNvSpPr>
          <p:nvPr>
            <p:ph type="title"/>
          </p:nvPr>
        </p:nvSpPr>
        <p:spPr/>
        <p:txBody>
          <a:bodyPr/>
          <a:lstStyle/>
          <a:p>
            <a:r>
              <a:rPr lang="en-US"/>
              <a:t>Click to edit Master title style</a:t>
            </a:r>
            <a:endParaRPr lang="sr-Cyrl-RS"/>
          </a:p>
        </p:txBody>
      </p:sp>
      <p:sp>
        <p:nvSpPr>
          <p:cNvPr id="3" name="Vertical Text Placeholder 2">
            <a:extLst>
              <a:ext uri="{FF2B5EF4-FFF2-40B4-BE49-F238E27FC236}">
                <a16:creationId xmlns:a16="http://schemas.microsoft.com/office/drawing/2014/main" id="{C5AFC569-CC8B-4C61-86DD-A94484735D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4" name="Date Placeholder 3">
            <a:extLst>
              <a:ext uri="{FF2B5EF4-FFF2-40B4-BE49-F238E27FC236}">
                <a16:creationId xmlns:a16="http://schemas.microsoft.com/office/drawing/2014/main" id="{401758B5-9698-4E07-953C-A183FC6A0BF1}"/>
              </a:ext>
            </a:extLst>
          </p:cNvPr>
          <p:cNvSpPr>
            <a:spLocks noGrp="1"/>
          </p:cNvSpPr>
          <p:nvPr>
            <p:ph type="dt" sz="half" idx="10"/>
          </p:nvPr>
        </p:nvSpPr>
        <p:spPr/>
        <p:txBody>
          <a:bodyPr/>
          <a:lstStyle/>
          <a:p>
            <a:fld id="{CBC9EE14-D07F-4AA5-A689-17202C93CC14}" type="datetimeFigureOut">
              <a:rPr lang="sr-Cyrl-RS" smtClean="0"/>
              <a:t>25.05.2020.</a:t>
            </a:fld>
            <a:endParaRPr lang="sr-Cyrl-RS"/>
          </a:p>
        </p:txBody>
      </p:sp>
      <p:sp>
        <p:nvSpPr>
          <p:cNvPr id="5" name="Footer Placeholder 4">
            <a:extLst>
              <a:ext uri="{FF2B5EF4-FFF2-40B4-BE49-F238E27FC236}">
                <a16:creationId xmlns:a16="http://schemas.microsoft.com/office/drawing/2014/main" id="{9D4DB63A-D406-4292-9C7B-D0A385397DF4}"/>
              </a:ext>
            </a:extLst>
          </p:cNvPr>
          <p:cNvSpPr>
            <a:spLocks noGrp="1"/>
          </p:cNvSpPr>
          <p:nvPr>
            <p:ph type="ftr" sz="quarter" idx="11"/>
          </p:nvPr>
        </p:nvSpPr>
        <p:spPr/>
        <p:txBody>
          <a:bodyPr/>
          <a:lstStyle/>
          <a:p>
            <a:endParaRPr lang="sr-Cyrl-RS"/>
          </a:p>
        </p:txBody>
      </p:sp>
      <p:sp>
        <p:nvSpPr>
          <p:cNvPr id="6" name="Slide Number Placeholder 5">
            <a:extLst>
              <a:ext uri="{FF2B5EF4-FFF2-40B4-BE49-F238E27FC236}">
                <a16:creationId xmlns:a16="http://schemas.microsoft.com/office/drawing/2014/main" id="{722B0987-B96F-45EB-84FE-26228B19E1ED}"/>
              </a:ext>
            </a:extLst>
          </p:cNvPr>
          <p:cNvSpPr>
            <a:spLocks noGrp="1"/>
          </p:cNvSpPr>
          <p:nvPr>
            <p:ph type="sldNum" sz="quarter" idx="12"/>
          </p:nvPr>
        </p:nvSpPr>
        <p:spPr/>
        <p:txBody>
          <a:bodyPr/>
          <a:lstStyle/>
          <a:p>
            <a:fld id="{74AEC6F5-9BB2-4B59-9D42-E26AFFF424D9}" type="slidenum">
              <a:rPr lang="sr-Cyrl-RS" smtClean="0"/>
              <a:t>‹#›</a:t>
            </a:fld>
            <a:endParaRPr lang="sr-Cyrl-RS"/>
          </a:p>
        </p:txBody>
      </p:sp>
    </p:spTree>
    <p:extLst>
      <p:ext uri="{BB962C8B-B14F-4D97-AF65-F5344CB8AC3E}">
        <p14:creationId xmlns:p14="http://schemas.microsoft.com/office/powerpoint/2010/main" val="2649844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E472BB-D446-4CD5-9820-347685900C1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r-Cyrl-RS"/>
          </a:p>
        </p:txBody>
      </p:sp>
      <p:sp>
        <p:nvSpPr>
          <p:cNvPr id="3" name="Vertical Text Placeholder 2">
            <a:extLst>
              <a:ext uri="{FF2B5EF4-FFF2-40B4-BE49-F238E27FC236}">
                <a16:creationId xmlns:a16="http://schemas.microsoft.com/office/drawing/2014/main" id="{9BEE449C-9084-46A3-BB21-3D6B2C7AF46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4" name="Date Placeholder 3">
            <a:extLst>
              <a:ext uri="{FF2B5EF4-FFF2-40B4-BE49-F238E27FC236}">
                <a16:creationId xmlns:a16="http://schemas.microsoft.com/office/drawing/2014/main" id="{35F2CF5C-D68D-4EE2-ABE1-9DDA77064155}"/>
              </a:ext>
            </a:extLst>
          </p:cNvPr>
          <p:cNvSpPr>
            <a:spLocks noGrp="1"/>
          </p:cNvSpPr>
          <p:nvPr>
            <p:ph type="dt" sz="half" idx="10"/>
          </p:nvPr>
        </p:nvSpPr>
        <p:spPr/>
        <p:txBody>
          <a:bodyPr/>
          <a:lstStyle/>
          <a:p>
            <a:fld id="{CBC9EE14-D07F-4AA5-A689-17202C93CC14}" type="datetimeFigureOut">
              <a:rPr lang="sr-Cyrl-RS" smtClean="0"/>
              <a:t>25.05.2020.</a:t>
            </a:fld>
            <a:endParaRPr lang="sr-Cyrl-RS"/>
          </a:p>
        </p:txBody>
      </p:sp>
      <p:sp>
        <p:nvSpPr>
          <p:cNvPr id="5" name="Footer Placeholder 4">
            <a:extLst>
              <a:ext uri="{FF2B5EF4-FFF2-40B4-BE49-F238E27FC236}">
                <a16:creationId xmlns:a16="http://schemas.microsoft.com/office/drawing/2014/main" id="{FDA1D963-71EF-4E53-929B-397001CB60A1}"/>
              </a:ext>
            </a:extLst>
          </p:cNvPr>
          <p:cNvSpPr>
            <a:spLocks noGrp="1"/>
          </p:cNvSpPr>
          <p:nvPr>
            <p:ph type="ftr" sz="quarter" idx="11"/>
          </p:nvPr>
        </p:nvSpPr>
        <p:spPr/>
        <p:txBody>
          <a:bodyPr/>
          <a:lstStyle/>
          <a:p>
            <a:endParaRPr lang="sr-Cyrl-RS"/>
          </a:p>
        </p:txBody>
      </p:sp>
      <p:sp>
        <p:nvSpPr>
          <p:cNvPr id="6" name="Slide Number Placeholder 5">
            <a:extLst>
              <a:ext uri="{FF2B5EF4-FFF2-40B4-BE49-F238E27FC236}">
                <a16:creationId xmlns:a16="http://schemas.microsoft.com/office/drawing/2014/main" id="{60880247-18EB-4189-A976-FADC25FB5102}"/>
              </a:ext>
            </a:extLst>
          </p:cNvPr>
          <p:cNvSpPr>
            <a:spLocks noGrp="1"/>
          </p:cNvSpPr>
          <p:nvPr>
            <p:ph type="sldNum" sz="quarter" idx="12"/>
          </p:nvPr>
        </p:nvSpPr>
        <p:spPr/>
        <p:txBody>
          <a:bodyPr/>
          <a:lstStyle/>
          <a:p>
            <a:fld id="{74AEC6F5-9BB2-4B59-9D42-E26AFFF424D9}" type="slidenum">
              <a:rPr lang="sr-Cyrl-RS" smtClean="0"/>
              <a:t>‹#›</a:t>
            </a:fld>
            <a:endParaRPr lang="sr-Cyrl-RS"/>
          </a:p>
        </p:txBody>
      </p:sp>
    </p:spTree>
    <p:extLst>
      <p:ext uri="{BB962C8B-B14F-4D97-AF65-F5344CB8AC3E}">
        <p14:creationId xmlns:p14="http://schemas.microsoft.com/office/powerpoint/2010/main" val="2405076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D61DA-CBA1-4B07-891F-2E9C22568805}"/>
              </a:ext>
            </a:extLst>
          </p:cNvPr>
          <p:cNvSpPr>
            <a:spLocks noGrp="1"/>
          </p:cNvSpPr>
          <p:nvPr>
            <p:ph type="title"/>
          </p:nvPr>
        </p:nvSpPr>
        <p:spPr/>
        <p:txBody>
          <a:bodyPr/>
          <a:lstStyle/>
          <a:p>
            <a:r>
              <a:rPr lang="en-US"/>
              <a:t>Click to edit Master title style</a:t>
            </a:r>
            <a:endParaRPr lang="sr-Cyrl-RS"/>
          </a:p>
        </p:txBody>
      </p:sp>
      <p:sp>
        <p:nvSpPr>
          <p:cNvPr id="3" name="Content Placeholder 2">
            <a:extLst>
              <a:ext uri="{FF2B5EF4-FFF2-40B4-BE49-F238E27FC236}">
                <a16:creationId xmlns:a16="http://schemas.microsoft.com/office/drawing/2014/main" id="{73D32CCB-911E-4F32-92F9-94C73C9E0E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4" name="Date Placeholder 3">
            <a:extLst>
              <a:ext uri="{FF2B5EF4-FFF2-40B4-BE49-F238E27FC236}">
                <a16:creationId xmlns:a16="http://schemas.microsoft.com/office/drawing/2014/main" id="{DE032F2B-B72A-4150-ADC6-2ACC53A4B140}"/>
              </a:ext>
            </a:extLst>
          </p:cNvPr>
          <p:cNvSpPr>
            <a:spLocks noGrp="1"/>
          </p:cNvSpPr>
          <p:nvPr>
            <p:ph type="dt" sz="half" idx="10"/>
          </p:nvPr>
        </p:nvSpPr>
        <p:spPr/>
        <p:txBody>
          <a:bodyPr/>
          <a:lstStyle/>
          <a:p>
            <a:fld id="{CBC9EE14-D07F-4AA5-A689-17202C93CC14}" type="datetimeFigureOut">
              <a:rPr lang="sr-Cyrl-RS" smtClean="0"/>
              <a:t>25.05.2020.</a:t>
            </a:fld>
            <a:endParaRPr lang="sr-Cyrl-RS"/>
          </a:p>
        </p:txBody>
      </p:sp>
      <p:sp>
        <p:nvSpPr>
          <p:cNvPr id="5" name="Footer Placeholder 4">
            <a:extLst>
              <a:ext uri="{FF2B5EF4-FFF2-40B4-BE49-F238E27FC236}">
                <a16:creationId xmlns:a16="http://schemas.microsoft.com/office/drawing/2014/main" id="{85DD2EA6-4B31-4FBA-8FC4-12E47CDA5422}"/>
              </a:ext>
            </a:extLst>
          </p:cNvPr>
          <p:cNvSpPr>
            <a:spLocks noGrp="1"/>
          </p:cNvSpPr>
          <p:nvPr>
            <p:ph type="ftr" sz="quarter" idx="11"/>
          </p:nvPr>
        </p:nvSpPr>
        <p:spPr/>
        <p:txBody>
          <a:bodyPr/>
          <a:lstStyle/>
          <a:p>
            <a:endParaRPr lang="sr-Cyrl-RS"/>
          </a:p>
        </p:txBody>
      </p:sp>
      <p:sp>
        <p:nvSpPr>
          <p:cNvPr id="6" name="Slide Number Placeholder 5">
            <a:extLst>
              <a:ext uri="{FF2B5EF4-FFF2-40B4-BE49-F238E27FC236}">
                <a16:creationId xmlns:a16="http://schemas.microsoft.com/office/drawing/2014/main" id="{0D70478E-7BE1-4199-B7F0-EF0481C6AC85}"/>
              </a:ext>
            </a:extLst>
          </p:cNvPr>
          <p:cNvSpPr>
            <a:spLocks noGrp="1"/>
          </p:cNvSpPr>
          <p:nvPr>
            <p:ph type="sldNum" sz="quarter" idx="12"/>
          </p:nvPr>
        </p:nvSpPr>
        <p:spPr/>
        <p:txBody>
          <a:bodyPr/>
          <a:lstStyle/>
          <a:p>
            <a:fld id="{74AEC6F5-9BB2-4B59-9D42-E26AFFF424D9}" type="slidenum">
              <a:rPr lang="sr-Cyrl-RS" smtClean="0"/>
              <a:t>‹#›</a:t>
            </a:fld>
            <a:endParaRPr lang="sr-Cyrl-RS"/>
          </a:p>
        </p:txBody>
      </p:sp>
    </p:spTree>
    <p:extLst>
      <p:ext uri="{BB962C8B-B14F-4D97-AF65-F5344CB8AC3E}">
        <p14:creationId xmlns:p14="http://schemas.microsoft.com/office/powerpoint/2010/main" val="3017619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F7615-F439-497F-85D2-C8B74AA3C1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r-Cyrl-RS"/>
          </a:p>
        </p:txBody>
      </p:sp>
      <p:sp>
        <p:nvSpPr>
          <p:cNvPr id="3" name="Text Placeholder 2">
            <a:extLst>
              <a:ext uri="{FF2B5EF4-FFF2-40B4-BE49-F238E27FC236}">
                <a16:creationId xmlns:a16="http://schemas.microsoft.com/office/drawing/2014/main" id="{CD7EF03A-0CD7-42D7-A158-5E633EF2AC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B8F9A3-5837-405C-92A1-8B8D0E871223}"/>
              </a:ext>
            </a:extLst>
          </p:cNvPr>
          <p:cNvSpPr>
            <a:spLocks noGrp="1"/>
          </p:cNvSpPr>
          <p:nvPr>
            <p:ph type="dt" sz="half" idx="10"/>
          </p:nvPr>
        </p:nvSpPr>
        <p:spPr/>
        <p:txBody>
          <a:bodyPr/>
          <a:lstStyle/>
          <a:p>
            <a:fld id="{CBC9EE14-D07F-4AA5-A689-17202C93CC14}" type="datetimeFigureOut">
              <a:rPr lang="sr-Cyrl-RS" smtClean="0"/>
              <a:t>25.05.2020.</a:t>
            </a:fld>
            <a:endParaRPr lang="sr-Cyrl-RS"/>
          </a:p>
        </p:txBody>
      </p:sp>
      <p:sp>
        <p:nvSpPr>
          <p:cNvPr id="5" name="Footer Placeholder 4">
            <a:extLst>
              <a:ext uri="{FF2B5EF4-FFF2-40B4-BE49-F238E27FC236}">
                <a16:creationId xmlns:a16="http://schemas.microsoft.com/office/drawing/2014/main" id="{3C7FD5FC-052B-41D9-B2E2-AC4E3C64247F}"/>
              </a:ext>
            </a:extLst>
          </p:cNvPr>
          <p:cNvSpPr>
            <a:spLocks noGrp="1"/>
          </p:cNvSpPr>
          <p:nvPr>
            <p:ph type="ftr" sz="quarter" idx="11"/>
          </p:nvPr>
        </p:nvSpPr>
        <p:spPr/>
        <p:txBody>
          <a:bodyPr/>
          <a:lstStyle/>
          <a:p>
            <a:endParaRPr lang="sr-Cyrl-RS"/>
          </a:p>
        </p:txBody>
      </p:sp>
      <p:sp>
        <p:nvSpPr>
          <p:cNvPr id="6" name="Slide Number Placeholder 5">
            <a:extLst>
              <a:ext uri="{FF2B5EF4-FFF2-40B4-BE49-F238E27FC236}">
                <a16:creationId xmlns:a16="http://schemas.microsoft.com/office/drawing/2014/main" id="{E1B67A83-DA7A-4C79-A648-47FFDDEE84C7}"/>
              </a:ext>
            </a:extLst>
          </p:cNvPr>
          <p:cNvSpPr>
            <a:spLocks noGrp="1"/>
          </p:cNvSpPr>
          <p:nvPr>
            <p:ph type="sldNum" sz="quarter" idx="12"/>
          </p:nvPr>
        </p:nvSpPr>
        <p:spPr/>
        <p:txBody>
          <a:bodyPr/>
          <a:lstStyle/>
          <a:p>
            <a:fld id="{74AEC6F5-9BB2-4B59-9D42-E26AFFF424D9}" type="slidenum">
              <a:rPr lang="sr-Cyrl-RS" smtClean="0"/>
              <a:t>‹#›</a:t>
            </a:fld>
            <a:endParaRPr lang="sr-Cyrl-RS"/>
          </a:p>
        </p:txBody>
      </p:sp>
    </p:spTree>
    <p:extLst>
      <p:ext uri="{BB962C8B-B14F-4D97-AF65-F5344CB8AC3E}">
        <p14:creationId xmlns:p14="http://schemas.microsoft.com/office/powerpoint/2010/main" val="1586091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5E8C9-A77B-45FC-B6EF-88025474F562}"/>
              </a:ext>
            </a:extLst>
          </p:cNvPr>
          <p:cNvSpPr>
            <a:spLocks noGrp="1"/>
          </p:cNvSpPr>
          <p:nvPr>
            <p:ph type="title"/>
          </p:nvPr>
        </p:nvSpPr>
        <p:spPr/>
        <p:txBody>
          <a:bodyPr/>
          <a:lstStyle/>
          <a:p>
            <a:r>
              <a:rPr lang="en-US"/>
              <a:t>Click to edit Master title style</a:t>
            </a:r>
            <a:endParaRPr lang="sr-Cyrl-RS"/>
          </a:p>
        </p:txBody>
      </p:sp>
      <p:sp>
        <p:nvSpPr>
          <p:cNvPr id="3" name="Content Placeholder 2">
            <a:extLst>
              <a:ext uri="{FF2B5EF4-FFF2-40B4-BE49-F238E27FC236}">
                <a16:creationId xmlns:a16="http://schemas.microsoft.com/office/drawing/2014/main" id="{0D2CCB1C-DA74-46B4-B957-F5B6CA7BE73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4" name="Content Placeholder 3">
            <a:extLst>
              <a:ext uri="{FF2B5EF4-FFF2-40B4-BE49-F238E27FC236}">
                <a16:creationId xmlns:a16="http://schemas.microsoft.com/office/drawing/2014/main" id="{F700AF0E-1117-4680-89AC-C320E73CF99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5" name="Date Placeholder 4">
            <a:extLst>
              <a:ext uri="{FF2B5EF4-FFF2-40B4-BE49-F238E27FC236}">
                <a16:creationId xmlns:a16="http://schemas.microsoft.com/office/drawing/2014/main" id="{352DDA50-ED8D-4B63-9A6E-75A56FF86B51}"/>
              </a:ext>
            </a:extLst>
          </p:cNvPr>
          <p:cNvSpPr>
            <a:spLocks noGrp="1"/>
          </p:cNvSpPr>
          <p:nvPr>
            <p:ph type="dt" sz="half" idx="10"/>
          </p:nvPr>
        </p:nvSpPr>
        <p:spPr/>
        <p:txBody>
          <a:bodyPr/>
          <a:lstStyle/>
          <a:p>
            <a:fld id="{CBC9EE14-D07F-4AA5-A689-17202C93CC14}" type="datetimeFigureOut">
              <a:rPr lang="sr-Cyrl-RS" smtClean="0"/>
              <a:t>25.05.2020.</a:t>
            </a:fld>
            <a:endParaRPr lang="sr-Cyrl-RS"/>
          </a:p>
        </p:txBody>
      </p:sp>
      <p:sp>
        <p:nvSpPr>
          <p:cNvPr id="6" name="Footer Placeholder 5">
            <a:extLst>
              <a:ext uri="{FF2B5EF4-FFF2-40B4-BE49-F238E27FC236}">
                <a16:creationId xmlns:a16="http://schemas.microsoft.com/office/drawing/2014/main" id="{173F72DC-36C2-4ED1-855E-F5A93516DE00}"/>
              </a:ext>
            </a:extLst>
          </p:cNvPr>
          <p:cNvSpPr>
            <a:spLocks noGrp="1"/>
          </p:cNvSpPr>
          <p:nvPr>
            <p:ph type="ftr" sz="quarter" idx="11"/>
          </p:nvPr>
        </p:nvSpPr>
        <p:spPr/>
        <p:txBody>
          <a:bodyPr/>
          <a:lstStyle/>
          <a:p>
            <a:endParaRPr lang="sr-Cyrl-RS"/>
          </a:p>
        </p:txBody>
      </p:sp>
      <p:sp>
        <p:nvSpPr>
          <p:cNvPr id="7" name="Slide Number Placeholder 6">
            <a:extLst>
              <a:ext uri="{FF2B5EF4-FFF2-40B4-BE49-F238E27FC236}">
                <a16:creationId xmlns:a16="http://schemas.microsoft.com/office/drawing/2014/main" id="{513AEFA5-93B0-4ABA-9A50-682D486389E8}"/>
              </a:ext>
            </a:extLst>
          </p:cNvPr>
          <p:cNvSpPr>
            <a:spLocks noGrp="1"/>
          </p:cNvSpPr>
          <p:nvPr>
            <p:ph type="sldNum" sz="quarter" idx="12"/>
          </p:nvPr>
        </p:nvSpPr>
        <p:spPr/>
        <p:txBody>
          <a:bodyPr/>
          <a:lstStyle/>
          <a:p>
            <a:fld id="{74AEC6F5-9BB2-4B59-9D42-E26AFFF424D9}" type="slidenum">
              <a:rPr lang="sr-Cyrl-RS" smtClean="0"/>
              <a:t>‹#›</a:t>
            </a:fld>
            <a:endParaRPr lang="sr-Cyrl-RS"/>
          </a:p>
        </p:txBody>
      </p:sp>
    </p:spTree>
    <p:extLst>
      <p:ext uri="{BB962C8B-B14F-4D97-AF65-F5344CB8AC3E}">
        <p14:creationId xmlns:p14="http://schemas.microsoft.com/office/powerpoint/2010/main" val="1289767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22F01-2EEC-4C68-B854-540F0C2FAB6B}"/>
              </a:ext>
            </a:extLst>
          </p:cNvPr>
          <p:cNvSpPr>
            <a:spLocks noGrp="1"/>
          </p:cNvSpPr>
          <p:nvPr>
            <p:ph type="title"/>
          </p:nvPr>
        </p:nvSpPr>
        <p:spPr>
          <a:xfrm>
            <a:off x="839788" y="365125"/>
            <a:ext cx="10515600" cy="1325563"/>
          </a:xfrm>
        </p:spPr>
        <p:txBody>
          <a:bodyPr/>
          <a:lstStyle/>
          <a:p>
            <a:r>
              <a:rPr lang="en-US"/>
              <a:t>Click to edit Master title style</a:t>
            </a:r>
            <a:endParaRPr lang="sr-Cyrl-RS"/>
          </a:p>
        </p:txBody>
      </p:sp>
      <p:sp>
        <p:nvSpPr>
          <p:cNvPr id="3" name="Text Placeholder 2">
            <a:extLst>
              <a:ext uri="{FF2B5EF4-FFF2-40B4-BE49-F238E27FC236}">
                <a16:creationId xmlns:a16="http://schemas.microsoft.com/office/drawing/2014/main" id="{C9454F3D-305E-4188-BC7E-3D873262C4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8C2584-0A20-4B99-9AF4-6FFAA1101C0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5" name="Text Placeholder 4">
            <a:extLst>
              <a:ext uri="{FF2B5EF4-FFF2-40B4-BE49-F238E27FC236}">
                <a16:creationId xmlns:a16="http://schemas.microsoft.com/office/drawing/2014/main" id="{487D9D72-005B-42F4-8DC4-0179B3E0BA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BF413B-9B3F-4B52-8D61-32299505323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7" name="Date Placeholder 6">
            <a:extLst>
              <a:ext uri="{FF2B5EF4-FFF2-40B4-BE49-F238E27FC236}">
                <a16:creationId xmlns:a16="http://schemas.microsoft.com/office/drawing/2014/main" id="{4DC2F944-E10D-4787-8639-A59FCE61071E}"/>
              </a:ext>
            </a:extLst>
          </p:cNvPr>
          <p:cNvSpPr>
            <a:spLocks noGrp="1"/>
          </p:cNvSpPr>
          <p:nvPr>
            <p:ph type="dt" sz="half" idx="10"/>
          </p:nvPr>
        </p:nvSpPr>
        <p:spPr/>
        <p:txBody>
          <a:bodyPr/>
          <a:lstStyle/>
          <a:p>
            <a:fld id="{CBC9EE14-D07F-4AA5-A689-17202C93CC14}" type="datetimeFigureOut">
              <a:rPr lang="sr-Cyrl-RS" smtClean="0"/>
              <a:t>25.05.2020.</a:t>
            </a:fld>
            <a:endParaRPr lang="sr-Cyrl-RS"/>
          </a:p>
        </p:txBody>
      </p:sp>
      <p:sp>
        <p:nvSpPr>
          <p:cNvPr id="8" name="Footer Placeholder 7">
            <a:extLst>
              <a:ext uri="{FF2B5EF4-FFF2-40B4-BE49-F238E27FC236}">
                <a16:creationId xmlns:a16="http://schemas.microsoft.com/office/drawing/2014/main" id="{510AAB17-0B38-4794-9BE2-4F20173A2D8B}"/>
              </a:ext>
            </a:extLst>
          </p:cNvPr>
          <p:cNvSpPr>
            <a:spLocks noGrp="1"/>
          </p:cNvSpPr>
          <p:nvPr>
            <p:ph type="ftr" sz="quarter" idx="11"/>
          </p:nvPr>
        </p:nvSpPr>
        <p:spPr/>
        <p:txBody>
          <a:bodyPr/>
          <a:lstStyle/>
          <a:p>
            <a:endParaRPr lang="sr-Cyrl-RS"/>
          </a:p>
        </p:txBody>
      </p:sp>
      <p:sp>
        <p:nvSpPr>
          <p:cNvPr id="9" name="Slide Number Placeholder 8">
            <a:extLst>
              <a:ext uri="{FF2B5EF4-FFF2-40B4-BE49-F238E27FC236}">
                <a16:creationId xmlns:a16="http://schemas.microsoft.com/office/drawing/2014/main" id="{F78DD7C5-B488-478E-A414-E5B672801459}"/>
              </a:ext>
            </a:extLst>
          </p:cNvPr>
          <p:cNvSpPr>
            <a:spLocks noGrp="1"/>
          </p:cNvSpPr>
          <p:nvPr>
            <p:ph type="sldNum" sz="quarter" idx="12"/>
          </p:nvPr>
        </p:nvSpPr>
        <p:spPr/>
        <p:txBody>
          <a:bodyPr/>
          <a:lstStyle/>
          <a:p>
            <a:fld id="{74AEC6F5-9BB2-4B59-9D42-E26AFFF424D9}" type="slidenum">
              <a:rPr lang="sr-Cyrl-RS" smtClean="0"/>
              <a:t>‹#›</a:t>
            </a:fld>
            <a:endParaRPr lang="sr-Cyrl-RS"/>
          </a:p>
        </p:txBody>
      </p:sp>
    </p:spTree>
    <p:extLst>
      <p:ext uri="{BB962C8B-B14F-4D97-AF65-F5344CB8AC3E}">
        <p14:creationId xmlns:p14="http://schemas.microsoft.com/office/powerpoint/2010/main" val="3557771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8C401-7769-4738-B910-0E2039EAC281}"/>
              </a:ext>
            </a:extLst>
          </p:cNvPr>
          <p:cNvSpPr>
            <a:spLocks noGrp="1"/>
          </p:cNvSpPr>
          <p:nvPr>
            <p:ph type="title"/>
          </p:nvPr>
        </p:nvSpPr>
        <p:spPr/>
        <p:txBody>
          <a:bodyPr/>
          <a:lstStyle/>
          <a:p>
            <a:r>
              <a:rPr lang="en-US"/>
              <a:t>Click to edit Master title style</a:t>
            </a:r>
            <a:endParaRPr lang="sr-Cyrl-RS"/>
          </a:p>
        </p:txBody>
      </p:sp>
      <p:sp>
        <p:nvSpPr>
          <p:cNvPr id="3" name="Date Placeholder 2">
            <a:extLst>
              <a:ext uri="{FF2B5EF4-FFF2-40B4-BE49-F238E27FC236}">
                <a16:creationId xmlns:a16="http://schemas.microsoft.com/office/drawing/2014/main" id="{AC576F35-0C53-408F-8442-B9C124D2B7F4}"/>
              </a:ext>
            </a:extLst>
          </p:cNvPr>
          <p:cNvSpPr>
            <a:spLocks noGrp="1"/>
          </p:cNvSpPr>
          <p:nvPr>
            <p:ph type="dt" sz="half" idx="10"/>
          </p:nvPr>
        </p:nvSpPr>
        <p:spPr/>
        <p:txBody>
          <a:bodyPr/>
          <a:lstStyle/>
          <a:p>
            <a:fld id="{CBC9EE14-D07F-4AA5-A689-17202C93CC14}" type="datetimeFigureOut">
              <a:rPr lang="sr-Cyrl-RS" smtClean="0"/>
              <a:t>25.05.2020.</a:t>
            </a:fld>
            <a:endParaRPr lang="sr-Cyrl-RS"/>
          </a:p>
        </p:txBody>
      </p:sp>
      <p:sp>
        <p:nvSpPr>
          <p:cNvPr id="4" name="Footer Placeholder 3">
            <a:extLst>
              <a:ext uri="{FF2B5EF4-FFF2-40B4-BE49-F238E27FC236}">
                <a16:creationId xmlns:a16="http://schemas.microsoft.com/office/drawing/2014/main" id="{58168ED6-0A4A-49E8-81B8-30EB12B69323}"/>
              </a:ext>
            </a:extLst>
          </p:cNvPr>
          <p:cNvSpPr>
            <a:spLocks noGrp="1"/>
          </p:cNvSpPr>
          <p:nvPr>
            <p:ph type="ftr" sz="quarter" idx="11"/>
          </p:nvPr>
        </p:nvSpPr>
        <p:spPr/>
        <p:txBody>
          <a:bodyPr/>
          <a:lstStyle/>
          <a:p>
            <a:endParaRPr lang="sr-Cyrl-RS"/>
          </a:p>
        </p:txBody>
      </p:sp>
      <p:sp>
        <p:nvSpPr>
          <p:cNvPr id="5" name="Slide Number Placeholder 4">
            <a:extLst>
              <a:ext uri="{FF2B5EF4-FFF2-40B4-BE49-F238E27FC236}">
                <a16:creationId xmlns:a16="http://schemas.microsoft.com/office/drawing/2014/main" id="{723C87AA-D5BE-4961-A0F7-77E92E20B964}"/>
              </a:ext>
            </a:extLst>
          </p:cNvPr>
          <p:cNvSpPr>
            <a:spLocks noGrp="1"/>
          </p:cNvSpPr>
          <p:nvPr>
            <p:ph type="sldNum" sz="quarter" idx="12"/>
          </p:nvPr>
        </p:nvSpPr>
        <p:spPr/>
        <p:txBody>
          <a:bodyPr/>
          <a:lstStyle/>
          <a:p>
            <a:fld id="{74AEC6F5-9BB2-4B59-9D42-E26AFFF424D9}" type="slidenum">
              <a:rPr lang="sr-Cyrl-RS" smtClean="0"/>
              <a:t>‹#›</a:t>
            </a:fld>
            <a:endParaRPr lang="sr-Cyrl-RS"/>
          </a:p>
        </p:txBody>
      </p:sp>
    </p:spTree>
    <p:extLst>
      <p:ext uri="{BB962C8B-B14F-4D97-AF65-F5344CB8AC3E}">
        <p14:creationId xmlns:p14="http://schemas.microsoft.com/office/powerpoint/2010/main" val="3144248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474021-D949-420B-ABDC-B4B5FA6B2796}"/>
              </a:ext>
            </a:extLst>
          </p:cNvPr>
          <p:cNvSpPr>
            <a:spLocks noGrp="1"/>
          </p:cNvSpPr>
          <p:nvPr>
            <p:ph type="dt" sz="half" idx="10"/>
          </p:nvPr>
        </p:nvSpPr>
        <p:spPr/>
        <p:txBody>
          <a:bodyPr/>
          <a:lstStyle/>
          <a:p>
            <a:fld id="{CBC9EE14-D07F-4AA5-A689-17202C93CC14}" type="datetimeFigureOut">
              <a:rPr lang="sr-Cyrl-RS" smtClean="0"/>
              <a:t>25.05.2020.</a:t>
            </a:fld>
            <a:endParaRPr lang="sr-Cyrl-RS"/>
          </a:p>
        </p:txBody>
      </p:sp>
      <p:sp>
        <p:nvSpPr>
          <p:cNvPr id="3" name="Footer Placeholder 2">
            <a:extLst>
              <a:ext uri="{FF2B5EF4-FFF2-40B4-BE49-F238E27FC236}">
                <a16:creationId xmlns:a16="http://schemas.microsoft.com/office/drawing/2014/main" id="{97A13C38-80C9-4852-940A-8BA3FEDF9D85}"/>
              </a:ext>
            </a:extLst>
          </p:cNvPr>
          <p:cNvSpPr>
            <a:spLocks noGrp="1"/>
          </p:cNvSpPr>
          <p:nvPr>
            <p:ph type="ftr" sz="quarter" idx="11"/>
          </p:nvPr>
        </p:nvSpPr>
        <p:spPr/>
        <p:txBody>
          <a:bodyPr/>
          <a:lstStyle/>
          <a:p>
            <a:endParaRPr lang="sr-Cyrl-RS"/>
          </a:p>
        </p:txBody>
      </p:sp>
      <p:sp>
        <p:nvSpPr>
          <p:cNvPr id="4" name="Slide Number Placeholder 3">
            <a:extLst>
              <a:ext uri="{FF2B5EF4-FFF2-40B4-BE49-F238E27FC236}">
                <a16:creationId xmlns:a16="http://schemas.microsoft.com/office/drawing/2014/main" id="{29C32E7D-BDB6-4DD0-9273-91B389F8C951}"/>
              </a:ext>
            </a:extLst>
          </p:cNvPr>
          <p:cNvSpPr>
            <a:spLocks noGrp="1"/>
          </p:cNvSpPr>
          <p:nvPr>
            <p:ph type="sldNum" sz="quarter" idx="12"/>
          </p:nvPr>
        </p:nvSpPr>
        <p:spPr/>
        <p:txBody>
          <a:bodyPr/>
          <a:lstStyle/>
          <a:p>
            <a:fld id="{74AEC6F5-9BB2-4B59-9D42-E26AFFF424D9}" type="slidenum">
              <a:rPr lang="sr-Cyrl-RS" smtClean="0"/>
              <a:t>‹#›</a:t>
            </a:fld>
            <a:endParaRPr lang="sr-Cyrl-RS"/>
          </a:p>
        </p:txBody>
      </p:sp>
    </p:spTree>
    <p:extLst>
      <p:ext uri="{BB962C8B-B14F-4D97-AF65-F5344CB8AC3E}">
        <p14:creationId xmlns:p14="http://schemas.microsoft.com/office/powerpoint/2010/main" val="3497691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70774-860C-443F-BE8C-3991793BA7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r-Cyrl-RS"/>
          </a:p>
        </p:txBody>
      </p:sp>
      <p:sp>
        <p:nvSpPr>
          <p:cNvPr id="3" name="Content Placeholder 2">
            <a:extLst>
              <a:ext uri="{FF2B5EF4-FFF2-40B4-BE49-F238E27FC236}">
                <a16:creationId xmlns:a16="http://schemas.microsoft.com/office/drawing/2014/main" id="{2C1A6EBD-D088-4D55-AD00-5781963896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4" name="Text Placeholder 3">
            <a:extLst>
              <a:ext uri="{FF2B5EF4-FFF2-40B4-BE49-F238E27FC236}">
                <a16:creationId xmlns:a16="http://schemas.microsoft.com/office/drawing/2014/main" id="{D6DFBF8C-4912-45FD-90E5-D4C5FF950A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325EA8-458E-4E37-9A8E-2D1E80A0F546}"/>
              </a:ext>
            </a:extLst>
          </p:cNvPr>
          <p:cNvSpPr>
            <a:spLocks noGrp="1"/>
          </p:cNvSpPr>
          <p:nvPr>
            <p:ph type="dt" sz="half" idx="10"/>
          </p:nvPr>
        </p:nvSpPr>
        <p:spPr/>
        <p:txBody>
          <a:bodyPr/>
          <a:lstStyle/>
          <a:p>
            <a:fld id="{CBC9EE14-D07F-4AA5-A689-17202C93CC14}" type="datetimeFigureOut">
              <a:rPr lang="sr-Cyrl-RS" smtClean="0"/>
              <a:t>25.05.2020.</a:t>
            </a:fld>
            <a:endParaRPr lang="sr-Cyrl-RS"/>
          </a:p>
        </p:txBody>
      </p:sp>
      <p:sp>
        <p:nvSpPr>
          <p:cNvPr id="6" name="Footer Placeholder 5">
            <a:extLst>
              <a:ext uri="{FF2B5EF4-FFF2-40B4-BE49-F238E27FC236}">
                <a16:creationId xmlns:a16="http://schemas.microsoft.com/office/drawing/2014/main" id="{4AFA8167-B5B0-4EDF-9E51-745896040208}"/>
              </a:ext>
            </a:extLst>
          </p:cNvPr>
          <p:cNvSpPr>
            <a:spLocks noGrp="1"/>
          </p:cNvSpPr>
          <p:nvPr>
            <p:ph type="ftr" sz="quarter" idx="11"/>
          </p:nvPr>
        </p:nvSpPr>
        <p:spPr/>
        <p:txBody>
          <a:bodyPr/>
          <a:lstStyle/>
          <a:p>
            <a:endParaRPr lang="sr-Cyrl-RS"/>
          </a:p>
        </p:txBody>
      </p:sp>
      <p:sp>
        <p:nvSpPr>
          <p:cNvPr id="7" name="Slide Number Placeholder 6">
            <a:extLst>
              <a:ext uri="{FF2B5EF4-FFF2-40B4-BE49-F238E27FC236}">
                <a16:creationId xmlns:a16="http://schemas.microsoft.com/office/drawing/2014/main" id="{5FAC17C7-7FC6-4F38-BE97-6674B3B5EB0C}"/>
              </a:ext>
            </a:extLst>
          </p:cNvPr>
          <p:cNvSpPr>
            <a:spLocks noGrp="1"/>
          </p:cNvSpPr>
          <p:nvPr>
            <p:ph type="sldNum" sz="quarter" idx="12"/>
          </p:nvPr>
        </p:nvSpPr>
        <p:spPr/>
        <p:txBody>
          <a:bodyPr/>
          <a:lstStyle/>
          <a:p>
            <a:fld id="{74AEC6F5-9BB2-4B59-9D42-E26AFFF424D9}" type="slidenum">
              <a:rPr lang="sr-Cyrl-RS" smtClean="0"/>
              <a:t>‹#›</a:t>
            </a:fld>
            <a:endParaRPr lang="sr-Cyrl-RS"/>
          </a:p>
        </p:txBody>
      </p:sp>
    </p:spTree>
    <p:extLst>
      <p:ext uri="{BB962C8B-B14F-4D97-AF65-F5344CB8AC3E}">
        <p14:creationId xmlns:p14="http://schemas.microsoft.com/office/powerpoint/2010/main" val="3423147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15403-E4CC-460F-B4AF-1D81E4531F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r-Cyrl-RS"/>
          </a:p>
        </p:txBody>
      </p:sp>
      <p:sp>
        <p:nvSpPr>
          <p:cNvPr id="3" name="Picture Placeholder 2">
            <a:extLst>
              <a:ext uri="{FF2B5EF4-FFF2-40B4-BE49-F238E27FC236}">
                <a16:creationId xmlns:a16="http://schemas.microsoft.com/office/drawing/2014/main" id="{D56844E3-58A3-4A14-80BE-4A148DFCC5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Cyrl-RS"/>
          </a:p>
        </p:txBody>
      </p:sp>
      <p:sp>
        <p:nvSpPr>
          <p:cNvPr id="4" name="Text Placeholder 3">
            <a:extLst>
              <a:ext uri="{FF2B5EF4-FFF2-40B4-BE49-F238E27FC236}">
                <a16:creationId xmlns:a16="http://schemas.microsoft.com/office/drawing/2014/main" id="{06A053C1-48AD-40C4-A19C-43812742CC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A0055C-ED5B-4188-8CF2-1A2BAF64BFBF}"/>
              </a:ext>
            </a:extLst>
          </p:cNvPr>
          <p:cNvSpPr>
            <a:spLocks noGrp="1"/>
          </p:cNvSpPr>
          <p:nvPr>
            <p:ph type="dt" sz="half" idx="10"/>
          </p:nvPr>
        </p:nvSpPr>
        <p:spPr/>
        <p:txBody>
          <a:bodyPr/>
          <a:lstStyle/>
          <a:p>
            <a:fld id="{CBC9EE14-D07F-4AA5-A689-17202C93CC14}" type="datetimeFigureOut">
              <a:rPr lang="sr-Cyrl-RS" smtClean="0"/>
              <a:t>25.05.2020.</a:t>
            </a:fld>
            <a:endParaRPr lang="sr-Cyrl-RS"/>
          </a:p>
        </p:txBody>
      </p:sp>
      <p:sp>
        <p:nvSpPr>
          <p:cNvPr id="6" name="Footer Placeholder 5">
            <a:extLst>
              <a:ext uri="{FF2B5EF4-FFF2-40B4-BE49-F238E27FC236}">
                <a16:creationId xmlns:a16="http://schemas.microsoft.com/office/drawing/2014/main" id="{C16DE64C-8743-4127-A386-5A29CE6967F0}"/>
              </a:ext>
            </a:extLst>
          </p:cNvPr>
          <p:cNvSpPr>
            <a:spLocks noGrp="1"/>
          </p:cNvSpPr>
          <p:nvPr>
            <p:ph type="ftr" sz="quarter" idx="11"/>
          </p:nvPr>
        </p:nvSpPr>
        <p:spPr/>
        <p:txBody>
          <a:bodyPr/>
          <a:lstStyle/>
          <a:p>
            <a:endParaRPr lang="sr-Cyrl-RS"/>
          </a:p>
        </p:txBody>
      </p:sp>
      <p:sp>
        <p:nvSpPr>
          <p:cNvPr id="7" name="Slide Number Placeholder 6">
            <a:extLst>
              <a:ext uri="{FF2B5EF4-FFF2-40B4-BE49-F238E27FC236}">
                <a16:creationId xmlns:a16="http://schemas.microsoft.com/office/drawing/2014/main" id="{22EEB664-E414-4450-8703-6C794DCA2542}"/>
              </a:ext>
            </a:extLst>
          </p:cNvPr>
          <p:cNvSpPr>
            <a:spLocks noGrp="1"/>
          </p:cNvSpPr>
          <p:nvPr>
            <p:ph type="sldNum" sz="quarter" idx="12"/>
          </p:nvPr>
        </p:nvSpPr>
        <p:spPr/>
        <p:txBody>
          <a:bodyPr/>
          <a:lstStyle/>
          <a:p>
            <a:fld id="{74AEC6F5-9BB2-4B59-9D42-E26AFFF424D9}" type="slidenum">
              <a:rPr lang="sr-Cyrl-RS" smtClean="0"/>
              <a:t>‹#›</a:t>
            </a:fld>
            <a:endParaRPr lang="sr-Cyrl-RS"/>
          </a:p>
        </p:txBody>
      </p:sp>
    </p:spTree>
    <p:extLst>
      <p:ext uri="{BB962C8B-B14F-4D97-AF65-F5344CB8AC3E}">
        <p14:creationId xmlns:p14="http://schemas.microsoft.com/office/powerpoint/2010/main" val="1297075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4B7AEA-327C-43DF-8F71-2F46A3E3C1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r-Cyrl-RS"/>
          </a:p>
        </p:txBody>
      </p:sp>
      <p:sp>
        <p:nvSpPr>
          <p:cNvPr id="3" name="Text Placeholder 2">
            <a:extLst>
              <a:ext uri="{FF2B5EF4-FFF2-40B4-BE49-F238E27FC236}">
                <a16:creationId xmlns:a16="http://schemas.microsoft.com/office/drawing/2014/main" id="{8D70F062-C74E-47A9-9076-2C3E64A1B3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Cyrl-RS"/>
          </a:p>
        </p:txBody>
      </p:sp>
      <p:sp>
        <p:nvSpPr>
          <p:cNvPr id="4" name="Date Placeholder 3">
            <a:extLst>
              <a:ext uri="{FF2B5EF4-FFF2-40B4-BE49-F238E27FC236}">
                <a16:creationId xmlns:a16="http://schemas.microsoft.com/office/drawing/2014/main" id="{5C7301E1-4103-4CB0-BADB-A10604A73D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C9EE14-D07F-4AA5-A689-17202C93CC14}" type="datetimeFigureOut">
              <a:rPr lang="sr-Cyrl-RS" smtClean="0"/>
              <a:t>25.05.2020.</a:t>
            </a:fld>
            <a:endParaRPr lang="sr-Cyrl-RS"/>
          </a:p>
        </p:txBody>
      </p:sp>
      <p:sp>
        <p:nvSpPr>
          <p:cNvPr id="5" name="Footer Placeholder 4">
            <a:extLst>
              <a:ext uri="{FF2B5EF4-FFF2-40B4-BE49-F238E27FC236}">
                <a16:creationId xmlns:a16="http://schemas.microsoft.com/office/drawing/2014/main" id="{F770BCB4-42CD-4116-B648-338310A7DA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Cyrl-RS"/>
          </a:p>
        </p:txBody>
      </p:sp>
      <p:sp>
        <p:nvSpPr>
          <p:cNvPr id="6" name="Slide Number Placeholder 5">
            <a:extLst>
              <a:ext uri="{FF2B5EF4-FFF2-40B4-BE49-F238E27FC236}">
                <a16:creationId xmlns:a16="http://schemas.microsoft.com/office/drawing/2014/main" id="{9393D903-B86B-497D-AE7F-7E24010AC0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AEC6F5-9BB2-4B59-9D42-E26AFFF424D9}" type="slidenum">
              <a:rPr lang="sr-Cyrl-RS" smtClean="0"/>
              <a:t>‹#›</a:t>
            </a:fld>
            <a:endParaRPr lang="sr-Cyrl-RS"/>
          </a:p>
        </p:txBody>
      </p:sp>
    </p:spTree>
    <p:extLst>
      <p:ext uri="{BB962C8B-B14F-4D97-AF65-F5344CB8AC3E}">
        <p14:creationId xmlns:p14="http://schemas.microsoft.com/office/powerpoint/2010/main" val="42789944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D320D-B533-4675-9BD9-546993D3E7D8}"/>
              </a:ext>
            </a:extLst>
          </p:cNvPr>
          <p:cNvSpPr>
            <a:spLocks noGrp="1"/>
          </p:cNvSpPr>
          <p:nvPr>
            <p:ph type="ctrTitle"/>
          </p:nvPr>
        </p:nvSpPr>
        <p:spPr/>
        <p:txBody>
          <a:bodyPr/>
          <a:lstStyle/>
          <a:p>
            <a:r>
              <a:rPr lang="sr-Cyrl-RS" dirty="0"/>
              <a:t>Прецедент </a:t>
            </a:r>
          </a:p>
        </p:txBody>
      </p:sp>
      <p:sp>
        <p:nvSpPr>
          <p:cNvPr id="3" name="Subtitle 2">
            <a:extLst>
              <a:ext uri="{FF2B5EF4-FFF2-40B4-BE49-F238E27FC236}">
                <a16:creationId xmlns:a16="http://schemas.microsoft.com/office/drawing/2014/main" id="{97BADD9C-1E3B-47DC-AA13-4D64082114B8}"/>
              </a:ext>
            </a:extLst>
          </p:cNvPr>
          <p:cNvSpPr>
            <a:spLocks noGrp="1"/>
          </p:cNvSpPr>
          <p:nvPr>
            <p:ph type="subTitle" idx="1"/>
          </p:nvPr>
        </p:nvSpPr>
        <p:spPr/>
        <p:txBody>
          <a:bodyPr/>
          <a:lstStyle/>
          <a:p>
            <a:r>
              <a:rPr lang="sr-Latn-RS" dirty="0"/>
              <a:t>Rylands v. Fletcher 1868. </a:t>
            </a:r>
            <a:r>
              <a:rPr lang="sr-Cyrl-RS" dirty="0"/>
              <a:t>година</a:t>
            </a:r>
          </a:p>
        </p:txBody>
      </p:sp>
    </p:spTree>
    <p:extLst>
      <p:ext uri="{BB962C8B-B14F-4D97-AF65-F5344CB8AC3E}">
        <p14:creationId xmlns:p14="http://schemas.microsoft.com/office/powerpoint/2010/main" val="1045357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72100-5212-49DE-AD01-B3405B093CC3}"/>
              </a:ext>
            </a:extLst>
          </p:cNvPr>
          <p:cNvSpPr>
            <a:spLocks noGrp="1"/>
          </p:cNvSpPr>
          <p:nvPr>
            <p:ph type="title"/>
          </p:nvPr>
        </p:nvSpPr>
        <p:spPr>
          <a:xfrm>
            <a:off x="838200" y="365126"/>
            <a:ext cx="10515600" cy="315912"/>
          </a:xfrm>
        </p:spPr>
        <p:txBody>
          <a:bodyPr>
            <a:normAutofit fontScale="90000"/>
          </a:bodyPr>
          <a:lstStyle/>
          <a:p>
            <a:endParaRPr lang="sr-Cyrl-RS" dirty="0"/>
          </a:p>
        </p:txBody>
      </p:sp>
      <p:sp>
        <p:nvSpPr>
          <p:cNvPr id="3" name="Content Placeholder 2">
            <a:extLst>
              <a:ext uri="{FF2B5EF4-FFF2-40B4-BE49-F238E27FC236}">
                <a16:creationId xmlns:a16="http://schemas.microsoft.com/office/drawing/2014/main" id="{3CB4F9F8-B7EF-478C-896A-BDACAF555187}"/>
              </a:ext>
            </a:extLst>
          </p:cNvPr>
          <p:cNvSpPr>
            <a:spLocks noGrp="1"/>
          </p:cNvSpPr>
          <p:nvPr>
            <p:ph idx="1"/>
          </p:nvPr>
        </p:nvSpPr>
        <p:spPr>
          <a:xfrm>
            <a:off x="838200" y="949911"/>
            <a:ext cx="10515600" cy="5193436"/>
          </a:xfrm>
        </p:spPr>
        <p:txBody>
          <a:bodyPr>
            <a:normAutofit lnSpcReduction="10000"/>
          </a:bodyPr>
          <a:lstStyle/>
          <a:p>
            <a:pPr algn="just"/>
            <a:r>
              <a:rPr lang="sr-Cyrl-RS" dirty="0"/>
              <a:t>Заједнички правни дух прожимао је све развијене државе Европе, </a:t>
            </a:r>
            <a:r>
              <a:rPr lang="sr-Latn-RS" dirty="0"/>
              <a:t>a </a:t>
            </a:r>
            <a:r>
              <a:rPr lang="sr-Cyrl-RS" dirty="0"/>
              <a:t>истовремено је учинио да професори предају на катедрама разних земаља, да студенти студирају широм Европе, да мешање традиција и правних система створи заједнички оквир у којем су се допуњавале особине правних ситема националних држава.</a:t>
            </a:r>
          </a:p>
          <a:p>
            <a:pPr algn="just"/>
            <a:r>
              <a:rPr lang="sr-Cyrl-RS" dirty="0"/>
              <a:t> Процес рецепције римског права завршен 1600. године</a:t>
            </a:r>
          </a:p>
          <a:p>
            <a:pPr algn="just"/>
            <a:r>
              <a:rPr lang="sr-Cyrl-RS" dirty="0"/>
              <a:t>У земљама које су реципирале римско право правила римског права имала су примат у примени, тек на нижем нивоу правници су примењивали национално право</a:t>
            </a:r>
          </a:p>
          <a:p>
            <a:pPr algn="just"/>
            <a:r>
              <a:rPr lang="sr-Cyrl-RS" dirty="0"/>
              <a:t>У већини земаља римско право је било основни извор права, а у земљама у којима то није био случај римско право је имало улогу супсидијарног извора права.</a:t>
            </a:r>
          </a:p>
        </p:txBody>
      </p:sp>
    </p:spTree>
    <p:extLst>
      <p:ext uri="{BB962C8B-B14F-4D97-AF65-F5344CB8AC3E}">
        <p14:creationId xmlns:p14="http://schemas.microsoft.com/office/powerpoint/2010/main" val="2048463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DE9AB-002F-46F8-BC48-E4FA1EDF87FD}"/>
              </a:ext>
            </a:extLst>
          </p:cNvPr>
          <p:cNvSpPr>
            <a:spLocks noGrp="1"/>
          </p:cNvSpPr>
          <p:nvPr>
            <p:ph type="title"/>
          </p:nvPr>
        </p:nvSpPr>
        <p:spPr/>
        <p:txBody>
          <a:bodyPr/>
          <a:lstStyle/>
          <a:p>
            <a:pPr algn="ctr"/>
            <a:r>
              <a:rPr lang="sr-Latn-RS" dirty="0"/>
              <a:t>Rylands v. Fletcher</a:t>
            </a:r>
            <a:endParaRPr lang="sr-Cyrl-RS" dirty="0"/>
          </a:p>
        </p:txBody>
      </p:sp>
      <p:sp>
        <p:nvSpPr>
          <p:cNvPr id="3" name="Content Placeholder 2">
            <a:extLst>
              <a:ext uri="{FF2B5EF4-FFF2-40B4-BE49-F238E27FC236}">
                <a16:creationId xmlns:a16="http://schemas.microsoft.com/office/drawing/2014/main" id="{C0EF2B9F-01EF-4910-BC2C-FC076B234E4B}"/>
              </a:ext>
            </a:extLst>
          </p:cNvPr>
          <p:cNvSpPr>
            <a:spLocks noGrp="1"/>
          </p:cNvSpPr>
          <p:nvPr>
            <p:ph idx="1"/>
          </p:nvPr>
        </p:nvSpPr>
        <p:spPr/>
        <p:txBody>
          <a:bodyPr/>
          <a:lstStyle/>
          <a:p>
            <a:pPr algn="just"/>
            <a:r>
              <a:rPr lang="sr-Cyrl-RS" i="1" dirty="0"/>
              <a:t>Доктрина стриктне одговорности</a:t>
            </a:r>
          </a:p>
          <a:p>
            <a:pPr algn="just"/>
            <a:r>
              <a:rPr lang="sr-Cyrl-RS" dirty="0"/>
              <a:t>Ова доктрина англосаксонског права релативно је скоријег датума, а заснована је пресудом којом је решен спор </a:t>
            </a:r>
            <a:r>
              <a:rPr lang="sr-Latn-RS" dirty="0"/>
              <a:t>Rylands v. Fletcher </a:t>
            </a:r>
            <a:r>
              <a:rPr lang="sr-Cyrl-RS" dirty="0"/>
              <a:t>1868. године у Енглеској у покрајини Јанкашир.</a:t>
            </a:r>
          </a:p>
          <a:p>
            <a:pPr algn="just"/>
            <a:r>
              <a:rPr lang="sr-Cyrl-RS" dirty="0"/>
              <a:t>Према овој доктрини онај који користећи се својом непокретношћу на неприродан начин, нпр. чувајући на њој или остављајући да се акумулирају ствари подобне да другоме проузрукују штету ако се ослободе (измакну контроли њиховог власника) одговоран је за штету која настане реализацијом тог ризика, чак иако никаква кривица не може да му буде приписана.</a:t>
            </a:r>
          </a:p>
        </p:txBody>
      </p:sp>
    </p:spTree>
    <p:extLst>
      <p:ext uri="{BB962C8B-B14F-4D97-AF65-F5344CB8AC3E}">
        <p14:creationId xmlns:p14="http://schemas.microsoft.com/office/powerpoint/2010/main" val="2066073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CD000-5509-4B8D-A3E8-3867F9305563}"/>
              </a:ext>
            </a:extLst>
          </p:cNvPr>
          <p:cNvSpPr>
            <a:spLocks noGrp="1"/>
          </p:cNvSpPr>
          <p:nvPr>
            <p:ph type="title"/>
          </p:nvPr>
        </p:nvSpPr>
        <p:spPr>
          <a:xfrm>
            <a:off x="838200" y="365125"/>
            <a:ext cx="10515600" cy="315913"/>
          </a:xfrm>
        </p:spPr>
        <p:txBody>
          <a:bodyPr>
            <a:normAutofit fontScale="90000"/>
          </a:bodyPr>
          <a:lstStyle/>
          <a:p>
            <a:endParaRPr lang="sr-Cyrl-RS" dirty="0"/>
          </a:p>
        </p:txBody>
      </p:sp>
      <p:sp>
        <p:nvSpPr>
          <p:cNvPr id="3" name="Content Placeholder 2">
            <a:extLst>
              <a:ext uri="{FF2B5EF4-FFF2-40B4-BE49-F238E27FC236}">
                <a16:creationId xmlns:a16="http://schemas.microsoft.com/office/drawing/2014/main" id="{ABA47D3B-2763-474D-A40A-986C859ED3B2}"/>
              </a:ext>
            </a:extLst>
          </p:cNvPr>
          <p:cNvSpPr>
            <a:spLocks noGrp="1"/>
          </p:cNvSpPr>
          <p:nvPr>
            <p:ph idx="1"/>
          </p:nvPr>
        </p:nvSpPr>
        <p:spPr>
          <a:xfrm>
            <a:off x="838200" y="968995"/>
            <a:ext cx="10515600" cy="5207967"/>
          </a:xfrm>
        </p:spPr>
        <p:txBody>
          <a:bodyPr>
            <a:normAutofit lnSpcReduction="10000"/>
          </a:bodyPr>
          <a:lstStyle/>
          <a:p>
            <a:pPr algn="just"/>
            <a:r>
              <a:rPr lang="sr-Cyrl-RS" i="1" dirty="0"/>
              <a:t>Елементи чињеничног основа пресуде </a:t>
            </a:r>
            <a:r>
              <a:rPr lang="sr-Latn-RS" i="1" dirty="0"/>
              <a:t>Rylands v. Fletcher</a:t>
            </a:r>
            <a:r>
              <a:rPr lang="sr-Cyrl-RS" i="1" dirty="0"/>
              <a:t>:</a:t>
            </a:r>
          </a:p>
          <a:p>
            <a:pPr algn="just"/>
            <a:r>
              <a:rPr lang="sr-Cyrl-RS" dirty="0"/>
              <a:t>Оптужени, власник једног млина на својој територији направио је резервоар у коме је држао акумулирану воду за потребе свог млина. Вода из резервоара је провалила у неупотребљивану јаму једног напуштеног рудника, и разливајући се по ходницима и окнима овог рудника дошла је до суседног рудника, који је још експлоатисан, а који је са напуштеним био повезан подземним ходницима, и потопили га, учинивши га на тај начин неупотребљивим. </a:t>
            </a:r>
          </a:p>
          <a:p>
            <a:pPr algn="just"/>
            <a:r>
              <a:rPr lang="sr-Cyrl-RS" dirty="0"/>
              <a:t>Како су радови били изведени од непознатих конструктора, који су у његовој изградњи вероватно били непажљиви, суд је констатовао да оптужени није знао за постојање овог рудника, те с тога и нема елемената субјективне одговорности власника земљишта на чијем се терену налазио напуштен рудник.</a:t>
            </a:r>
          </a:p>
        </p:txBody>
      </p:sp>
    </p:spTree>
    <p:extLst>
      <p:ext uri="{BB962C8B-B14F-4D97-AF65-F5344CB8AC3E}">
        <p14:creationId xmlns:p14="http://schemas.microsoft.com/office/powerpoint/2010/main" val="848550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99FCB-7487-448B-8AC5-A03729D551A1}"/>
              </a:ext>
            </a:extLst>
          </p:cNvPr>
          <p:cNvSpPr>
            <a:spLocks noGrp="1"/>
          </p:cNvSpPr>
          <p:nvPr>
            <p:ph type="title"/>
          </p:nvPr>
        </p:nvSpPr>
        <p:spPr>
          <a:xfrm>
            <a:off x="838200" y="365126"/>
            <a:ext cx="10515600" cy="315912"/>
          </a:xfrm>
        </p:spPr>
        <p:txBody>
          <a:bodyPr>
            <a:normAutofit fontScale="90000"/>
          </a:bodyPr>
          <a:lstStyle/>
          <a:p>
            <a:endParaRPr lang="sr-Cyrl-RS" dirty="0"/>
          </a:p>
        </p:txBody>
      </p:sp>
      <p:sp>
        <p:nvSpPr>
          <p:cNvPr id="3" name="Content Placeholder 2">
            <a:extLst>
              <a:ext uri="{FF2B5EF4-FFF2-40B4-BE49-F238E27FC236}">
                <a16:creationId xmlns:a16="http://schemas.microsoft.com/office/drawing/2014/main" id="{C7093949-9AC3-446B-867F-54BE455D7910}"/>
              </a:ext>
            </a:extLst>
          </p:cNvPr>
          <p:cNvSpPr>
            <a:spLocks noGrp="1"/>
          </p:cNvSpPr>
          <p:nvPr>
            <p:ph idx="1"/>
          </p:nvPr>
        </p:nvSpPr>
        <p:spPr>
          <a:xfrm>
            <a:off x="838200" y="923277"/>
            <a:ext cx="10515600" cy="5315829"/>
          </a:xfrm>
        </p:spPr>
        <p:txBody>
          <a:bodyPr>
            <a:normAutofit lnSpcReduction="10000"/>
          </a:bodyPr>
          <a:lstStyle/>
          <a:p>
            <a:pPr algn="just"/>
            <a:r>
              <a:rPr lang="sr-Cyrl-RS" dirty="0"/>
              <a:t>Тужени је ипак проглашен одговорним за насталу штету. Оваква одлука заснована је на аналогном решењу које се примењује у случајевима штета од животиња. Пресуда </a:t>
            </a:r>
            <a:r>
              <a:rPr lang="sr-Latn-RS" dirty="0"/>
              <a:t>Rylands v. Fletcher </a:t>
            </a:r>
            <a:r>
              <a:rPr lang="sr-Cyrl-RS" dirty="0"/>
              <a:t>је надвисила по вредности употребљену аналогију, јер се њом створило ново правило одговорности у англосаксонском праву.</a:t>
            </a:r>
          </a:p>
          <a:p>
            <a:pPr algn="just"/>
            <a:r>
              <a:rPr lang="sr-Cyrl-RS" dirty="0"/>
              <a:t>То правило је судија </a:t>
            </a:r>
            <a:r>
              <a:rPr lang="sr-Latn-RS" dirty="0"/>
              <a:t>Blackburn </a:t>
            </a:r>
            <a:r>
              <a:rPr lang="sr-Cyrl-RS" dirty="0"/>
              <a:t>образложио речима: „</a:t>
            </a:r>
            <a:r>
              <a:rPr lang="sr-Cyrl-RS" i="1" dirty="0"/>
              <a:t>Сматрам да је истинско правило да лице које за своје сопствене потребе донесе на своје земљиште и тамо држи нешто подобно да причини штету ако умакне, оно је </a:t>
            </a:r>
            <a:r>
              <a:rPr lang="sr-Latn-RS" i="1" dirty="0"/>
              <a:t>prima fatie</a:t>
            </a:r>
            <a:r>
              <a:rPr lang="sr-Cyrl-RS" i="1" dirty="0"/>
              <a:t> одговорно за сву штету која је природна последица тог умакнућа</a:t>
            </a:r>
            <a:r>
              <a:rPr lang="sr-Cyrl-RS" dirty="0"/>
              <a:t>.“</a:t>
            </a:r>
          </a:p>
          <a:p>
            <a:pPr algn="just"/>
            <a:r>
              <a:rPr lang="sr-Cyrl-RS" dirty="0"/>
              <a:t>Да би дошло до примене правила доктрине </a:t>
            </a:r>
            <a:r>
              <a:rPr lang="sr-Latn-RS" dirty="0"/>
              <a:t>Rylands v. Fletcher</a:t>
            </a:r>
            <a:r>
              <a:rPr lang="sr-Cyrl-RS" dirty="0"/>
              <a:t>, потребно је утврдити да је ствар употребљена на неприродан начин, затим да је она подобна да проузрокује штету, као и да је она „умакла“ са тужениковог имања.</a:t>
            </a:r>
          </a:p>
          <a:p>
            <a:pPr algn="just"/>
            <a:endParaRPr lang="sr-Cyrl-RS" dirty="0"/>
          </a:p>
          <a:p>
            <a:pPr algn="just"/>
            <a:endParaRPr lang="sr-Cyrl-RS" i="1" dirty="0"/>
          </a:p>
          <a:p>
            <a:pPr algn="just"/>
            <a:endParaRPr lang="sr-Cyrl-RS" dirty="0"/>
          </a:p>
        </p:txBody>
      </p:sp>
    </p:spTree>
    <p:extLst>
      <p:ext uri="{BB962C8B-B14F-4D97-AF65-F5344CB8AC3E}">
        <p14:creationId xmlns:p14="http://schemas.microsoft.com/office/powerpoint/2010/main" val="3470806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6A517-0E5A-4800-9227-3B2637562E41}"/>
              </a:ext>
            </a:extLst>
          </p:cNvPr>
          <p:cNvSpPr>
            <a:spLocks noGrp="1"/>
          </p:cNvSpPr>
          <p:nvPr>
            <p:ph type="title"/>
          </p:nvPr>
        </p:nvSpPr>
        <p:spPr>
          <a:xfrm>
            <a:off x="838200" y="347371"/>
            <a:ext cx="10515600" cy="274066"/>
          </a:xfrm>
        </p:spPr>
        <p:txBody>
          <a:bodyPr>
            <a:normAutofit fontScale="90000"/>
          </a:bodyPr>
          <a:lstStyle/>
          <a:p>
            <a:endParaRPr lang="sr-Cyrl-RS"/>
          </a:p>
        </p:txBody>
      </p:sp>
      <p:sp>
        <p:nvSpPr>
          <p:cNvPr id="3" name="Content Placeholder 2">
            <a:extLst>
              <a:ext uri="{FF2B5EF4-FFF2-40B4-BE49-F238E27FC236}">
                <a16:creationId xmlns:a16="http://schemas.microsoft.com/office/drawing/2014/main" id="{241CC978-C955-4C6C-BD3C-864525C4027E}"/>
              </a:ext>
            </a:extLst>
          </p:cNvPr>
          <p:cNvSpPr>
            <a:spLocks noGrp="1"/>
          </p:cNvSpPr>
          <p:nvPr>
            <p:ph idx="1"/>
          </p:nvPr>
        </p:nvSpPr>
        <p:spPr>
          <a:xfrm>
            <a:off x="838200" y="1010913"/>
            <a:ext cx="10515600" cy="5440116"/>
          </a:xfrm>
        </p:spPr>
        <p:txBody>
          <a:bodyPr/>
          <a:lstStyle/>
          <a:p>
            <a:pPr algn="just"/>
            <a:r>
              <a:rPr lang="sr-Cyrl-RS" i="1" dirty="0"/>
              <a:t>Закључак:</a:t>
            </a:r>
          </a:p>
          <a:p>
            <a:pPr algn="just"/>
            <a:r>
              <a:rPr lang="sr-Cyrl-RS" dirty="0"/>
              <a:t>Према англосаксонском праву се за дејства, в</a:t>
            </a:r>
            <a:r>
              <a:rPr lang="sr-Latn-RS" dirty="0"/>
              <a:t>e</a:t>
            </a:r>
            <a:r>
              <a:rPr lang="sr-Cyrl-RS" dirty="0"/>
              <a:t>зана за употребу једне непокретности, којом се било буком, подрхтавањем тла, димом или на други начин наноси штета другој непокретности, одговара према правилима која се у континенталном праву примењују на опасне ствари. </a:t>
            </a:r>
          </a:p>
          <a:p>
            <a:pPr algn="just"/>
            <a:endParaRPr lang="sr-Cyrl-RS" dirty="0"/>
          </a:p>
        </p:txBody>
      </p:sp>
    </p:spTree>
    <p:extLst>
      <p:ext uri="{BB962C8B-B14F-4D97-AF65-F5344CB8AC3E}">
        <p14:creationId xmlns:p14="http://schemas.microsoft.com/office/powerpoint/2010/main" val="2433917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F3649-E08A-4458-9056-39B44FD6E1C6}"/>
              </a:ext>
            </a:extLst>
          </p:cNvPr>
          <p:cNvSpPr>
            <a:spLocks noGrp="1"/>
          </p:cNvSpPr>
          <p:nvPr>
            <p:ph type="ctrTitle"/>
          </p:nvPr>
        </p:nvSpPr>
        <p:spPr/>
        <p:txBody>
          <a:bodyPr/>
          <a:lstStyle/>
          <a:p>
            <a:r>
              <a:rPr lang="sr-Cyrl-RS" dirty="0"/>
              <a:t>Римско </a:t>
            </a:r>
            <a:r>
              <a:rPr lang="sr-Latn-RS" i="1" dirty="0"/>
              <a:t>ius commune</a:t>
            </a:r>
            <a:endParaRPr lang="sr-Cyrl-RS" i="1" dirty="0"/>
          </a:p>
        </p:txBody>
      </p:sp>
      <p:sp>
        <p:nvSpPr>
          <p:cNvPr id="3" name="Subtitle 2">
            <a:extLst>
              <a:ext uri="{FF2B5EF4-FFF2-40B4-BE49-F238E27FC236}">
                <a16:creationId xmlns:a16="http://schemas.microsoft.com/office/drawing/2014/main" id="{35EA987E-187B-4F16-AD3C-14FAD4A2CB73}"/>
              </a:ext>
            </a:extLst>
          </p:cNvPr>
          <p:cNvSpPr>
            <a:spLocks noGrp="1"/>
          </p:cNvSpPr>
          <p:nvPr>
            <p:ph type="subTitle" idx="1"/>
          </p:nvPr>
        </p:nvSpPr>
        <p:spPr/>
        <p:txBody>
          <a:bodyPr/>
          <a:lstStyle/>
          <a:p>
            <a:endParaRPr lang="sr-Cyrl-RS"/>
          </a:p>
        </p:txBody>
      </p:sp>
    </p:spTree>
    <p:extLst>
      <p:ext uri="{BB962C8B-B14F-4D97-AF65-F5344CB8AC3E}">
        <p14:creationId xmlns:p14="http://schemas.microsoft.com/office/powerpoint/2010/main" val="371146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BD66D-6EC2-4AC6-8B97-9C0B113C6EC8}"/>
              </a:ext>
            </a:extLst>
          </p:cNvPr>
          <p:cNvSpPr>
            <a:spLocks noGrp="1"/>
          </p:cNvSpPr>
          <p:nvPr>
            <p:ph type="title"/>
          </p:nvPr>
        </p:nvSpPr>
        <p:spPr/>
        <p:txBody>
          <a:bodyPr/>
          <a:lstStyle/>
          <a:p>
            <a:pPr algn="ctr"/>
            <a:r>
              <a:rPr lang="sr-Latn-RS" dirty="0"/>
              <a:t>Ius commune </a:t>
            </a:r>
            <a:endParaRPr lang="sr-Cyrl-RS" dirty="0"/>
          </a:p>
        </p:txBody>
      </p:sp>
      <p:sp>
        <p:nvSpPr>
          <p:cNvPr id="3" name="Content Placeholder 2">
            <a:extLst>
              <a:ext uri="{FF2B5EF4-FFF2-40B4-BE49-F238E27FC236}">
                <a16:creationId xmlns:a16="http://schemas.microsoft.com/office/drawing/2014/main" id="{60C3CB90-C069-4E5B-BFF2-1CC65D6D69E3}"/>
              </a:ext>
            </a:extLst>
          </p:cNvPr>
          <p:cNvSpPr>
            <a:spLocks noGrp="1"/>
          </p:cNvSpPr>
          <p:nvPr>
            <p:ph idx="1"/>
          </p:nvPr>
        </p:nvSpPr>
        <p:spPr/>
        <p:txBody>
          <a:bodyPr>
            <a:normAutofit/>
          </a:bodyPr>
          <a:lstStyle/>
          <a:p>
            <a:pPr algn="just"/>
            <a:r>
              <a:rPr lang="sr-Cyrl-RS" dirty="0"/>
              <a:t>Правник Паул дефинише </a:t>
            </a:r>
            <a:r>
              <a:rPr lang="sr-Latn-RS" i="1" dirty="0"/>
              <a:t>ius singilare </a:t>
            </a:r>
            <a:r>
              <a:rPr lang="sr-Cyrl-RS" i="1" dirty="0"/>
              <a:t> </a:t>
            </a:r>
            <a:r>
              <a:rPr lang="sr-Cyrl-RS" dirty="0"/>
              <a:t>као изузетак од општих начела правног систем, важећег у једној земљи, донетог из разлога сврсисходности. То је посебно право за разлику од општег права </a:t>
            </a:r>
            <a:r>
              <a:rPr lang="sr-Latn-RS" i="1" dirty="0"/>
              <a:t>ius commune</a:t>
            </a:r>
            <a:r>
              <a:rPr lang="sr-Cyrl-RS" dirty="0"/>
              <a:t>.</a:t>
            </a:r>
          </a:p>
          <a:p>
            <a:pPr algn="just"/>
            <a:r>
              <a:rPr lang="sr-Cyrl-RS" dirty="0"/>
              <a:t>Да ли се </a:t>
            </a:r>
            <a:r>
              <a:rPr lang="sr-Latn-RS" i="1" dirty="0"/>
              <a:t>ius commune</a:t>
            </a:r>
            <a:r>
              <a:rPr lang="sr-Cyrl-RS" i="1" dirty="0"/>
              <a:t> </a:t>
            </a:r>
            <a:r>
              <a:rPr lang="sr-Cyrl-RS" dirty="0"/>
              <a:t>и данас схвата на исти начин? </a:t>
            </a:r>
          </a:p>
          <a:p>
            <a:pPr algn="just"/>
            <a:r>
              <a:rPr lang="sr-Cyrl-RS" dirty="0"/>
              <a:t>Ако постоји веза између римског </a:t>
            </a:r>
            <a:r>
              <a:rPr lang="sr-Latn-RS" i="1" dirty="0"/>
              <a:t>ius commune</a:t>
            </a:r>
            <a:r>
              <a:rPr lang="sr-Cyrl-RS" i="1" dirty="0"/>
              <a:t> </a:t>
            </a:r>
            <a:r>
              <a:rPr lang="sr-Cyrl-RS" dirty="0"/>
              <a:t>и комунитарног европског права у чему се огледа?</a:t>
            </a:r>
          </a:p>
          <a:p>
            <a:pPr algn="just"/>
            <a:r>
              <a:rPr lang="sr-Cyrl-RS" dirty="0"/>
              <a:t>Савремена романистичка литература није сагласна у погледу схватања појма </a:t>
            </a:r>
            <a:r>
              <a:rPr lang="sr-Latn-RS" i="1" dirty="0"/>
              <a:t>ius commune</a:t>
            </a:r>
            <a:endParaRPr lang="sr-Cyrl-RS" i="1" dirty="0"/>
          </a:p>
          <a:p>
            <a:pPr algn="just"/>
            <a:endParaRPr lang="sr-Cyrl-RS" dirty="0"/>
          </a:p>
        </p:txBody>
      </p:sp>
    </p:spTree>
    <p:extLst>
      <p:ext uri="{BB962C8B-B14F-4D97-AF65-F5344CB8AC3E}">
        <p14:creationId xmlns:p14="http://schemas.microsoft.com/office/powerpoint/2010/main" val="978169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941EF-DE87-4FE6-918C-E8422B1625E8}"/>
              </a:ext>
            </a:extLst>
          </p:cNvPr>
          <p:cNvSpPr>
            <a:spLocks noGrp="1"/>
          </p:cNvSpPr>
          <p:nvPr>
            <p:ph type="title"/>
          </p:nvPr>
        </p:nvSpPr>
        <p:spPr>
          <a:xfrm>
            <a:off x="838200" y="0"/>
            <a:ext cx="10515600" cy="648070"/>
          </a:xfrm>
        </p:spPr>
        <p:txBody>
          <a:bodyPr>
            <a:normAutofit fontScale="90000"/>
          </a:bodyPr>
          <a:lstStyle/>
          <a:p>
            <a:endParaRPr lang="sr-Cyrl-RS" dirty="0"/>
          </a:p>
        </p:txBody>
      </p:sp>
      <p:sp>
        <p:nvSpPr>
          <p:cNvPr id="3" name="Content Placeholder 2">
            <a:extLst>
              <a:ext uri="{FF2B5EF4-FFF2-40B4-BE49-F238E27FC236}">
                <a16:creationId xmlns:a16="http://schemas.microsoft.com/office/drawing/2014/main" id="{9A88EFC8-8DCF-4736-AB9B-BCBB890EBD6B}"/>
              </a:ext>
            </a:extLst>
          </p:cNvPr>
          <p:cNvSpPr>
            <a:spLocks noGrp="1"/>
          </p:cNvSpPr>
          <p:nvPr>
            <p:ph idx="1"/>
          </p:nvPr>
        </p:nvSpPr>
        <p:spPr>
          <a:xfrm>
            <a:off x="838200" y="1130762"/>
            <a:ext cx="10515600" cy="5110240"/>
          </a:xfrm>
        </p:spPr>
        <p:txBody>
          <a:bodyPr>
            <a:normAutofit/>
          </a:bodyPr>
          <a:lstStyle/>
          <a:p>
            <a:pPr algn="just"/>
            <a:r>
              <a:rPr lang="sr-Cyrl-RS" dirty="0"/>
              <a:t>Аутори истичу:</a:t>
            </a:r>
          </a:p>
          <a:p>
            <a:pPr algn="just"/>
            <a:r>
              <a:rPr lang="sr-Latn-RS" i="1" dirty="0"/>
              <a:t>Ius commune</a:t>
            </a:r>
            <a:r>
              <a:rPr lang="sr-Cyrl-RS" dirty="0"/>
              <a:t>- право настало радом глосатора и постглосатора, тако што је дошло до мешања Јустинијановог права с лангобардским феудалним правом и неким елементима канонског права.</a:t>
            </a:r>
            <a:endParaRPr lang="sr-Latn-RS" dirty="0"/>
          </a:p>
          <a:p>
            <a:pPr algn="just"/>
            <a:r>
              <a:rPr lang="sr-Cyrl-RS" dirty="0"/>
              <a:t>У Шпанији је било спорно да ли је </a:t>
            </a:r>
            <a:r>
              <a:rPr lang="sr-Latn-RS" i="1" dirty="0"/>
              <a:t>Ius commune</a:t>
            </a:r>
            <a:r>
              <a:rPr lang="sr-Cyrl-RS" i="1" dirty="0"/>
              <a:t> </a:t>
            </a:r>
            <a:r>
              <a:rPr lang="sr-Cyrl-RS" dirty="0"/>
              <a:t>означава римско или канонско право.</a:t>
            </a:r>
          </a:p>
          <a:p>
            <a:pPr algn="just"/>
            <a:r>
              <a:rPr lang="sr-Cyrl-RS" dirty="0"/>
              <a:t>Због тешкоће у дефинисању најбоље би било прихватити појам у оном облику у којем је постојао у средњем веку. </a:t>
            </a:r>
            <a:r>
              <a:rPr lang="sr-Latn-RS" i="1" dirty="0"/>
              <a:t>Ius commune</a:t>
            </a:r>
            <a:r>
              <a:rPr lang="sr-Cyrl-RS" dirty="0"/>
              <a:t> </a:t>
            </a:r>
            <a:r>
              <a:rPr lang="sr-Latn-RS" dirty="0"/>
              <a:t>je </a:t>
            </a:r>
            <a:r>
              <a:rPr lang="sr-Cyrl-RS" dirty="0"/>
              <a:t>био општи, заједнички начин мишљења правника широм средњовековне Европе, темељен на јасном утицају римског права</a:t>
            </a:r>
          </a:p>
          <a:p>
            <a:pPr algn="just"/>
            <a:endParaRPr lang="sr-Cyrl-RS" dirty="0"/>
          </a:p>
        </p:txBody>
      </p:sp>
    </p:spTree>
    <p:extLst>
      <p:ext uri="{BB962C8B-B14F-4D97-AF65-F5344CB8AC3E}">
        <p14:creationId xmlns:p14="http://schemas.microsoft.com/office/powerpoint/2010/main" val="4211027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513F4-358A-4C5C-86A4-DE4DA01C8336}"/>
              </a:ext>
            </a:extLst>
          </p:cNvPr>
          <p:cNvSpPr>
            <a:spLocks noGrp="1"/>
          </p:cNvSpPr>
          <p:nvPr>
            <p:ph type="title"/>
          </p:nvPr>
        </p:nvSpPr>
        <p:spPr>
          <a:xfrm>
            <a:off x="838200" y="365126"/>
            <a:ext cx="10515600" cy="629174"/>
          </a:xfrm>
        </p:spPr>
        <p:txBody>
          <a:bodyPr>
            <a:normAutofit fontScale="90000"/>
          </a:bodyPr>
          <a:lstStyle/>
          <a:p>
            <a:endParaRPr lang="sr-Cyrl-RS" dirty="0"/>
          </a:p>
        </p:txBody>
      </p:sp>
      <p:sp>
        <p:nvSpPr>
          <p:cNvPr id="3" name="Content Placeholder 2">
            <a:extLst>
              <a:ext uri="{FF2B5EF4-FFF2-40B4-BE49-F238E27FC236}">
                <a16:creationId xmlns:a16="http://schemas.microsoft.com/office/drawing/2014/main" id="{9904FEFD-06E4-4EDC-986C-9D75D0F0DE19}"/>
              </a:ext>
            </a:extLst>
          </p:cNvPr>
          <p:cNvSpPr>
            <a:spLocks noGrp="1"/>
          </p:cNvSpPr>
          <p:nvPr>
            <p:ph idx="1"/>
          </p:nvPr>
        </p:nvSpPr>
        <p:spPr>
          <a:xfrm>
            <a:off x="838200" y="1349406"/>
            <a:ext cx="10515600" cy="4827557"/>
          </a:xfrm>
        </p:spPr>
        <p:txBody>
          <a:bodyPr>
            <a:normAutofit lnSpcReduction="10000"/>
          </a:bodyPr>
          <a:lstStyle/>
          <a:p>
            <a:pPr algn="just"/>
            <a:r>
              <a:rPr lang="sr-Latn-RS" i="1" dirty="0"/>
              <a:t>Ius commune</a:t>
            </a:r>
            <a:r>
              <a:rPr lang="sr-Cyrl-RS" i="1" dirty="0"/>
              <a:t> </a:t>
            </a:r>
            <a:r>
              <a:rPr lang="sr-Cyrl-RS" dirty="0"/>
              <a:t>је наставило да се примењује након рецепције као опште право односно заједничко право све до доношења кодификација</a:t>
            </a:r>
          </a:p>
          <a:p>
            <a:pPr algn="just"/>
            <a:r>
              <a:rPr lang="sr-Cyrl-RS" dirty="0"/>
              <a:t>Да ли је заиста реч о потпуном правном систему који је прихваћен од свих?</a:t>
            </a:r>
          </a:p>
          <a:p>
            <a:pPr algn="just"/>
            <a:r>
              <a:rPr lang="sr-Cyrl-RS" dirty="0"/>
              <a:t>Пре би се могло рећи да оно представља заједнички дух права, јединствену правну културу која је полазила од античких грчких и римских принципа који су били </a:t>
            </a:r>
            <a:r>
              <a:rPr lang="sr-Latn-RS" i="1" dirty="0"/>
              <a:t>common core </a:t>
            </a:r>
            <a:r>
              <a:rPr lang="sr-Cyrl-RS" dirty="0"/>
              <a:t>тадашњег времена</a:t>
            </a:r>
          </a:p>
          <a:p>
            <a:pPr algn="just"/>
            <a:r>
              <a:rPr lang="sr-Cyrl-RS" dirty="0"/>
              <a:t>До појаве Пандектиста читава Европа предствљала је јединствену културну заједницу </a:t>
            </a:r>
          </a:p>
          <a:p>
            <a:pPr algn="just"/>
            <a:r>
              <a:rPr lang="sr-Cyrl-RS" dirty="0"/>
              <a:t>Закључак: пре се може говорити </a:t>
            </a:r>
            <a:r>
              <a:rPr lang="sr-Cyrl-RS" i="1" dirty="0"/>
              <a:t>о заједничком правном мишљењу </a:t>
            </a:r>
          </a:p>
          <a:p>
            <a:pPr algn="just"/>
            <a:endParaRPr lang="sr-Cyrl-RS" dirty="0"/>
          </a:p>
          <a:p>
            <a:endParaRPr lang="sr-Cyrl-RS" dirty="0"/>
          </a:p>
        </p:txBody>
      </p:sp>
    </p:spTree>
    <p:extLst>
      <p:ext uri="{BB962C8B-B14F-4D97-AF65-F5344CB8AC3E}">
        <p14:creationId xmlns:p14="http://schemas.microsoft.com/office/powerpoint/2010/main" val="3054407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TotalTime>
  <Words>789</Words>
  <Application>Microsoft Office PowerPoint</Application>
  <PresentationFormat>Widescreen</PresentationFormat>
  <Paragraphs>34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Прецедент </vt:lpstr>
      <vt:lpstr>Rylands v. Fletcher</vt:lpstr>
      <vt:lpstr>PowerPoint Presentation</vt:lpstr>
      <vt:lpstr>PowerPoint Presentation</vt:lpstr>
      <vt:lpstr>PowerPoint Presentation</vt:lpstr>
      <vt:lpstr>Римско ius commune</vt:lpstr>
      <vt:lpstr>Ius commune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Прецедент</dc:title>
  <dc:creator>Milica Sovrlic</dc:creator>
  <cp:lastModifiedBy>Milica Sovrlic</cp:lastModifiedBy>
  <cp:revision>16</cp:revision>
  <dcterms:created xsi:type="dcterms:W3CDTF">2020-05-24T17:49:41Z</dcterms:created>
  <dcterms:modified xsi:type="dcterms:W3CDTF">2020-05-25T09:53:35Z</dcterms:modified>
</cp:coreProperties>
</file>