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BD2E7F-8D30-438C-9007-22F077DDE128}" type="doc">
      <dgm:prSet loTypeId="urn:microsoft.com/office/officeart/2011/layout/HexagonRadial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421257A1-EBB8-4D85-BBD3-89D1ADDA5ADF}">
      <dgm:prSet phldrT="[Text]"/>
      <dgm:spPr/>
      <dgm:t>
        <a:bodyPr/>
        <a:lstStyle/>
        <a:p>
          <a:r>
            <a:rPr lang="sr-Cyrl-RS" dirty="0" smtClean="0"/>
            <a:t>ПОРЕСКИ УПРАВНИ ОДНОС</a:t>
          </a:r>
          <a:endParaRPr lang="sr-Cyrl-RS" dirty="0"/>
        </a:p>
      </dgm:t>
    </dgm:pt>
    <dgm:pt modelId="{9A6462A4-7F09-4ED2-84BA-C6DB3B797CC4}" type="parTrans" cxnId="{4FF0C799-29ED-4512-8916-97CBED8243ED}">
      <dgm:prSet/>
      <dgm:spPr/>
      <dgm:t>
        <a:bodyPr/>
        <a:lstStyle/>
        <a:p>
          <a:endParaRPr lang="sr-Cyrl-RS"/>
        </a:p>
      </dgm:t>
    </dgm:pt>
    <dgm:pt modelId="{F63B1A99-FE25-4594-B817-DE0684FB9AB4}" type="sibTrans" cxnId="{4FF0C799-29ED-4512-8916-97CBED8243ED}">
      <dgm:prSet/>
      <dgm:spPr/>
      <dgm:t>
        <a:bodyPr/>
        <a:lstStyle/>
        <a:p>
          <a:endParaRPr lang="sr-Cyrl-RS"/>
        </a:p>
      </dgm:t>
    </dgm:pt>
    <dgm:pt modelId="{974946E4-263C-409A-800B-F5CC0B6D3F94}">
      <dgm:prSet phldrT="[Text]"/>
      <dgm:spPr/>
      <dgm:t>
        <a:bodyPr/>
        <a:lstStyle/>
        <a:p>
          <a:r>
            <a:rPr lang="sr-Cyrl-RS" dirty="0" smtClean="0"/>
            <a:t>Настаје углавном иницијативом јавне власти</a:t>
          </a:r>
          <a:endParaRPr lang="sr-Cyrl-RS" dirty="0"/>
        </a:p>
      </dgm:t>
    </dgm:pt>
    <dgm:pt modelId="{9236587F-CB8F-41B0-9276-674C2852BCA1}" type="parTrans" cxnId="{EE6358D8-D4FD-4EC4-A88F-EAE369E75047}">
      <dgm:prSet/>
      <dgm:spPr/>
      <dgm:t>
        <a:bodyPr/>
        <a:lstStyle/>
        <a:p>
          <a:endParaRPr lang="sr-Cyrl-RS"/>
        </a:p>
      </dgm:t>
    </dgm:pt>
    <dgm:pt modelId="{46F202D3-4093-437C-91CF-9AC4750293A6}" type="sibTrans" cxnId="{EE6358D8-D4FD-4EC4-A88F-EAE369E75047}">
      <dgm:prSet/>
      <dgm:spPr/>
      <dgm:t>
        <a:bodyPr/>
        <a:lstStyle/>
        <a:p>
          <a:endParaRPr lang="sr-Cyrl-RS"/>
        </a:p>
      </dgm:t>
    </dgm:pt>
    <dgm:pt modelId="{E9F743A9-902C-45E9-9737-30561C715DF9}">
      <dgm:prSet phldrT="[Text]"/>
      <dgm:spPr/>
      <dgm:t>
        <a:bodyPr/>
        <a:lstStyle/>
        <a:p>
          <a:r>
            <a:rPr lang="sr-Cyrl-RS" dirty="0" smtClean="0"/>
            <a:t>Општи интерес надређен је приватном </a:t>
          </a:r>
          <a:endParaRPr lang="sr-Cyrl-RS" dirty="0"/>
        </a:p>
      </dgm:t>
    </dgm:pt>
    <dgm:pt modelId="{60CC9F81-0082-4740-A078-8F5818EF8542}" type="parTrans" cxnId="{448F73CA-850F-45AC-8910-F3A97D4BA604}">
      <dgm:prSet/>
      <dgm:spPr/>
      <dgm:t>
        <a:bodyPr/>
        <a:lstStyle/>
        <a:p>
          <a:endParaRPr lang="sr-Cyrl-RS"/>
        </a:p>
      </dgm:t>
    </dgm:pt>
    <dgm:pt modelId="{A50B63CF-9349-42AF-93B9-B2AE96F21C98}" type="sibTrans" cxnId="{448F73CA-850F-45AC-8910-F3A97D4BA604}">
      <dgm:prSet/>
      <dgm:spPr/>
      <dgm:t>
        <a:bodyPr/>
        <a:lstStyle/>
        <a:p>
          <a:endParaRPr lang="sr-Cyrl-RS"/>
        </a:p>
      </dgm:t>
    </dgm:pt>
    <dgm:pt modelId="{DBE42242-5B91-4633-BCEE-79388130E306}">
      <dgm:prSet phldrT="[Text]"/>
      <dgm:spPr/>
      <dgm:t>
        <a:bodyPr/>
        <a:lstStyle/>
        <a:p>
          <a:r>
            <a:rPr lang="sr-Cyrl-RS" dirty="0" smtClean="0"/>
            <a:t>Сужена заштита стечених права и признатих обавеза</a:t>
          </a:r>
          <a:endParaRPr lang="sr-Cyrl-RS" dirty="0"/>
        </a:p>
      </dgm:t>
    </dgm:pt>
    <dgm:pt modelId="{9A002A55-9968-4FFE-86A6-27EAC549E7A1}" type="parTrans" cxnId="{C1F32127-E42F-4B79-8E35-622E00E02608}">
      <dgm:prSet/>
      <dgm:spPr/>
      <dgm:t>
        <a:bodyPr/>
        <a:lstStyle/>
        <a:p>
          <a:endParaRPr lang="sr-Cyrl-RS"/>
        </a:p>
      </dgm:t>
    </dgm:pt>
    <dgm:pt modelId="{516783EC-249B-42E9-A780-6F641EDCD7C6}" type="sibTrans" cxnId="{C1F32127-E42F-4B79-8E35-622E00E02608}">
      <dgm:prSet/>
      <dgm:spPr/>
      <dgm:t>
        <a:bodyPr/>
        <a:lstStyle/>
        <a:p>
          <a:endParaRPr lang="sr-Cyrl-RS"/>
        </a:p>
      </dgm:t>
    </dgm:pt>
    <dgm:pt modelId="{8F97A501-4438-42E0-B2DC-F1F2B744EC3D}" type="pres">
      <dgm:prSet presAssocID="{CFBD2E7F-8D30-438C-9007-22F077DDE12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E4B15CCB-8CA0-499C-9389-7080F74F7190}" type="pres">
      <dgm:prSet presAssocID="{421257A1-EBB8-4D85-BBD3-89D1ADDA5ADF}" presName="Parent" presStyleLbl="node0" presStyleIdx="0" presStyleCnt="1" custLinFactNeighborX="37316" custLinFactNeighborY="11538">
        <dgm:presLayoutVars>
          <dgm:chMax val="6"/>
          <dgm:chPref val="6"/>
        </dgm:presLayoutVars>
      </dgm:prSet>
      <dgm:spPr/>
      <dgm:t>
        <a:bodyPr/>
        <a:lstStyle/>
        <a:p>
          <a:endParaRPr lang="sr-Cyrl-RS"/>
        </a:p>
      </dgm:t>
    </dgm:pt>
    <dgm:pt modelId="{7084CE99-7AFA-407C-A652-9B2A2CE3B3F4}" type="pres">
      <dgm:prSet presAssocID="{974946E4-263C-409A-800B-F5CC0B6D3F94}" presName="Accent1" presStyleCnt="0"/>
      <dgm:spPr/>
    </dgm:pt>
    <dgm:pt modelId="{4031BEC9-8E61-4A59-A114-05F22CD3DE5C}" type="pres">
      <dgm:prSet presAssocID="{974946E4-263C-409A-800B-F5CC0B6D3F94}" presName="Accent" presStyleLbl="bgShp" presStyleIdx="0" presStyleCnt="3"/>
      <dgm:spPr/>
    </dgm:pt>
    <dgm:pt modelId="{2935C650-AC7D-4E8B-8BE9-5DF4AA22502A}" type="pres">
      <dgm:prSet presAssocID="{974946E4-263C-409A-800B-F5CC0B6D3F94}" presName="Child1" presStyleLbl="node1" presStyleIdx="0" presStyleCnt="3" custLinFactNeighborX="40973" custLinFactNeighborY="175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2599B94-5C67-4658-94AA-89FEC93AE5FB}" type="pres">
      <dgm:prSet presAssocID="{E9F743A9-902C-45E9-9737-30561C715DF9}" presName="Accent2" presStyleCnt="0"/>
      <dgm:spPr/>
    </dgm:pt>
    <dgm:pt modelId="{25A29CEB-4D64-4BB4-9976-2F8CD60FB81D}" type="pres">
      <dgm:prSet presAssocID="{E9F743A9-902C-45E9-9737-30561C715DF9}" presName="Accent" presStyleLbl="bgShp" presStyleIdx="1" presStyleCnt="3" custLinFactX="-100000" custLinFactNeighborX="-179301" custLinFactNeighborY="-86825"/>
      <dgm:spPr/>
    </dgm:pt>
    <dgm:pt modelId="{28435E85-BEC1-4A7E-93BC-5C4741E028FF}" type="pres">
      <dgm:prSet presAssocID="{E9F743A9-902C-45E9-9737-30561C715DF9}" presName="Child2" presStyleLbl="node1" presStyleIdx="1" presStyleCnt="3" custScaleY="92799" custLinFactNeighborX="-46136" custLinFactNeighborY="70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BFE6546-D4DD-477B-B672-5DCFD2B8FC84}" type="pres">
      <dgm:prSet presAssocID="{DBE42242-5B91-4633-BCEE-79388130E306}" presName="Accent3" presStyleCnt="0"/>
      <dgm:spPr/>
    </dgm:pt>
    <dgm:pt modelId="{67B67590-C6BB-4EB6-9B3D-299B093B4400}" type="pres">
      <dgm:prSet presAssocID="{DBE42242-5B91-4633-BCEE-79388130E306}" presName="Accent" presStyleLbl="bgShp" presStyleIdx="2" presStyleCnt="3" custLinFactNeighborX="-22754" custLinFactNeighborY="55442"/>
      <dgm:spPr/>
    </dgm:pt>
    <dgm:pt modelId="{11468798-1191-4411-BD75-408B5C6E0404}" type="pres">
      <dgm:prSet presAssocID="{DBE42242-5B91-4633-BCEE-79388130E306}" presName="Child3" presStyleLbl="node1" presStyleIdx="2" presStyleCnt="3" custAng="0" custLinFactY="-64983" custLinFactNeighborX="-42314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A021C936-A7F8-460C-BAD0-7E47BDBB5863}" type="presOf" srcId="{E9F743A9-902C-45E9-9737-30561C715DF9}" destId="{28435E85-BEC1-4A7E-93BC-5C4741E028FF}" srcOrd="0" destOrd="0" presId="urn:microsoft.com/office/officeart/2011/layout/HexagonRadial"/>
    <dgm:cxn modelId="{3BF46CA6-99E4-45EE-A70D-EDCED88A805D}" type="presOf" srcId="{974946E4-263C-409A-800B-F5CC0B6D3F94}" destId="{2935C650-AC7D-4E8B-8BE9-5DF4AA22502A}" srcOrd="0" destOrd="0" presId="urn:microsoft.com/office/officeart/2011/layout/HexagonRadial"/>
    <dgm:cxn modelId="{8E0E6E04-C555-414B-9C4C-B1DF69FA1DC7}" type="presOf" srcId="{421257A1-EBB8-4D85-BBD3-89D1ADDA5ADF}" destId="{E4B15CCB-8CA0-499C-9389-7080F74F7190}" srcOrd="0" destOrd="0" presId="urn:microsoft.com/office/officeart/2011/layout/HexagonRadial"/>
    <dgm:cxn modelId="{C1F32127-E42F-4B79-8E35-622E00E02608}" srcId="{421257A1-EBB8-4D85-BBD3-89D1ADDA5ADF}" destId="{DBE42242-5B91-4633-BCEE-79388130E306}" srcOrd="2" destOrd="0" parTransId="{9A002A55-9968-4FFE-86A6-27EAC549E7A1}" sibTransId="{516783EC-249B-42E9-A780-6F641EDCD7C6}"/>
    <dgm:cxn modelId="{448F73CA-850F-45AC-8910-F3A97D4BA604}" srcId="{421257A1-EBB8-4D85-BBD3-89D1ADDA5ADF}" destId="{E9F743A9-902C-45E9-9737-30561C715DF9}" srcOrd="1" destOrd="0" parTransId="{60CC9F81-0082-4740-A078-8F5818EF8542}" sibTransId="{A50B63CF-9349-42AF-93B9-B2AE96F21C98}"/>
    <dgm:cxn modelId="{09C02C79-250C-4C6A-90BB-4D2D4B29B6D0}" type="presOf" srcId="{DBE42242-5B91-4633-BCEE-79388130E306}" destId="{11468798-1191-4411-BD75-408B5C6E0404}" srcOrd="0" destOrd="0" presId="urn:microsoft.com/office/officeart/2011/layout/HexagonRadial"/>
    <dgm:cxn modelId="{4FF0C799-29ED-4512-8916-97CBED8243ED}" srcId="{CFBD2E7F-8D30-438C-9007-22F077DDE128}" destId="{421257A1-EBB8-4D85-BBD3-89D1ADDA5ADF}" srcOrd="0" destOrd="0" parTransId="{9A6462A4-7F09-4ED2-84BA-C6DB3B797CC4}" sibTransId="{F63B1A99-FE25-4594-B817-DE0684FB9AB4}"/>
    <dgm:cxn modelId="{EE6358D8-D4FD-4EC4-A88F-EAE369E75047}" srcId="{421257A1-EBB8-4D85-BBD3-89D1ADDA5ADF}" destId="{974946E4-263C-409A-800B-F5CC0B6D3F94}" srcOrd="0" destOrd="0" parTransId="{9236587F-CB8F-41B0-9276-674C2852BCA1}" sibTransId="{46F202D3-4093-437C-91CF-9AC4750293A6}"/>
    <dgm:cxn modelId="{14444648-7843-4249-A153-5CC834173297}" type="presOf" srcId="{CFBD2E7F-8D30-438C-9007-22F077DDE128}" destId="{8F97A501-4438-42E0-B2DC-F1F2B744EC3D}" srcOrd="0" destOrd="0" presId="urn:microsoft.com/office/officeart/2011/layout/HexagonRadial"/>
    <dgm:cxn modelId="{EEE00985-9539-43FE-A4F6-476659CC19E3}" type="presParOf" srcId="{8F97A501-4438-42E0-B2DC-F1F2B744EC3D}" destId="{E4B15CCB-8CA0-499C-9389-7080F74F7190}" srcOrd="0" destOrd="0" presId="urn:microsoft.com/office/officeart/2011/layout/HexagonRadial"/>
    <dgm:cxn modelId="{723160E0-49D8-4799-864B-064ABADB7118}" type="presParOf" srcId="{8F97A501-4438-42E0-B2DC-F1F2B744EC3D}" destId="{7084CE99-7AFA-407C-A652-9B2A2CE3B3F4}" srcOrd="1" destOrd="0" presId="urn:microsoft.com/office/officeart/2011/layout/HexagonRadial"/>
    <dgm:cxn modelId="{803A08A0-F61C-40D4-AFA8-A368B9E1D2B4}" type="presParOf" srcId="{7084CE99-7AFA-407C-A652-9B2A2CE3B3F4}" destId="{4031BEC9-8E61-4A59-A114-05F22CD3DE5C}" srcOrd="0" destOrd="0" presId="urn:microsoft.com/office/officeart/2011/layout/HexagonRadial"/>
    <dgm:cxn modelId="{A36DBD91-397A-4A6C-AAFC-211D21111398}" type="presParOf" srcId="{8F97A501-4438-42E0-B2DC-F1F2B744EC3D}" destId="{2935C650-AC7D-4E8B-8BE9-5DF4AA22502A}" srcOrd="2" destOrd="0" presId="urn:microsoft.com/office/officeart/2011/layout/HexagonRadial"/>
    <dgm:cxn modelId="{13C2F1AB-5DB3-4F5D-A502-1B2BFB5FA09C}" type="presParOf" srcId="{8F97A501-4438-42E0-B2DC-F1F2B744EC3D}" destId="{02599B94-5C67-4658-94AA-89FEC93AE5FB}" srcOrd="3" destOrd="0" presId="urn:microsoft.com/office/officeart/2011/layout/HexagonRadial"/>
    <dgm:cxn modelId="{2D6ED19E-4ED2-463F-ACCF-483CA9D072D9}" type="presParOf" srcId="{02599B94-5C67-4658-94AA-89FEC93AE5FB}" destId="{25A29CEB-4D64-4BB4-9976-2F8CD60FB81D}" srcOrd="0" destOrd="0" presId="urn:microsoft.com/office/officeart/2011/layout/HexagonRadial"/>
    <dgm:cxn modelId="{040F33A1-9713-4D5C-8CD8-31737B20EBBE}" type="presParOf" srcId="{8F97A501-4438-42E0-B2DC-F1F2B744EC3D}" destId="{28435E85-BEC1-4A7E-93BC-5C4741E028FF}" srcOrd="4" destOrd="0" presId="urn:microsoft.com/office/officeart/2011/layout/HexagonRadial"/>
    <dgm:cxn modelId="{D226CA54-8374-4A82-AD85-2DA3679FC196}" type="presParOf" srcId="{8F97A501-4438-42E0-B2DC-F1F2B744EC3D}" destId="{1BFE6546-D4DD-477B-B672-5DCFD2B8FC84}" srcOrd="5" destOrd="0" presId="urn:microsoft.com/office/officeart/2011/layout/HexagonRadial"/>
    <dgm:cxn modelId="{3D31C0C4-2DEE-463F-85ED-2C49CDD5FCA5}" type="presParOf" srcId="{1BFE6546-D4DD-477B-B672-5DCFD2B8FC84}" destId="{67B67590-C6BB-4EB6-9B3D-299B093B4400}" srcOrd="0" destOrd="0" presId="urn:microsoft.com/office/officeart/2011/layout/HexagonRadial"/>
    <dgm:cxn modelId="{0EA6E4DB-4D5E-446D-B220-29989D4D5616}" type="presParOf" srcId="{8F97A501-4438-42E0-B2DC-F1F2B744EC3D}" destId="{11468798-1191-4411-BD75-408B5C6E0404}" srcOrd="6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6551B46-324B-4ADE-99C2-C55FC1F52CF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Cyrl-RS"/>
        </a:p>
      </dgm:t>
    </dgm:pt>
    <dgm:pt modelId="{C3A32EE1-BD23-42AC-B96B-346582C21EC3}">
      <dgm:prSet phldrT="[Text]"/>
      <dgm:spPr/>
      <dgm:t>
        <a:bodyPr/>
        <a:lstStyle/>
        <a:p>
          <a:r>
            <a:rPr lang="sr-Cyrl-RS" dirty="0" smtClean="0">
              <a:solidFill>
                <a:srgbClr val="FF0000"/>
              </a:solidFill>
            </a:rPr>
            <a:t>У одсуству посебног уговора услови су:</a:t>
          </a:r>
          <a:endParaRPr lang="sr-Cyrl-RS" dirty="0">
            <a:solidFill>
              <a:srgbClr val="FF0000"/>
            </a:solidFill>
          </a:endParaRPr>
        </a:p>
      </dgm:t>
    </dgm:pt>
    <dgm:pt modelId="{4F930605-D4AB-4FAB-85F1-A701E9E7E4DF}" type="parTrans" cxnId="{758A1EE1-A22A-4A20-90D6-12D6967D54E2}">
      <dgm:prSet/>
      <dgm:spPr/>
      <dgm:t>
        <a:bodyPr/>
        <a:lstStyle/>
        <a:p>
          <a:endParaRPr lang="sr-Cyrl-RS"/>
        </a:p>
      </dgm:t>
    </dgm:pt>
    <dgm:pt modelId="{1CBC22D0-D83B-4E0D-B788-1942A8F9B9C1}" type="sibTrans" cxnId="{758A1EE1-A22A-4A20-90D6-12D6967D54E2}">
      <dgm:prSet/>
      <dgm:spPr/>
      <dgm:t>
        <a:bodyPr/>
        <a:lstStyle/>
        <a:p>
          <a:endParaRPr lang="sr-Cyrl-RS"/>
        </a:p>
      </dgm:t>
    </dgm:pt>
    <dgm:pt modelId="{1A770FAA-E0FA-4BC0-BD0C-2070EC8EE941}">
      <dgm:prSet phldrT="[Text]"/>
      <dgm:spPr/>
      <dgm:t>
        <a:bodyPr/>
        <a:lstStyle/>
        <a:p>
          <a:r>
            <a:rPr lang="sr-Cyrl-RS" dirty="0" smtClean="0"/>
            <a:t>1. реципроцитет</a:t>
          </a:r>
          <a:endParaRPr lang="sr-Cyrl-RS" dirty="0"/>
        </a:p>
      </dgm:t>
    </dgm:pt>
    <dgm:pt modelId="{12AE136A-2CEB-4172-956B-6368CDE9B306}" type="parTrans" cxnId="{52709947-570D-4467-BAA2-AF011F18D524}">
      <dgm:prSet/>
      <dgm:spPr/>
      <dgm:t>
        <a:bodyPr/>
        <a:lstStyle/>
        <a:p>
          <a:endParaRPr lang="sr-Cyrl-RS"/>
        </a:p>
      </dgm:t>
    </dgm:pt>
    <dgm:pt modelId="{F857F51F-3B83-47F8-9212-A4368DED09A3}" type="sibTrans" cxnId="{52709947-570D-4467-BAA2-AF011F18D524}">
      <dgm:prSet/>
      <dgm:spPr/>
      <dgm:t>
        <a:bodyPr/>
        <a:lstStyle/>
        <a:p>
          <a:endParaRPr lang="sr-Cyrl-RS"/>
        </a:p>
      </dgm:t>
    </dgm:pt>
    <dgm:pt modelId="{EBD545BF-D8E8-4A0F-BD7F-4AA0F3CE14A7}">
      <dgm:prSet phldrT="[Text]"/>
      <dgm:spPr/>
      <dgm:t>
        <a:bodyPr/>
        <a:lstStyle/>
        <a:p>
          <a:r>
            <a:rPr lang="sr-Cyrl-RS" dirty="0" smtClean="0"/>
            <a:t>2. сврсисходно и наменско коришћење информација од стране примаоца правне помоћи</a:t>
          </a:r>
          <a:endParaRPr lang="sr-Cyrl-RS" dirty="0"/>
        </a:p>
      </dgm:t>
    </dgm:pt>
    <dgm:pt modelId="{AE5D73BA-4CC3-40BD-B9A4-CDAD630461C6}" type="parTrans" cxnId="{5CE15777-DB38-45AA-864F-523A82DA2435}">
      <dgm:prSet/>
      <dgm:spPr/>
      <dgm:t>
        <a:bodyPr/>
        <a:lstStyle/>
        <a:p>
          <a:endParaRPr lang="sr-Cyrl-RS"/>
        </a:p>
      </dgm:t>
    </dgm:pt>
    <dgm:pt modelId="{17C6E724-976A-49F4-B213-F1E2AA4989E5}" type="sibTrans" cxnId="{5CE15777-DB38-45AA-864F-523A82DA2435}">
      <dgm:prSet/>
      <dgm:spPr/>
      <dgm:t>
        <a:bodyPr/>
        <a:lstStyle/>
        <a:p>
          <a:endParaRPr lang="sr-Cyrl-RS"/>
        </a:p>
      </dgm:t>
    </dgm:pt>
    <dgm:pt modelId="{89832E1D-60FA-4CB9-B094-3F922254B792}">
      <dgm:prSet phldrT="[Text]"/>
      <dgm:spPr/>
      <dgm:t>
        <a:bodyPr/>
        <a:lstStyle/>
        <a:p>
          <a:r>
            <a:rPr lang="sr-Cyrl-RS" dirty="0" smtClean="0"/>
            <a:t>3. непостојање опасности по угрожавање јавног поретка</a:t>
          </a:r>
          <a:endParaRPr lang="sr-Cyrl-RS" dirty="0"/>
        </a:p>
      </dgm:t>
    </dgm:pt>
    <dgm:pt modelId="{F3E620E8-42DB-4159-BC32-A941D144BD10}" type="parTrans" cxnId="{A1019FBC-0DE4-4A21-AE23-D394A93677E4}">
      <dgm:prSet/>
      <dgm:spPr/>
      <dgm:t>
        <a:bodyPr/>
        <a:lstStyle/>
        <a:p>
          <a:endParaRPr lang="sr-Cyrl-RS"/>
        </a:p>
      </dgm:t>
    </dgm:pt>
    <dgm:pt modelId="{23EA304D-414F-495C-9621-B0215EA8ED04}" type="sibTrans" cxnId="{A1019FBC-0DE4-4A21-AE23-D394A93677E4}">
      <dgm:prSet/>
      <dgm:spPr/>
      <dgm:t>
        <a:bodyPr/>
        <a:lstStyle/>
        <a:p>
          <a:endParaRPr lang="sr-Cyrl-RS"/>
        </a:p>
      </dgm:t>
    </dgm:pt>
    <dgm:pt modelId="{BDD51F3A-77B4-41D9-92C8-5CC2EE9F876E}">
      <dgm:prSet phldrT="[Text]"/>
      <dgm:spPr/>
      <dgm:t>
        <a:bodyPr/>
        <a:lstStyle/>
        <a:p>
          <a:r>
            <a:rPr lang="sr-Cyrl-RS" dirty="0" smtClean="0"/>
            <a:t>4. непостојање опасности од одавања службене и професионалне тајне и причињавања штете већих размера резидентном обвезнику</a:t>
          </a:r>
          <a:endParaRPr lang="sr-Cyrl-RS" dirty="0"/>
        </a:p>
      </dgm:t>
    </dgm:pt>
    <dgm:pt modelId="{0BC7FF9A-233D-4474-B4E7-8E1BA54A9DAA}" type="parTrans" cxnId="{A176D556-4141-4217-840C-D5555CF366C2}">
      <dgm:prSet/>
      <dgm:spPr/>
      <dgm:t>
        <a:bodyPr/>
        <a:lstStyle/>
        <a:p>
          <a:endParaRPr lang="sr-Cyrl-RS"/>
        </a:p>
      </dgm:t>
    </dgm:pt>
    <dgm:pt modelId="{CBFB21B5-747A-4724-A82A-76681078F7AF}" type="sibTrans" cxnId="{A176D556-4141-4217-840C-D5555CF366C2}">
      <dgm:prSet/>
      <dgm:spPr/>
      <dgm:t>
        <a:bodyPr/>
        <a:lstStyle/>
        <a:p>
          <a:endParaRPr lang="sr-Cyrl-RS"/>
        </a:p>
      </dgm:t>
    </dgm:pt>
    <dgm:pt modelId="{B4BD498B-668D-4A7E-B3BB-DD7E21636D7A}" type="pres">
      <dgm:prSet presAssocID="{A6551B46-324B-4ADE-99C2-C55FC1F52CF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81226B08-F939-4DFB-A885-5A45CA9E4F19}" type="pres">
      <dgm:prSet presAssocID="{C3A32EE1-BD23-42AC-B96B-346582C21EC3}" presName="thickLine" presStyleLbl="alignNode1" presStyleIdx="0" presStyleCnt="1"/>
      <dgm:spPr/>
    </dgm:pt>
    <dgm:pt modelId="{E9075D8B-DA86-44D1-918D-80EA9A81529F}" type="pres">
      <dgm:prSet presAssocID="{C3A32EE1-BD23-42AC-B96B-346582C21EC3}" presName="horz1" presStyleCnt="0"/>
      <dgm:spPr/>
    </dgm:pt>
    <dgm:pt modelId="{076E86FF-313F-449A-8859-C63B3FD62EBC}" type="pres">
      <dgm:prSet presAssocID="{C3A32EE1-BD23-42AC-B96B-346582C21EC3}" presName="tx1" presStyleLbl="revTx" presStyleIdx="0" presStyleCnt="5"/>
      <dgm:spPr/>
      <dgm:t>
        <a:bodyPr/>
        <a:lstStyle/>
        <a:p>
          <a:endParaRPr lang="sr-Cyrl-RS"/>
        </a:p>
      </dgm:t>
    </dgm:pt>
    <dgm:pt modelId="{DFCEB276-E26F-4797-8A6C-3A4DFA0D12C2}" type="pres">
      <dgm:prSet presAssocID="{C3A32EE1-BD23-42AC-B96B-346582C21EC3}" presName="vert1" presStyleCnt="0"/>
      <dgm:spPr/>
    </dgm:pt>
    <dgm:pt modelId="{D1AB382F-4885-4105-AAED-EA462630AA67}" type="pres">
      <dgm:prSet presAssocID="{1A770FAA-E0FA-4BC0-BD0C-2070EC8EE941}" presName="vertSpace2a" presStyleCnt="0"/>
      <dgm:spPr/>
    </dgm:pt>
    <dgm:pt modelId="{6DC61608-E141-412C-867D-82676D22921C}" type="pres">
      <dgm:prSet presAssocID="{1A770FAA-E0FA-4BC0-BD0C-2070EC8EE941}" presName="horz2" presStyleCnt="0"/>
      <dgm:spPr/>
    </dgm:pt>
    <dgm:pt modelId="{2D728CF3-2194-4317-B3B5-5AB259C4B2D8}" type="pres">
      <dgm:prSet presAssocID="{1A770FAA-E0FA-4BC0-BD0C-2070EC8EE941}" presName="horzSpace2" presStyleCnt="0"/>
      <dgm:spPr/>
    </dgm:pt>
    <dgm:pt modelId="{F99515A4-FB9C-42E1-BEC0-6740C11BFA1C}" type="pres">
      <dgm:prSet presAssocID="{1A770FAA-E0FA-4BC0-BD0C-2070EC8EE941}" presName="tx2" presStyleLbl="revTx" presStyleIdx="1" presStyleCnt="5"/>
      <dgm:spPr/>
      <dgm:t>
        <a:bodyPr/>
        <a:lstStyle/>
        <a:p>
          <a:endParaRPr lang="sr-Cyrl-RS"/>
        </a:p>
      </dgm:t>
    </dgm:pt>
    <dgm:pt modelId="{A21FB2DB-B588-495A-94BA-AB26EEA60105}" type="pres">
      <dgm:prSet presAssocID="{1A770FAA-E0FA-4BC0-BD0C-2070EC8EE941}" presName="vert2" presStyleCnt="0"/>
      <dgm:spPr/>
    </dgm:pt>
    <dgm:pt modelId="{F2774E98-D947-4016-A765-68D98BE58FE7}" type="pres">
      <dgm:prSet presAssocID="{1A770FAA-E0FA-4BC0-BD0C-2070EC8EE941}" presName="thinLine2b" presStyleLbl="callout" presStyleIdx="0" presStyleCnt="4"/>
      <dgm:spPr/>
    </dgm:pt>
    <dgm:pt modelId="{09C24908-22F8-404E-952E-5E889323B94A}" type="pres">
      <dgm:prSet presAssocID="{1A770FAA-E0FA-4BC0-BD0C-2070EC8EE941}" presName="vertSpace2b" presStyleCnt="0"/>
      <dgm:spPr/>
    </dgm:pt>
    <dgm:pt modelId="{D9C9AFB8-E9A2-41FA-A0EE-E7CEC95AFDEA}" type="pres">
      <dgm:prSet presAssocID="{EBD545BF-D8E8-4A0F-BD7F-4AA0F3CE14A7}" presName="horz2" presStyleCnt="0"/>
      <dgm:spPr/>
    </dgm:pt>
    <dgm:pt modelId="{57903CEF-8089-4A2B-A028-E4FBB60BB2C0}" type="pres">
      <dgm:prSet presAssocID="{EBD545BF-D8E8-4A0F-BD7F-4AA0F3CE14A7}" presName="horzSpace2" presStyleCnt="0"/>
      <dgm:spPr/>
    </dgm:pt>
    <dgm:pt modelId="{0726ADE2-25B8-4ED1-9C35-5DE805E5981E}" type="pres">
      <dgm:prSet presAssocID="{EBD545BF-D8E8-4A0F-BD7F-4AA0F3CE14A7}" presName="tx2" presStyleLbl="revTx" presStyleIdx="2" presStyleCnt="5"/>
      <dgm:spPr/>
      <dgm:t>
        <a:bodyPr/>
        <a:lstStyle/>
        <a:p>
          <a:endParaRPr lang="sr-Cyrl-RS"/>
        </a:p>
      </dgm:t>
    </dgm:pt>
    <dgm:pt modelId="{E56025D5-6E3E-49C2-84E5-CB0A914CDD52}" type="pres">
      <dgm:prSet presAssocID="{EBD545BF-D8E8-4A0F-BD7F-4AA0F3CE14A7}" presName="vert2" presStyleCnt="0"/>
      <dgm:spPr/>
    </dgm:pt>
    <dgm:pt modelId="{BE71C114-1FB2-4C05-B3D3-2F452AC58B02}" type="pres">
      <dgm:prSet presAssocID="{EBD545BF-D8E8-4A0F-BD7F-4AA0F3CE14A7}" presName="thinLine2b" presStyleLbl="callout" presStyleIdx="1" presStyleCnt="4"/>
      <dgm:spPr/>
    </dgm:pt>
    <dgm:pt modelId="{494BD386-2404-461E-B6CA-9E254A54BE8F}" type="pres">
      <dgm:prSet presAssocID="{EBD545BF-D8E8-4A0F-BD7F-4AA0F3CE14A7}" presName="vertSpace2b" presStyleCnt="0"/>
      <dgm:spPr/>
    </dgm:pt>
    <dgm:pt modelId="{FB506C35-ACBC-4735-B601-3A97195125F8}" type="pres">
      <dgm:prSet presAssocID="{89832E1D-60FA-4CB9-B094-3F922254B792}" presName="horz2" presStyleCnt="0"/>
      <dgm:spPr/>
    </dgm:pt>
    <dgm:pt modelId="{BC6951FF-A7CF-4C1E-891A-24AF3159DD26}" type="pres">
      <dgm:prSet presAssocID="{89832E1D-60FA-4CB9-B094-3F922254B792}" presName="horzSpace2" presStyleCnt="0"/>
      <dgm:spPr/>
    </dgm:pt>
    <dgm:pt modelId="{CFC91879-2ABA-4734-ADC6-A9C1B7D60161}" type="pres">
      <dgm:prSet presAssocID="{89832E1D-60FA-4CB9-B094-3F922254B792}" presName="tx2" presStyleLbl="revTx" presStyleIdx="3" presStyleCnt="5"/>
      <dgm:spPr/>
      <dgm:t>
        <a:bodyPr/>
        <a:lstStyle/>
        <a:p>
          <a:endParaRPr lang="sr-Cyrl-RS"/>
        </a:p>
      </dgm:t>
    </dgm:pt>
    <dgm:pt modelId="{CD119A4A-EFAA-4DA2-9E14-74FEB7B475A4}" type="pres">
      <dgm:prSet presAssocID="{89832E1D-60FA-4CB9-B094-3F922254B792}" presName="vert2" presStyleCnt="0"/>
      <dgm:spPr/>
    </dgm:pt>
    <dgm:pt modelId="{B552C5B1-DBE4-42BD-9F6C-CD72878AAE6B}" type="pres">
      <dgm:prSet presAssocID="{89832E1D-60FA-4CB9-B094-3F922254B792}" presName="thinLine2b" presStyleLbl="callout" presStyleIdx="2" presStyleCnt="4"/>
      <dgm:spPr/>
    </dgm:pt>
    <dgm:pt modelId="{6DCED9E4-5820-4252-A187-3E0DA56E6A8F}" type="pres">
      <dgm:prSet presAssocID="{89832E1D-60FA-4CB9-B094-3F922254B792}" presName="vertSpace2b" presStyleCnt="0"/>
      <dgm:spPr/>
    </dgm:pt>
    <dgm:pt modelId="{211490DB-22FF-40EA-AC60-E3D1FE2B6AAC}" type="pres">
      <dgm:prSet presAssocID="{BDD51F3A-77B4-41D9-92C8-5CC2EE9F876E}" presName="horz2" presStyleCnt="0"/>
      <dgm:spPr/>
    </dgm:pt>
    <dgm:pt modelId="{46BFF407-5AAA-4EE4-B281-35C582F9A52D}" type="pres">
      <dgm:prSet presAssocID="{BDD51F3A-77B4-41D9-92C8-5CC2EE9F876E}" presName="horzSpace2" presStyleCnt="0"/>
      <dgm:spPr/>
    </dgm:pt>
    <dgm:pt modelId="{FD87C468-B1C8-44B1-888A-9AB06E893680}" type="pres">
      <dgm:prSet presAssocID="{BDD51F3A-77B4-41D9-92C8-5CC2EE9F876E}" presName="tx2" presStyleLbl="revTx" presStyleIdx="4" presStyleCnt="5"/>
      <dgm:spPr/>
      <dgm:t>
        <a:bodyPr/>
        <a:lstStyle/>
        <a:p>
          <a:endParaRPr lang="sr-Cyrl-RS"/>
        </a:p>
      </dgm:t>
    </dgm:pt>
    <dgm:pt modelId="{AE849E3E-09B2-45B7-B15B-9B90E7998002}" type="pres">
      <dgm:prSet presAssocID="{BDD51F3A-77B4-41D9-92C8-5CC2EE9F876E}" presName="vert2" presStyleCnt="0"/>
      <dgm:spPr/>
    </dgm:pt>
    <dgm:pt modelId="{C43D14D8-DDBA-426C-A777-4AE1C942858E}" type="pres">
      <dgm:prSet presAssocID="{BDD51F3A-77B4-41D9-92C8-5CC2EE9F876E}" presName="thinLine2b" presStyleLbl="callout" presStyleIdx="3" presStyleCnt="4"/>
      <dgm:spPr/>
    </dgm:pt>
    <dgm:pt modelId="{D7857AA3-D132-4F8C-92DE-6364B43B0848}" type="pres">
      <dgm:prSet presAssocID="{BDD51F3A-77B4-41D9-92C8-5CC2EE9F876E}" presName="vertSpace2b" presStyleCnt="0"/>
      <dgm:spPr/>
    </dgm:pt>
  </dgm:ptLst>
  <dgm:cxnLst>
    <dgm:cxn modelId="{5CE15777-DB38-45AA-864F-523A82DA2435}" srcId="{C3A32EE1-BD23-42AC-B96B-346582C21EC3}" destId="{EBD545BF-D8E8-4A0F-BD7F-4AA0F3CE14A7}" srcOrd="1" destOrd="0" parTransId="{AE5D73BA-4CC3-40BD-B9A4-CDAD630461C6}" sibTransId="{17C6E724-976A-49F4-B213-F1E2AA4989E5}"/>
    <dgm:cxn modelId="{E00B52E1-6FFD-412E-8974-139DD8AF13E7}" type="presOf" srcId="{C3A32EE1-BD23-42AC-B96B-346582C21EC3}" destId="{076E86FF-313F-449A-8859-C63B3FD62EBC}" srcOrd="0" destOrd="0" presId="urn:microsoft.com/office/officeart/2008/layout/LinedList"/>
    <dgm:cxn modelId="{6F1D7335-3002-4CF2-83FA-02B5D755FC35}" type="presOf" srcId="{89832E1D-60FA-4CB9-B094-3F922254B792}" destId="{CFC91879-2ABA-4734-ADC6-A9C1B7D60161}" srcOrd="0" destOrd="0" presId="urn:microsoft.com/office/officeart/2008/layout/LinedList"/>
    <dgm:cxn modelId="{52709947-570D-4467-BAA2-AF011F18D524}" srcId="{C3A32EE1-BD23-42AC-B96B-346582C21EC3}" destId="{1A770FAA-E0FA-4BC0-BD0C-2070EC8EE941}" srcOrd="0" destOrd="0" parTransId="{12AE136A-2CEB-4172-956B-6368CDE9B306}" sibTransId="{F857F51F-3B83-47F8-9212-A4368DED09A3}"/>
    <dgm:cxn modelId="{EC6477F0-BCE8-4388-B2B1-57286A668C85}" type="presOf" srcId="{1A770FAA-E0FA-4BC0-BD0C-2070EC8EE941}" destId="{F99515A4-FB9C-42E1-BEC0-6740C11BFA1C}" srcOrd="0" destOrd="0" presId="urn:microsoft.com/office/officeart/2008/layout/LinedList"/>
    <dgm:cxn modelId="{EC99ABBD-0A6D-4FBB-8FF6-4FE87BFFCEB7}" type="presOf" srcId="{A6551B46-324B-4ADE-99C2-C55FC1F52CF0}" destId="{B4BD498B-668D-4A7E-B3BB-DD7E21636D7A}" srcOrd="0" destOrd="0" presId="urn:microsoft.com/office/officeart/2008/layout/LinedList"/>
    <dgm:cxn modelId="{A1019FBC-0DE4-4A21-AE23-D394A93677E4}" srcId="{C3A32EE1-BD23-42AC-B96B-346582C21EC3}" destId="{89832E1D-60FA-4CB9-B094-3F922254B792}" srcOrd="2" destOrd="0" parTransId="{F3E620E8-42DB-4159-BC32-A941D144BD10}" sibTransId="{23EA304D-414F-495C-9621-B0215EA8ED04}"/>
    <dgm:cxn modelId="{A176D556-4141-4217-840C-D5555CF366C2}" srcId="{C3A32EE1-BD23-42AC-B96B-346582C21EC3}" destId="{BDD51F3A-77B4-41D9-92C8-5CC2EE9F876E}" srcOrd="3" destOrd="0" parTransId="{0BC7FF9A-233D-4474-B4E7-8E1BA54A9DAA}" sibTransId="{CBFB21B5-747A-4724-A82A-76681078F7AF}"/>
    <dgm:cxn modelId="{A74A269A-D67E-4564-945F-169A0C4EA89D}" type="presOf" srcId="{EBD545BF-D8E8-4A0F-BD7F-4AA0F3CE14A7}" destId="{0726ADE2-25B8-4ED1-9C35-5DE805E5981E}" srcOrd="0" destOrd="0" presId="urn:microsoft.com/office/officeart/2008/layout/LinedList"/>
    <dgm:cxn modelId="{758A1EE1-A22A-4A20-90D6-12D6967D54E2}" srcId="{A6551B46-324B-4ADE-99C2-C55FC1F52CF0}" destId="{C3A32EE1-BD23-42AC-B96B-346582C21EC3}" srcOrd="0" destOrd="0" parTransId="{4F930605-D4AB-4FAB-85F1-A701E9E7E4DF}" sibTransId="{1CBC22D0-D83B-4E0D-B788-1942A8F9B9C1}"/>
    <dgm:cxn modelId="{44ECF6F4-E593-4177-AAA8-7793AEC0F34D}" type="presOf" srcId="{BDD51F3A-77B4-41D9-92C8-5CC2EE9F876E}" destId="{FD87C468-B1C8-44B1-888A-9AB06E893680}" srcOrd="0" destOrd="0" presId="urn:microsoft.com/office/officeart/2008/layout/LinedList"/>
    <dgm:cxn modelId="{4307B153-FD9A-43B8-98CA-370625A421E9}" type="presParOf" srcId="{B4BD498B-668D-4A7E-B3BB-DD7E21636D7A}" destId="{81226B08-F939-4DFB-A885-5A45CA9E4F19}" srcOrd="0" destOrd="0" presId="urn:microsoft.com/office/officeart/2008/layout/LinedList"/>
    <dgm:cxn modelId="{0076A65A-68F2-4D75-98A2-6A605C4EDFDE}" type="presParOf" srcId="{B4BD498B-668D-4A7E-B3BB-DD7E21636D7A}" destId="{E9075D8B-DA86-44D1-918D-80EA9A81529F}" srcOrd="1" destOrd="0" presId="urn:microsoft.com/office/officeart/2008/layout/LinedList"/>
    <dgm:cxn modelId="{A394AA91-7244-4F19-91ED-53776FEE3308}" type="presParOf" srcId="{E9075D8B-DA86-44D1-918D-80EA9A81529F}" destId="{076E86FF-313F-449A-8859-C63B3FD62EBC}" srcOrd="0" destOrd="0" presId="urn:microsoft.com/office/officeart/2008/layout/LinedList"/>
    <dgm:cxn modelId="{94BADD7A-B89B-4E5B-BAC1-08A01E984E62}" type="presParOf" srcId="{E9075D8B-DA86-44D1-918D-80EA9A81529F}" destId="{DFCEB276-E26F-4797-8A6C-3A4DFA0D12C2}" srcOrd="1" destOrd="0" presId="urn:microsoft.com/office/officeart/2008/layout/LinedList"/>
    <dgm:cxn modelId="{117F24B8-AC67-4FCF-A82D-3C4AA891274B}" type="presParOf" srcId="{DFCEB276-E26F-4797-8A6C-3A4DFA0D12C2}" destId="{D1AB382F-4885-4105-AAED-EA462630AA67}" srcOrd="0" destOrd="0" presId="urn:microsoft.com/office/officeart/2008/layout/LinedList"/>
    <dgm:cxn modelId="{2F5D738A-908A-47F0-8DE4-BB444BAF680B}" type="presParOf" srcId="{DFCEB276-E26F-4797-8A6C-3A4DFA0D12C2}" destId="{6DC61608-E141-412C-867D-82676D22921C}" srcOrd="1" destOrd="0" presId="urn:microsoft.com/office/officeart/2008/layout/LinedList"/>
    <dgm:cxn modelId="{01EE1012-8E47-41A7-BA30-F8F44DF4E842}" type="presParOf" srcId="{6DC61608-E141-412C-867D-82676D22921C}" destId="{2D728CF3-2194-4317-B3B5-5AB259C4B2D8}" srcOrd="0" destOrd="0" presId="urn:microsoft.com/office/officeart/2008/layout/LinedList"/>
    <dgm:cxn modelId="{88B318AA-8457-4A98-96AB-F2B711F99193}" type="presParOf" srcId="{6DC61608-E141-412C-867D-82676D22921C}" destId="{F99515A4-FB9C-42E1-BEC0-6740C11BFA1C}" srcOrd="1" destOrd="0" presId="urn:microsoft.com/office/officeart/2008/layout/LinedList"/>
    <dgm:cxn modelId="{3AF8A442-BEB2-4B31-A42D-6A87FB64FBE5}" type="presParOf" srcId="{6DC61608-E141-412C-867D-82676D22921C}" destId="{A21FB2DB-B588-495A-94BA-AB26EEA60105}" srcOrd="2" destOrd="0" presId="urn:microsoft.com/office/officeart/2008/layout/LinedList"/>
    <dgm:cxn modelId="{78399145-FA62-4D00-B4F6-742A5EB528B9}" type="presParOf" srcId="{DFCEB276-E26F-4797-8A6C-3A4DFA0D12C2}" destId="{F2774E98-D947-4016-A765-68D98BE58FE7}" srcOrd="2" destOrd="0" presId="urn:microsoft.com/office/officeart/2008/layout/LinedList"/>
    <dgm:cxn modelId="{2421BC5D-295D-4410-83E0-5D893196EBBC}" type="presParOf" srcId="{DFCEB276-E26F-4797-8A6C-3A4DFA0D12C2}" destId="{09C24908-22F8-404E-952E-5E889323B94A}" srcOrd="3" destOrd="0" presId="urn:microsoft.com/office/officeart/2008/layout/LinedList"/>
    <dgm:cxn modelId="{A63976D5-9F3C-4394-9DA4-D4A4D385DE67}" type="presParOf" srcId="{DFCEB276-E26F-4797-8A6C-3A4DFA0D12C2}" destId="{D9C9AFB8-E9A2-41FA-A0EE-E7CEC95AFDEA}" srcOrd="4" destOrd="0" presId="urn:microsoft.com/office/officeart/2008/layout/LinedList"/>
    <dgm:cxn modelId="{C0F130F6-85F7-4F68-A1BC-76A6FDF504AF}" type="presParOf" srcId="{D9C9AFB8-E9A2-41FA-A0EE-E7CEC95AFDEA}" destId="{57903CEF-8089-4A2B-A028-E4FBB60BB2C0}" srcOrd="0" destOrd="0" presId="urn:microsoft.com/office/officeart/2008/layout/LinedList"/>
    <dgm:cxn modelId="{454A879B-2E8D-4883-BDD4-94AB696D5093}" type="presParOf" srcId="{D9C9AFB8-E9A2-41FA-A0EE-E7CEC95AFDEA}" destId="{0726ADE2-25B8-4ED1-9C35-5DE805E5981E}" srcOrd="1" destOrd="0" presId="urn:microsoft.com/office/officeart/2008/layout/LinedList"/>
    <dgm:cxn modelId="{1289176F-A593-45A0-9E77-C356010D34A5}" type="presParOf" srcId="{D9C9AFB8-E9A2-41FA-A0EE-E7CEC95AFDEA}" destId="{E56025D5-6E3E-49C2-84E5-CB0A914CDD52}" srcOrd="2" destOrd="0" presId="urn:microsoft.com/office/officeart/2008/layout/LinedList"/>
    <dgm:cxn modelId="{A740020C-0B1C-4309-8C32-A5B44A41D6A5}" type="presParOf" srcId="{DFCEB276-E26F-4797-8A6C-3A4DFA0D12C2}" destId="{BE71C114-1FB2-4C05-B3D3-2F452AC58B02}" srcOrd="5" destOrd="0" presId="urn:microsoft.com/office/officeart/2008/layout/LinedList"/>
    <dgm:cxn modelId="{1E03452C-4877-4BC0-88CE-78D578B17D1C}" type="presParOf" srcId="{DFCEB276-E26F-4797-8A6C-3A4DFA0D12C2}" destId="{494BD386-2404-461E-B6CA-9E254A54BE8F}" srcOrd="6" destOrd="0" presId="urn:microsoft.com/office/officeart/2008/layout/LinedList"/>
    <dgm:cxn modelId="{80F29E9C-1D9B-4E19-8046-B021FB3A760C}" type="presParOf" srcId="{DFCEB276-E26F-4797-8A6C-3A4DFA0D12C2}" destId="{FB506C35-ACBC-4735-B601-3A97195125F8}" srcOrd="7" destOrd="0" presId="urn:microsoft.com/office/officeart/2008/layout/LinedList"/>
    <dgm:cxn modelId="{FC0E8327-9B82-4843-A462-35973D2C9FF3}" type="presParOf" srcId="{FB506C35-ACBC-4735-B601-3A97195125F8}" destId="{BC6951FF-A7CF-4C1E-891A-24AF3159DD26}" srcOrd="0" destOrd="0" presId="urn:microsoft.com/office/officeart/2008/layout/LinedList"/>
    <dgm:cxn modelId="{8D4244BD-6E3F-488F-82B8-08C17D7D2866}" type="presParOf" srcId="{FB506C35-ACBC-4735-B601-3A97195125F8}" destId="{CFC91879-2ABA-4734-ADC6-A9C1B7D60161}" srcOrd="1" destOrd="0" presId="urn:microsoft.com/office/officeart/2008/layout/LinedList"/>
    <dgm:cxn modelId="{0339915B-039C-4D75-B565-0676085879E2}" type="presParOf" srcId="{FB506C35-ACBC-4735-B601-3A97195125F8}" destId="{CD119A4A-EFAA-4DA2-9E14-74FEB7B475A4}" srcOrd="2" destOrd="0" presId="urn:microsoft.com/office/officeart/2008/layout/LinedList"/>
    <dgm:cxn modelId="{36E619BA-322D-4825-B71C-591027F45957}" type="presParOf" srcId="{DFCEB276-E26F-4797-8A6C-3A4DFA0D12C2}" destId="{B552C5B1-DBE4-42BD-9F6C-CD72878AAE6B}" srcOrd="8" destOrd="0" presId="urn:microsoft.com/office/officeart/2008/layout/LinedList"/>
    <dgm:cxn modelId="{33EE9A19-E3F5-45D2-BDC0-7EEC3D679B96}" type="presParOf" srcId="{DFCEB276-E26F-4797-8A6C-3A4DFA0D12C2}" destId="{6DCED9E4-5820-4252-A187-3E0DA56E6A8F}" srcOrd="9" destOrd="0" presId="urn:microsoft.com/office/officeart/2008/layout/LinedList"/>
    <dgm:cxn modelId="{12E62D9E-0826-4238-AE4B-7F287A5A2877}" type="presParOf" srcId="{DFCEB276-E26F-4797-8A6C-3A4DFA0D12C2}" destId="{211490DB-22FF-40EA-AC60-E3D1FE2B6AAC}" srcOrd="10" destOrd="0" presId="urn:microsoft.com/office/officeart/2008/layout/LinedList"/>
    <dgm:cxn modelId="{A619D21E-7A34-4883-8754-DBE691D9D8D7}" type="presParOf" srcId="{211490DB-22FF-40EA-AC60-E3D1FE2B6AAC}" destId="{46BFF407-5AAA-4EE4-B281-35C582F9A52D}" srcOrd="0" destOrd="0" presId="urn:microsoft.com/office/officeart/2008/layout/LinedList"/>
    <dgm:cxn modelId="{0C7A8375-8EBF-4645-91B5-B0ED4634C697}" type="presParOf" srcId="{211490DB-22FF-40EA-AC60-E3D1FE2B6AAC}" destId="{FD87C468-B1C8-44B1-888A-9AB06E893680}" srcOrd="1" destOrd="0" presId="urn:microsoft.com/office/officeart/2008/layout/LinedList"/>
    <dgm:cxn modelId="{6F3A82EE-68D6-4E73-9001-BD0C044481C3}" type="presParOf" srcId="{211490DB-22FF-40EA-AC60-E3D1FE2B6AAC}" destId="{AE849E3E-09B2-45B7-B15B-9B90E7998002}" srcOrd="2" destOrd="0" presId="urn:microsoft.com/office/officeart/2008/layout/LinedList"/>
    <dgm:cxn modelId="{88088E9A-CB7D-479A-AF9A-6A455C1F3AE8}" type="presParOf" srcId="{DFCEB276-E26F-4797-8A6C-3A4DFA0D12C2}" destId="{C43D14D8-DDBA-426C-A777-4AE1C942858E}" srcOrd="11" destOrd="0" presId="urn:microsoft.com/office/officeart/2008/layout/LinedList"/>
    <dgm:cxn modelId="{C5868912-B9FB-47F1-A742-0CAB3500462F}" type="presParOf" srcId="{DFCEB276-E26F-4797-8A6C-3A4DFA0D12C2}" destId="{D7857AA3-D132-4F8C-92DE-6364B43B0848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B71B56-5229-4F5C-A98A-CD4D82D7DA02}" type="doc">
      <dgm:prSet loTypeId="urn:microsoft.com/office/officeart/2005/8/layout/target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DA291B9D-09AF-418A-AB11-3ADC6EEDBCFC}">
      <dgm:prSet phldrT="[Text]"/>
      <dgm:spPr/>
      <dgm:t>
        <a:bodyPr/>
        <a:lstStyle/>
        <a:p>
          <a:r>
            <a:rPr lang="sr-Cyrl-RS" dirty="0" smtClean="0"/>
            <a:t>ЕЛЕМЕНТИ ПРОПИСАНИ ЗАКОНОМ О ОПШТЕМ УПРАВНОМ ПОСТУПКУ</a:t>
          </a:r>
          <a:endParaRPr lang="sr-Cyrl-RS" dirty="0"/>
        </a:p>
      </dgm:t>
    </dgm:pt>
    <dgm:pt modelId="{E8639373-2A71-4DE1-B371-C0FD2921D215}" type="parTrans" cxnId="{6D79F66F-3A98-4A86-8CEF-F095D1816FCD}">
      <dgm:prSet/>
      <dgm:spPr/>
      <dgm:t>
        <a:bodyPr/>
        <a:lstStyle/>
        <a:p>
          <a:endParaRPr lang="sr-Cyrl-RS"/>
        </a:p>
      </dgm:t>
    </dgm:pt>
    <dgm:pt modelId="{9F4B3724-72AD-4C89-85F6-1415C3873BCE}" type="sibTrans" cxnId="{6D79F66F-3A98-4A86-8CEF-F095D1816FCD}">
      <dgm:prSet/>
      <dgm:spPr/>
      <dgm:t>
        <a:bodyPr/>
        <a:lstStyle/>
        <a:p>
          <a:endParaRPr lang="sr-Cyrl-RS"/>
        </a:p>
      </dgm:t>
    </dgm:pt>
    <dgm:pt modelId="{27DBD47E-E202-4CE4-BE67-4F0446BA6905}">
      <dgm:prSet phldrT="[Text]"/>
      <dgm:spPr/>
      <dgm:t>
        <a:bodyPr/>
        <a:lstStyle/>
        <a:p>
          <a:r>
            <a:rPr lang="sr-Cyrl-RS" dirty="0" smtClean="0"/>
            <a:t>Увод</a:t>
          </a:r>
          <a:endParaRPr lang="sr-Cyrl-RS" dirty="0"/>
        </a:p>
      </dgm:t>
    </dgm:pt>
    <dgm:pt modelId="{8F676079-8958-4F21-A5D8-08F85DF88B45}" type="parTrans" cxnId="{B78AB083-510C-40C8-8AC8-71AC98A686D4}">
      <dgm:prSet/>
      <dgm:spPr/>
      <dgm:t>
        <a:bodyPr/>
        <a:lstStyle/>
        <a:p>
          <a:endParaRPr lang="sr-Cyrl-RS"/>
        </a:p>
      </dgm:t>
    </dgm:pt>
    <dgm:pt modelId="{98485B12-7352-4C20-9345-12B7F0B7AC0C}" type="sibTrans" cxnId="{B78AB083-510C-40C8-8AC8-71AC98A686D4}">
      <dgm:prSet/>
      <dgm:spPr/>
      <dgm:t>
        <a:bodyPr/>
        <a:lstStyle/>
        <a:p>
          <a:endParaRPr lang="sr-Cyrl-RS"/>
        </a:p>
      </dgm:t>
    </dgm:pt>
    <dgm:pt modelId="{C14DF0C3-3E0E-4DE6-A47F-F505CC07FDD2}">
      <dgm:prSet phldrT="[Text]"/>
      <dgm:spPr/>
      <dgm:t>
        <a:bodyPr/>
        <a:lstStyle/>
        <a:p>
          <a:r>
            <a:rPr lang="sr-Cyrl-RS" dirty="0" smtClean="0"/>
            <a:t>Диспозитив</a:t>
          </a:r>
          <a:endParaRPr lang="sr-Cyrl-RS" dirty="0"/>
        </a:p>
      </dgm:t>
    </dgm:pt>
    <dgm:pt modelId="{593044B3-C1F3-4B28-BEE8-669D5F5E0384}" type="parTrans" cxnId="{9185F6C0-22B5-4458-B58F-1A68345F7EC0}">
      <dgm:prSet/>
      <dgm:spPr/>
      <dgm:t>
        <a:bodyPr/>
        <a:lstStyle/>
        <a:p>
          <a:endParaRPr lang="sr-Cyrl-RS"/>
        </a:p>
      </dgm:t>
    </dgm:pt>
    <dgm:pt modelId="{F697001D-E5FB-4AED-80DA-75F8EC7B2C55}" type="sibTrans" cxnId="{9185F6C0-22B5-4458-B58F-1A68345F7EC0}">
      <dgm:prSet/>
      <dgm:spPr/>
      <dgm:t>
        <a:bodyPr/>
        <a:lstStyle/>
        <a:p>
          <a:endParaRPr lang="sr-Cyrl-RS"/>
        </a:p>
      </dgm:t>
    </dgm:pt>
    <dgm:pt modelId="{2F8CC1CE-6DF6-44F7-99C0-83C209F16AB3}">
      <dgm:prSet phldrT="[Text]"/>
      <dgm:spPr/>
      <dgm:t>
        <a:bodyPr/>
        <a:lstStyle/>
        <a:p>
          <a:r>
            <a:rPr lang="sr-Cyrl-RS" dirty="0" smtClean="0"/>
            <a:t>ЕЛЕМЕНТИ УТВРЂЕНИ </a:t>
          </a:r>
          <a:r>
            <a:rPr lang="sr-Cyrl-RS" dirty="0" smtClean="0"/>
            <a:t>ПОРЕСКИМ </a:t>
          </a:r>
          <a:r>
            <a:rPr lang="sr-Cyrl-RS" dirty="0" smtClean="0"/>
            <a:t>ЗАКОНИМА(нпр. </a:t>
          </a:r>
          <a:r>
            <a:rPr lang="sr-Cyrl-RS" dirty="0" smtClean="0"/>
            <a:t>ЗПДГ-ом)</a:t>
          </a:r>
          <a:endParaRPr lang="sr-Cyrl-RS" dirty="0"/>
        </a:p>
      </dgm:t>
    </dgm:pt>
    <dgm:pt modelId="{548DA4CA-B54F-4107-837B-4C941740724C}" type="parTrans" cxnId="{F84E4ABE-5BB0-4285-8E92-1F19A27B1BCB}">
      <dgm:prSet/>
      <dgm:spPr/>
      <dgm:t>
        <a:bodyPr/>
        <a:lstStyle/>
        <a:p>
          <a:endParaRPr lang="sr-Cyrl-RS"/>
        </a:p>
      </dgm:t>
    </dgm:pt>
    <dgm:pt modelId="{7846234C-B27C-45D5-9D1C-32C426FF5160}" type="sibTrans" cxnId="{F84E4ABE-5BB0-4285-8E92-1F19A27B1BCB}">
      <dgm:prSet/>
      <dgm:spPr/>
      <dgm:t>
        <a:bodyPr/>
        <a:lstStyle/>
        <a:p>
          <a:endParaRPr lang="sr-Cyrl-RS"/>
        </a:p>
      </dgm:t>
    </dgm:pt>
    <dgm:pt modelId="{392D434D-0C88-4C59-A173-20E8EF043F9E}">
      <dgm:prSet phldrT="[Text]"/>
      <dgm:spPr/>
      <dgm:t>
        <a:bodyPr/>
        <a:lstStyle/>
        <a:p>
          <a:r>
            <a:rPr lang="sr-Cyrl-RS" dirty="0" smtClean="0"/>
            <a:t>Име и презиме пореског дужника</a:t>
          </a:r>
          <a:endParaRPr lang="sr-Cyrl-RS" dirty="0"/>
        </a:p>
      </dgm:t>
    </dgm:pt>
    <dgm:pt modelId="{69B124BC-A371-488B-AC01-B7E1A5C65C82}" type="parTrans" cxnId="{BB6F0700-8EEC-4EA5-B6E1-B6BF68BB27EC}">
      <dgm:prSet/>
      <dgm:spPr/>
      <dgm:t>
        <a:bodyPr/>
        <a:lstStyle/>
        <a:p>
          <a:endParaRPr lang="sr-Cyrl-RS"/>
        </a:p>
      </dgm:t>
    </dgm:pt>
    <dgm:pt modelId="{87BB2906-9981-4BE1-BA49-680C842E558D}" type="sibTrans" cxnId="{BB6F0700-8EEC-4EA5-B6E1-B6BF68BB27EC}">
      <dgm:prSet/>
      <dgm:spPr/>
      <dgm:t>
        <a:bodyPr/>
        <a:lstStyle/>
        <a:p>
          <a:endParaRPr lang="sr-Cyrl-RS"/>
        </a:p>
      </dgm:t>
    </dgm:pt>
    <dgm:pt modelId="{045B839B-D199-40AF-8303-14589B1D5517}">
      <dgm:prSet phldrT="[Text]"/>
      <dgm:spPr/>
      <dgm:t>
        <a:bodyPr/>
        <a:lstStyle/>
        <a:p>
          <a:r>
            <a:rPr lang="sr-Cyrl-RS" dirty="0" smtClean="0"/>
            <a:t>Врста пореза</a:t>
          </a:r>
          <a:endParaRPr lang="sr-Cyrl-RS" dirty="0"/>
        </a:p>
      </dgm:t>
    </dgm:pt>
    <dgm:pt modelId="{B73D570D-F422-4BB8-9BCE-AB95B21DE2B6}" type="parTrans" cxnId="{430AC98E-9185-487A-9480-7105C649703E}">
      <dgm:prSet/>
      <dgm:spPr/>
      <dgm:t>
        <a:bodyPr/>
        <a:lstStyle/>
        <a:p>
          <a:endParaRPr lang="sr-Cyrl-RS"/>
        </a:p>
      </dgm:t>
    </dgm:pt>
    <dgm:pt modelId="{B87EC28D-4F93-4602-8AC5-747D1EB72A7A}" type="sibTrans" cxnId="{430AC98E-9185-487A-9480-7105C649703E}">
      <dgm:prSet/>
      <dgm:spPr/>
      <dgm:t>
        <a:bodyPr/>
        <a:lstStyle/>
        <a:p>
          <a:endParaRPr lang="sr-Cyrl-RS"/>
        </a:p>
      </dgm:t>
    </dgm:pt>
    <dgm:pt modelId="{238C07EE-E1AE-493E-ACFE-EA75DA6B037F}">
      <dgm:prSet phldrT="[Text]"/>
      <dgm:spPr/>
      <dgm:t>
        <a:bodyPr/>
        <a:lstStyle/>
        <a:p>
          <a:r>
            <a:rPr lang="sr-Cyrl-RS" dirty="0" smtClean="0"/>
            <a:t>Образложење</a:t>
          </a:r>
          <a:endParaRPr lang="sr-Cyrl-RS" dirty="0"/>
        </a:p>
      </dgm:t>
    </dgm:pt>
    <dgm:pt modelId="{56FF114E-9BF8-4587-87DD-CA648868C7F0}" type="parTrans" cxnId="{9F2CF8F2-27F4-4DFD-B217-31535AB1AB5E}">
      <dgm:prSet/>
      <dgm:spPr/>
      <dgm:t>
        <a:bodyPr/>
        <a:lstStyle/>
        <a:p>
          <a:endParaRPr lang="sr-Cyrl-RS"/>
        </a:p>
      </dgm:t>
    </dgm:pt>
    <dgm:pt modelId="{41D40D43-4988-4760-94C5-752EE151CD48}" type="sibTrans" cxnId="{9F2CF8F2-27F4-4DFD-B217-31535AB1AB5E}">
      <dgm:prSet/>
      <dgm:spPr/>
      <dgm:t>
        <a:bodyPr/>
        <a:lstStyle/>
        <a:p>
          <a:endParaRPr lang="sr-Cyrl-RS"/>
        </a:p>
      </dgm:t>
    </dgm:pt>
    <dgm:pt modelId="{564549AD-DFA6-4FF9-BE5E-42CBC68ABAEC}">
      <dgm:prSet phldrT="[Text]"/>
      <dgm:spPr/>
      <dgm:t>
        <a:bodyPr/>
        <a:lstStyle/>
        <a:p>
          <a:r>
            <a:rPr lang="sr-Cyrl-RS" dirty="0" smtClean="0"/>
            <a:t>Упутство о правном средству</a:t>
          </a:r>
          <a:endParaRPr lang="sr-Cyrl-RS" dirty="0"/>
        </a:p>
      </dgm:t>
    </dgm:pt>
    <dgm:pt modelId="{7C0508FC-B880-4F91-A2A7-42F9137FE3CC}" type="parTrans" cxnId="{B6921C83-729D-4D68-973A-37DE8DDEEB79}">
      <dgm:prSet/>
      <dgm:spPr/>
      <dgm:t>
        <a:bodyPr/>
        <a:lstStyle/>
        <a:p>
          <a:endParaRPr lang="sr-Cyrl-RS"/>
        </a:p>
      </dgm:t>
    </dgm:pt>
    <dgm:pt modelId="{BE3FB92B-B01F-4691-9E0D-05B117A88897}" type="sibTrans" cxnId="{B6921C83-729D-4D68-973A-37DE8DDEEB79}">
      <dgm:prSet/>
      <dgm:spPr/>
      <dgm:t>
        <a:bodyPr/>
        <a:lstStyle/>
        <a:p>
          <a:endParaRPr lang="sr-Cyrl-RS"/>
        </a:p>
      </dgm:t>
    </dgm:pt>
    <dgm:pt modelId="{28FE54ED-397C-4C7C-A818-A8D3DFB55A41}">
      <dgm:prSet phldrT="[Text]"/>
      <dgm:spPr/>
      <dgm:t>
        <a:bodyPr/>
        <a:lstStyle/>
        <a:p>
          <a:r>
            <a:rPr lang="sr-Cyrl-RS" dirty="0" smtClean="0"/>
            <a:t>Назив органа с бројем и датумом решења</a:t>
          </a:r>
          <a:endParaRPr lang="sr-Cyrl-RS" dirty="0"/>
        </a:p>
      </dgm:t>
    </dgm:pt>
    <dgm:pt modelId="{2EF0D074-4CD5-402B-B08E-210C12B69878}" type="parTrans" cxnId="{2398D16C-3E74-4F34-B893-F8E3C5F28222}">
      <dgm:prSet/>
      <dgm:spPr/>
      <dgm:t>
        <a:bodyPr/>
        <a:lstStyle/>
        <a:p>
          <a:endParaRPr lang="sr-Cyrl-RS"/>
        </a:p>
      </dgm:t>
    </dgm:pt>
    <dgm:pt modelId="{5B9C2994-3164-4010-B3DE-608C64437E39}" type="sibTrans" cxnId="{2398D16C-3E74-4F34-B893-F8E3C5F28222}">
      <dgm:prSet/>
      <dgm:spPr/>
      <dgm:t>
        <a:bodyPr/>
        <a:lstStyle/>
        <a:p>
          <a:endParaRPr lang="sr-Cyrl-RS"/>
        </a:p>
      </dgm:t>
    </dgm:pt>
    <dgm:pt modelId="{D534CFA1-62E3-4433-8586-DF4ADE988C9F}">
      <dgm:prSet phldrT="[Text]"/>
      <dgm:spPr/>
      <dgm:t>
        <a:bodyPr/>
        <a:lstStyle/>
        <a:p>
          <a:r>
            <a:rPr lang="sr-Cyrl-RS" dirty="0" smtClean="0"/>
            <a:t>Потпис службеног лица и печат органа</a:t>
          </a:r>
          <a:endParaRPr lang="sr-Cyrl-RS" dirty="0"/>
        </a:p>
      </dgm:t>
    </dgm:pt>
    <dgm:pt modelId="{5D273FCD-50A1-4A0C-8E2C-DBA8F0CE3E25}" type="parTrans" cxnId="{72D6B34F-6AB3-43CB-BDA5-752DC01C1880}">
      <dgm:prSet/>
      <dgm:spPr/>
      <dgm:t>
        <a:bodyPr/>
        <a:lstStyle/>
        <a:p>
          <a:endParaRPr lang="sr-Cyrl-RS"/>
        </a:p>
      </dgm:t>
    </dgm:pt>
    <dgm:pt modelId="{B0FEBFF0-30CB-4119-B651-2EECC12A1139}" type="sibTrans" cxnId="{72D6B34F-6AB3-43CB-BDA5-752DC01C1880}">
      <dgm:prSet/>
      <dgm:spPr/>
      <dgm:t>
        <a:bodyPr/>
        <a:lstStyle/>
        <a:p>
          <a:endParaRPr lang="sr-Cyrl-RS"/>
        </a:p>
      </dgm:t>
    </dgm:pt>
    <dgm:pt modelId="{3C39D1BF-AC41-42AA-A982-ADBD03F8F9B1}">
      <dgm:prSet phldrT="[Text]"/>
      <dgm:spPr/>
      <dgm:t>
        <a:bodyPr/>
        <a:lstStyle/>
        <a:p>
          <a:r>
            <a:rPr lang="sr-Cyrl-RS" dirty="0" smtClean="0"/>
            <a:t>Назанака да се ради о решењу</a:t>
          </a:r>
          <a:endParaRPr lang="sr-Cyrl-RS" dirty="0"/>
        </a:p>
      </dgm:t>
    </dgm:pt>
    <dgm:pt modelId="{B9A068C7-1428-464C-8FE1-AB0743C933D9}" type="parTrans" cxnId="{CFE40FF5-25E9-4FED-9A70-9772149DBBFB}">
      <dgm:prSet/>
      <dgm:spPr/>
      <dgm:t>
        <a:bodyPr/>
        <a:lstStyle/>
        <a:p>
          <a:endParaRPr lang="sr-Cyrl-RS"/>
        </a:p>
      </dgm:t>
    </dgm:pt>
    <dgm:pt modelId="{793D387D-3EF0-4224-BD45-CAB14F71013D}" type="sibTrans" cxnId="{CFE40FF5-25E9-4FED-9A70-9772149DBBFB}">
      <dgm:prSet/>
      <dgm:spPr/>
      <dgm:t>
        <a:bodyPr/>
        <a:lstStyle/>
        <a:p>
          <a:endParaRPr lang="sr-Cyrl-RS"/>
        </a:p>
      </dgm:t>
    </dgm:pt>
    <dgm:pt modelId="{869D6B14-9E10-4690-A6D7-8637BB6FE30C}">
      <dgm:prSet phldrT="[Text]"/>
      <dgm:spPr/>
      <dgm:t>
        <a:bodyPr/>
        <a:lstStyle/>
        <a:p>
          <a:r>
            <a:rPr lang="sr-Cyrl-RS" dirty="0" smtClean="0"/>
            <a:t>Пореска основица</a:t>
          </a:r>
          <a:endParaRPr lang="sr-Cyrl-RS" dirty="0"/>
        </a:p>
      </dgm:t>
    </dgm:pt>
    <dgm:pt modelId="{913D4662-DCBC-4EA7-9258-6F1B30E3E282}" type="parTrans" cxnId="{567FE2FF-9B64-4361-81A1-45F23A4A3B82}">
      <dgm:prSet/>
      <dgm:spPr/>
      <dgm:t>
        <a:bodyPr/>
        <a:lstStyle/>
        <a:p>
          <a:endParaRPr lang="sr-Cyrl-RS"/>
        </a:p>
      </dgm:t>
    </dgm:pt>
    <dgm:pt modelId="{9B889326-6129-4030-A94F-F6557EE81B45}" type="sibTrans" cxnId="{567FE2FF-9B64-4361-81A1-45F23A4A3B82}">
      <dgm:prSet/>
      <dgm:spPr/>
      <dgm:t>
        <a:bodyPr/>
        <a:lstStyle/>
        <a:p>
          <a:endParaRPr lang="sr-Cyrl-RS"/>
        </a:p>
      </dgm:t>
    </dgm:pt>
    <dgm:pt modelId="{72B072B0-0EDF-46DF-88E9-6FEEC237DBE2}">
      <dgm:prSet phldrT="[Text]"/>
      <dgm:spPr/>
      <dgm:t>
        <a:bodyPr/>
        <a:lstStyle/>
        <a:p>
          <a:r>
            <a:rPr lang="sr-Cyrl-RS" dirty="0" smtClean="0"/>
            <a:t>Стопа пореза</a:t>
          </a:r>
          <a:endParaRPr lang="sr-Cyrl-RS" dirty="0"/>
        </a:p>
      </dgm:t>
    </dgm:pt>
    <dgm:pt modelId="{34DA6977-7AC3-43AD-BFB7-66066AEDA561}" type="parTrans" cxnId="{1A3B62C3-EE48-40AD-9457-69C3E3ACDC70}">
      <dgm:prSet/>
      <dgm:spPr/>
      <dgm:t>
        <a:bodyPr/>
        <a:lstStyle/>
        <a:p>
          <a:endParaRPr lang="sr-Cyrl-RS"/>
        </a:p>
      </dgm:t>
    </dgm:pt>
    <dgm:pt modelId="{D109CBEC-02A4-4DA0-A0A3-C03DB0312EE7}" type="sibTrans" cxnId="{1A3B62C3-EE48-40AD-9457-69C3E3ACDC70}">
      <dgm:prSet/>
      <dgm:spPr/>
      <dgm:t>
        <a:bodyPr/>
        <a:lstStyle/>
        <a:p>
          <a:endParaRPr lang="sr-Cyrl-RS"/>
        </a:p>
      </dgm:t>
    </dgm:pt>
    <dgm:pt modelId="{BFD971FC-B2A1-4535-9797-A64ACF03F8AA}">
      <dgm:prSet phldrT="[Text]"/>
      <dgm:spPr/>
      <dgm:t>
        <a:bodyPr/>
        <a:lstStyle/>
        <a:p>
          <a:r>
            <a:rPr lang="sr-Cyrl-RS" dirty="0" smtClean="0"/>
            <a:t>Утврђене пореске олакшице</a:t>
          </a:r>
          <a:endParaRPr lang="sr-Cyrl-RS" dirty="0"/>
        </a:p>
      </dgm:t>
    </dgm:pt>
    <dgm:pt modelId="{4BDFB892-8205-4172-AA77-0A2B22A3FD8C}" type="parTrans" cxnId="{366B2D01-530B-40FC-9852-E2F2BC00FD5D}">
      <dgm:prSet/>
      <dgm:spPr/>
      <dgm:t>
        <a:bodyPr/>
        <a:lstStyle/>
        <a:p>
          <a:endParaRPr lang="sr-Cyrl-RS"/>
        </a:p>
      </dgm:t>
    </dgm:pt>
    <dgm:pt modelId="{EBCE35B3-D4D9-48C7-9C06-CF9A9F1A5C5E}" type="sibTrans" cxnId="{366B2D01-530B-40FC-9852-E2F2BC00FD5D}">
      <dgm:prSet/>
      <dgm:spPr/>
      <dgm:t>
        <a:bodyPr/>
        <a:lstStyle/>
        <a:p>
          <a:endParaRPr lang="sr-Cyrl-RS"/>
        </a:p>
      </dgm:t>
    </dgm:pt>
    <dgm:pt modelId="{9287C592-0CF9-4167-BAF6-751BB76C5AF1}">
      <dgm:prSet phldrT="[Text]"/>
      <dgm:spPr/>
      <dgm:t>
        <a:bodyPr/>
        <a:lstStyle/>
        <a:p>
          <a:r>
            <a:rPr lang="sr-Cyrl-RS" dirty="0" smtClean="0"/>
            <a:t>Износ пореске обавезе</a:t>
          </a:r>
          <a:endParaRPr lang="sr-Cyrl-RS" dirty="0"/>
        </a:p>
      </dgm:t>
    </dgm:pt>
    <dgm:pt modelId="{6DD8001D-1808-473D-9030-0990C34348C5}" type="parTrans" cxnId="{C6F4F2DB-AD5F-49DE-8D97-C8A1C1F87C2F}">
      <dgm:prSet/>
      <dgm:spPr/>
      <dgm:t>
        <a:bodyPr/>
        <a:lstStyle/>
        <a:p>
          <a:endParaRPr lang="sr-Cyrl-RS"/>
        </a:p>
      </dgm:t>
    </dgm:pt>
    <dgm:pt modelId="{2AC0C43A-90E1-4C5D-B5BD-1DD2FA42151C}" type="sibTrans" cxnId="{C6F4F2DB-AD5F-49DE-8D97-C8A1C1F87C2F}">
      <dgm:prSet/>
      <dgm:spPr/>
      <dgm:t>
        <a:bodyPr/>
        <a:lstStyle/>
        <a:p>
          <a:endParaRPr lang="sr-Cyrl-RS"/>
        </a:p>
      </dgm:t>
    </dgm:pt>
    <dgm:pt modelId="{898AF412-B4C3-4E15-8951-8B57F254C9F2}">
      <dgm:prSet phldrT="[Text]"/>
      <dgm:spPr/>
      <dgm:t>
        <a:bodyPr/>
        <a:lstStyle/>
        <a:p>
          <a:r>
            <a:rPr lang="sr-Cyrl-RS" dirty="0" smtClean="0"/>
            <a:t>Начин плаћања и уплатни рачун</a:t>
          </a:r>
          <a:endParaRPr lang="sr-Cyrl-RS" dirty="0"/>
        </a:p>
      </dgm:t>
    </dgm:pt>
    <dgm:pt modelId="{6E20D060-4A51-42EB-A851-762777A326FB}" type="parTrans" cxnId="{20B26002-362C-421F-B80C-B0EC216BDB3C}">
      <dgm:prSet/>
      <dgm:spPr/>
      <dgm:t>
        <a:bodyPr/>
        <a:lstStyle/>
        <a:p>
          <a:endParaRPr lang="sr-Cyrl-RS"/>
        </a:p>
      </dgm:t>
    </dgm:pt>
    <dgm:pt modelId="{BE7D63A3-F475-44E6-8681-E5B2082B138E}" type="sibTrans" cxnId="{20B26002-362C-421F-B80C-B0EC216BDB3C}">
      <dgm:prSet/>
      <dgm:spPr/>
      <dgm:t>
        <a:bodyPr/>
        <a:lstStyle/>
        <a:p>
          <a:endParaRPr lang="sr-Cyrl-RS"/>
        </a:p>
      </dgm:t>
    </dgm:pt>
    <dgm:pt modelId="{0D1F6BC3-25B8-4DAB-A9A7-AB462551A5DB}">
      <dgm:prSet phldrT="[Text]"/>
      <dgm:spPr/>
      <dgm:t>
        <a:bodyPr/>
        <a:lstStyle/>
        <a:p>
          <a:r>
            <a:rPr lang="sr-Cyrl-RS" dirty="0" smtClean="0"/>
            <a:t>НАЛОГ ПОРЕСКОМ ОБВЕЗНИКУ ДА ПЛАТИ ПОРЕЗ У ПРОПИСАНОМ ПАРИЦИОНОМ РОКУ</a:t>
          </a:r>
          <a:endParaRPr lang="sr-Cyrl-RS" dirty="0"/>
        </a:p>
      </dgm:t>
    </dgm:pt>
    <dgm:pt modelId="{794CAA57-29BC-4060-A64A-2D4BCFAACE1B}" type="sibTrans" cxnId="{2E567A5B-B0CD-4F13-B0B4-D6A2D5D568C6}">
      <dgm:prSet/>
      <dgm:spPr/>
      <dgm:t>
        <a:bodyPr/>
        <a:lstStyle/>
        <a:p>
          <a:endParaRPr lang="sr-Cyrl-RS"/>
        </a:p>
      </dgm:t>
    </dgm:pt>
    <dgm:pt modelId="{FBD56D99-DFF1-4CD5-8DA5-055C7D935349}" type="parTrans" cxnId="{2E567A5B-B0CD-4F13-B0B4-D6A2D5D568C6}">
      <dgm:prSet/>
      <dgm:spPr/>
      <dgm:t>
        <a:bodyPr/>
        <a:lstStyle/>
        <a:p>
          <a:endParaRPr lang="sr-Cyrl-RS"/>
        </a:p>
      </dgm:t>
    </dgm:pt>
    <dgm:pt modelId="{9E6DCEB1-62E0-4F7F-9940-7B48C113497E}" type="pres">
      <dgm:prSet presAssocID="{CBB71B56-5229-4F5C-A98A-CD4D82D7DA02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sr-Cyrl-RS"/>
        </a:p>
      </dgm:t>
    </dgm:pt>
    <dgm:pt modelId="{CABA69B8-70EE-4BD5-B6F8-7CD28028F8A3}" type="pres">
      <dgm:prSet presAssocID="{CBB71B56-5229-4F5C-A98A-CD4D82D7DA02}" presName="outerBox" presStyleCnt="0"/>
      <dgm:spPr/>
    </dgm:pt>
    <dgm:pt modelId="{F0DFC1E8-E52C-4106-9B1A-08FDADFB06F6}" type="pres">
      <dgm:prSet presAssocID="{CBB71B56-5229-4F5C-A98A-CD4D82D7DA02}" presName="outerBoxParent" presStyleLbl="node1" presStyleIdx="0" presStyleCnt="3" custLinFactNeighborX="-5419" custLinFactNeighborY="-992"/>
      <dgm:spPr/>
      <dgm:t>
        <a:bodyPr/>
        <a:lstStyle/>
        <a:p>
          <a:endParaRPr lang="sr-Cyrl-RS"/>
        </a:p>
      </dgm:t>
    </dgm:pt>
    <dgm:pt modelId="{B65101C8-F61A-4C30-9509-87D801C6C804}" type="pres">
      <dgm:prSet presAssocID="{CBB71B56-5229-4F5C-A98A-CD4D82D7DA02}" presName="outerBoxChildren" presStyleCnt="0"/>
      <dgm:spPr/>
    </dgm:pt>
    <dgm:pt modelId="{C70D6790-04C1-426D-BB1E-8EBBD19460AC}" type="pres">
      <dgm:prSet presAssocID="{27DBD47E-E202-4CE4-BE67-4F0446BA6905}" presName="oChild" presStyleLbl="fgAcc1" presStyleIdx="0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371216D-CDC5-4CAE-A1A2-FA2516B18254}" type="pres">
      <dgm:prSet presAssocID="{98485B12-7352-4C20-9345-12B7F0B7AC0C}" presName="outerSibTrans" presStyleCnt="0"/>
      <dgm:spPr/>
    </dgm:pt>
    <dgm:pt modelId="{06F899AC-D41F-4267-9F4D-1D3F42C228ED}" type="pres">
      <dgm:prSet presAssocID="{C14DF0C3-3E0E-4DE6-A47F-F505CC07FDD2}" presName="oChild" presStyleLbl="fgAcc1" presStyleIdx="1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F712C37-3776-4D62-9B4B-390DAACB00DA}" type="pres">
      <dgm:prSet presAssocID="{F697001D-E5FB-4AED-80DA-75F8EC7B2C55}" presName="outerSibTrans" presStyleCnt="0"/>
      <dgm:spPr/>
    </dgm:pt>
    <dgm:pt modelId="{EA9B2895-F817-4569-B44E-7C0FAB2AC8C0}" type="pres">
      <dgm:prSet presAssocID="{238C07EE-E1AE-493E-ACFE-EA75DA6B037F}" presName="oChild" presStyleLbl="fgAcc1" presStyleIdx="2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B3A1296-DC80-448A-91E4-17CBA3F63C77}" type="pres">
      <dgm:prSet presAssocID="{41D40D43-4988-4760-94C5-752EE151CD48}" presName="outerSibTrans" presStyleCnt="0"/>
      <dgm:spPr/>
    </dgm:pt>
    <dgm:pt modelId="{44250E92-8F1E-4F29-B730-0A9E21309774}" type="pres">
      <dgm:prSet presAssocID="{564549AD-DFA6-4FF9-BE5E-42CBC68ABAEC}" presName="oChild" presStyleLbl="fgAcc1" presStyleIdx="3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4C3383E-8856-4B53-89B7-6FD2409D1F1B}" type="pres">
      <dgm:prSet presAssocID="{BE3FB92B-B01F-4691-9E0D-05B117A88897}" presName="outerSibTrans" presStyleCnt="0"/>
      <dgm:spPr/>
    </dgm:pt>
    <dgm:pt modelId="{4E4290A6-519E-4A55-8DFE-BA4CD6C68B3B}" type="pres">
      <dgm:prSet presAssocID="{28FE54ED-397C-4C7C-A818-A8D3DFB55A41}" presName="oChild" presStyleLbl="fgAcc1" presStyleIdx="4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3C75C6F-DBC8-461C-B93B-4C0B240C4555}" type="pres">
      <dgm:prSet presAssocID="{5B9C2994-3164-4010-B3DE-608C64437E39}" presName="outerSibTrans" presStyleCnt="0"/>
      <dgm:spPr/>
    </dgm:pt>
    <dgm:pt modelId="{5E622DBD-0FE8-41CE-A796-B07438F47255}" type="pres">
      <dgm:prSet presAssocID="{D534CFA1-62E3-4433-8586-DF4ADE988C9F}" presName="oChild" presStyleLbl="fgAcc1" presStyleIdx="5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12F13C0-E6E4-49AE-8A31-159035DA5A2A}" type="pres">
      <dgm:prSet presAssocID="{B0FEBFF0-30CB-4119-B651-2EECC12A1139}" presName="outerSibTrans" presStyleCnt="0"/>
      <dgm:spPr/>
    </dgm:pt>
    <dgm:pt modelId="{0DAE4147-3044-4F08-AE32-2E997BD19ECD}" type="pres">
      <dgm:prSet presAssocID="{3C39D1BF-AC41-42AA-A982-ADBD03F8F9B1}" presName="oChild" presStyleLbl="fgAcc1" presStyleIdx="6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4397E0E-1AF1-4886-9AE4-D63D568078B2}" type="pres">
      <dgm:prSet presAssocID="{CBB71B56-5229-4F5C-A98A-CD4D82D7DA02}" presName="middleBox" presStyleCnt="0"/>
      <dgm:spPr/>
    </dgm:pt>
    <dgm:pt modelId="{6B438668-0C60-4A23-91BE-2147CFD2F32E}" type="pres">
      <dgm:prSet presAssocID="{CBB71B56-5229-4F5C-A98A-CD4D82D7DA02}" presName="middleBoxParent" presStyleLbl="node1" presStyleIdx="1" presStyleCnt="3"/>
      <dgm:spPr/>
      <dgm:t>
        <a:bodyPr/>
        <a:lstStyle/>
        <a:p>
          <a:endParaRPr lang="sr-Cyrl-RS"/>
        </a:p>
      </dgm:t>
    </dgm:pt>
    <dgm:pt modelId="{96BCDB59-D453-4293-AD39-8CD71B1DC8B1}" type="pres">
      <dgm:prSet presAssocID="{CBB71B56-5229-4F5C-A98A-CD4D82D7DA02}" presName="middleBoxChildren" presStyleCnt="0"/>
      <dgm:spPr/>
    </dgm:pt>
    <dgm:pt modelId="{506C6C8B-68E1-4D04-8AA8-2907E3F197AE}" type="pres">
      <dgm:prSet presAssocID="{392D434D-0C88-4C59-A173-20E8EF043F9E}" presName="mChild" presStyleLbl="fgAcc1" presStyleIdx="7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B5A8D0A-EC0C-4212-8F99-4CC52FB00F05}" type="pres">
      <dgm:prSet presAssocID="{87BB2906-9981-4BE1-BA49-680C842E558D}" presName="middleSibTrans" presStyleCnt="0"/>
      <dgm:spPr/>
    </dgm:pt>
    <dgm:pt modelId="{79A2921B-E0FA-45AA-B9D9-B69162CFA074}" type="pres">
      <dgm:prSet presAssocID="{045B839B-D199-40AF-8303-14589B1D5517}" presName="mChild" presStyleLbl="fgAcc1" presStyleIdx="8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475B1DA-69E9-41A8-A958-3CB910C80490}" type="pres">
      <dgm:prSet presAssocID="{B87EC28D-4F93-4602-8AC5-747D1EB72A7A}" presName="middleSibTrans" presStyleCnt="0"/>
      <dgm:spPr/>
    </dgm:pt>
    <dgm:pt modelId="{19428FF8-A246-43C4-AB0A-31161B686615}" type="pres">
      <dgm:prSet presAssocID="{869D6B14-9E10-4690-A6D7-8637BB6FE30C}" presName="mChild" presStyleLbl="fgAcc1" presStyleIdx="9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4002C28-C62D-4E69-AE75-8E8D5C9329D7}" type="pres">
      <dgm:prSet presAssocID="{9B889326-6129-4030-A94F-F6557EE81B45}" presName="middleSibTrans" presStyleCnt="0"/>
      <dgm:spPr/>
    </dgm:pt>
    <dgm:pt modelId="{927AC662-BE74-402A-A80F-A6E310BF4DA6}" type="pres">
      <dgm:prSet presAssocID="{72B072B0-0EDF-46DF-88E9-6FEEC237DBE2}" presName="mChild" presStyleLbl="fgAcc1" presStyleIdx="10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C5EDDCC-7789-4F3E-A092-BF1A99364ADC}" type="pres">
      <dgm:prSet presAssocID="{D109CBEC-02A4-4DA0-A0A3-C03DB0312EE7}" presName="middleSibTrans" presStyleCnt="0"/>
      <dgm:spPr/>
    </dgm:pt>
    <dgm:pt modelId="{BC09AC77-9F8A-48E1-AAC2-06EE6FF533B0}" type="pres">
      <dgm:prSet presAssocID="{BFD971FC-B2A1-4535-9797-A64ACF03F8AA}" presName="mChild" presStyleLbl="fgAcc1" presStyleIdx="11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57BB8E0-53D8-49CF-8D1D-6CF8EA18C556}" type="pres">
      <dgm:prSet presAssocID="{EBCE35B3-D4D9-48C7-9C06-CF9A9F1A5C5E}" presName="middleSibTrans" presStyleCnt="0"/>
      <dgm:spPr/>
    </dgm:pt>
    <dgm:pt modelId="{124AEED7-4DF9-4D4C-8F9E-6730C0F47CC4}" type="pres">
      <dgm:prSet presAssocID="{9287C592-0CF9-4167-BAF6-751BB76C5AF1}" presName="mChild" presStyleLbl="fgAcc1" presStyleIdx="12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26C447D-F0E0-4B91-9ED6-F3D78FE6CA20}" type="pres">
      <dgm:prSet presAssocID="{2AC0C43A-90E1-4C5D-B5BD-1DD2FA42151C}" presName="middleSibTrans" presStyleCnt="0"/>
      <dgm:spPr/>
    </dgm:pt>
    <dgm:pt modelId="{566BA9BF-4777-4040-A8E6-B92A5E119D72}" type="pres">
      <dgm:prSet presAssocID="{898AF412-B4C3-4E15-8951-8B57F254C9F2}" presName="mChild" presStyleLbl="fgAcc1" presStyleIdx="13" presStyleCnt="1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7349CDA-1735-4D55-8768-8A87B7072CBF}" type="pres">
      <dgm:prSet presAssocID="{CBB71B56-5229-4F5C-A98A-CD4D82D7DA02}" presName="centerBox" presStyleCnt="0"/>
      <dgm:spPr/>
    </dgm:pt>
    <dgm:pt modelId="{1C8621DF-05C4-46CC-98AA-A52CACDEDDE7}" type="pres">
      <dgm:prSet presAssocID="{CBB71B56-5229-4F5C-A98A-CD4D82D7DA02}" presName="centerBoxParent" presStyleLbl="node1" presStyleIdx="2" presStyleCnt="3"/>
      <dgm:spPr/>
      <dgm:t>
        <a:bodyPr/>
        <a:lstStyle/>
        <a:p>
          <a:endParaRPr lang="sr-Cyrl-RS"/>
        </a:p>
      </dgm:t>
    </dgm:pt>
  </dgm:ptLst>
  <dgm:cxnLst>
    <dgm:cxn modelId="{B6921C83-729D-4D68-973A-37DE8DDEEB79}" srcId="{DA291B9D-09AF-418A-AB11-3ADC6EEDBCFC}" destId="{564549AD-DFA6-4FF9-BE5E-42CBC68ABAEC}" srcOrd="3" destOrd="0" parTransId="{7C0508FC-B880-4F91-A2A7-42F9137FE3CC}" sibTransId="{BE3FB92B-B01F-4691-9E0D-05B117A88897}"/>
    <dgm:cxn modelId="{C6F4F2DB-AD5F-49DE-8D97-C8A1C1F87C2F}" srcId="{2F8CC1CE-6DF6-44F7-99C0-83C209F16AB3}" destId="{9287C592-0CF9-4167-BAF6-751BB76C5AF1}" srcOrd="5" destOrd="0" parTransId="{6DD8001D-1808-473D-9030-0990C34348C5}" sibTransId="{2AC0C43A-90E1-4C5D-B5BD-1DD2FA42151C}"/>
    <dgm:cxn modelId="{CFE40FF5-25E9-4FED-9A70-9772149DBBFB}" srcId="{DA291B9D-09AF-418A-AB11-3ADC6EEDBCFC}" destId="{3C39D1BF-AC41-42AA-A982-ADBD03F8F9B1}" srcOrd="6" destOrd="0" parTransId="{B9A068C7-1428-464C-8FE1-AB0743C933D9}" sibTransId="{793D387D-3EF0-4224-BD45-CAB14F71013D}"/>
    <dgm:cxn modelId="{970BFE68-6B6E-4E6D-B25C-32D048065E4D}" type="presOf" srcId="{392D434D-0C88-4C59-A173-20E8EF043F9E}" destId="{506C6C8B-68E1-4D04-8AA8-2907E3F197AE}" srcOrd="0" destOrd="0" presId="urn:microsoft.com/office/officeart/2005/8/layout/target2"/>
    <dgm:cxn modelId="{567FE2FF-9B64-4361-81A1-45F23A4A3B82}" srcId="{2F8CC1CE-6DF6-44F7-99C0-83C209F16AB3}" destId="{869D6B14-9E10-4690-A6D7-8637BB6FE30C}" srcOrd="2" destOrd="0" parTransId="{913D4662-DCBC-4EA7-9258-6F1B30E3E282}" sibTransId="{9B889326-6129-4030-A94F-F6557EE81B45}"/>
    <dgm:cxn modelId="{5FC809FF-BBB1-48FF-A75D-3B0C98A4C275}" type="presOf" srcId="{D534CFA1-62E3-4433-8586-DF4ADE988C9F}" destId="{5E622DBD-0FE8-41CE-A796-B07438F47255}" srcOrd="0" destOrd="0" presId="urn:microsoft.com/office/officeart/2005/8/layout/target2"/>
    <dgm:cxn modelId="{6D79F66F-3A98-4A86-8CEF-F095D1816FCD}" srcId="{CBB71B56-5229-4F5C-A98A-CD4D82D7DA02}" destId="{DA291B9D-09AF-418A-AB11-3ADC6EEDBCFC}" srcOrd="0" destOrd="0" parTransId="{E8639373-2A71-4DE1-B371-C0FD2921D215}" sibTransId="{9F4B3724-72AD-4C89-85F6-1415C3873BCE}"/>
    <dgm:cxn modelId="{2398D16C-3E74-4F34-B893-F8E3C5F28222}" srcId="{DA291B9D-09AF-418A-AB11-3ADC6EEDBCFC}" destId="{28FE54ED-397C-4C7C-A818-A8D3DFB55A41}" srcOrd="4" destOrd="0" parTransId="{2EF0D074-4CD5-402B-B08E-210C12B69878}" sibTransId="{5B9C2994-3164-4010-B3DE-608C64437E39}"/>
    <dgm:cxn modelId="{7D867708-E2CA-4C44-A7EA-F9347134568D}" type="presOf" srcId="{869D6B14-9E10-4690-A6D7-8637BB6FE30C}" destId="{19428FF8-A246-43C4-AB0A-31161B686615}" srcOrd="0" destOrd="0" presId="urn:microsoft.com/office/officeart/2005/8/layout/target2"/>
    <dgm:cxn modelId="{8BA38338-CD7C-48A6-8F4F-530F0006EF51}" type="presOf" srcId="{3C39D1BF-AC41-42AA-A982-ADBD03F8F9B1}" destId="{0DAE4147-3044-4F08-AE32-2E997BD19ECD}" srcOrd="0" destOrd="0" presId="urn:microsoft.com/office/officeart/2005/8/layout/target2"/>
    <dgm:cxn modelId="{20B26002-362C-421F-B80C-B0EC216BDB3C}" srcId="{2F8CC1CE-6DF6-44F7-99C0-83C209F16AB3}" destId="{898AF412-B4C3-4E15-8951-8B57F254C9F2}" srcOrd="6" destOrd="0" parTransId="{6E20D060-4A51-42EB-A851-762777A326FB}" sibTransId="{BE7D63A3-F475-44E6-8681-E5B2082B138E}"/>
    <dgm:cxn modelId="{9F2CF8F2-27F4-4DFD-B217-31535AB1AB5E}" srcId="{DA291B9D-09AF-418A-AB11-3ADC6EEDBCFC}" destId="{238C07EE-E1AE-493E-ACFE-EA75DA6B037F}" srcOrd="2" destOrd="0" parTransId="{56FF114E-9BF8-4587-87DD-CA648868C7F0}" sibTransId="{41D40D43-4988-4760-94C5-752EE151CD48}"/>
    <dgm:cxn modelId="{7B6021ED-314E-42C5-8273-B5FDD071DD20}" type="presOf" srcId="{28FE54ED-397C-4C7C-A818-A8D3DFB55A41}" destId="{4E4290A6-519E-4A55-8DFE-BA4CD6C68B3B}" srcOrd="0" destOrd="0" presId="urn:microsoft.com/office/officeart/2005/8/layout/target2"/>
    <dgm:cxn modelId="{A95F93DC-5239-435D-86D6-B4D894460A46}" type="presOf" srcId="{DA291B9D-09AF-418A-AB11-3ADC6EEDBCFC}" destId="{F0DFC1E8-E52C-4106-9B1A-08FDADFB06F6}" srcOrd="0" destOrd="0" presId="urn:microsoft.com/office/officeart/2005/8/layout/target2"/>
    <dgm:cxn modelId="{85DF00FE-E542-4066-90DF-A9E660DF7354}" type="presOf" srcId="{045B839B-D199-40AF-8303-14589B1D5517}" destId="{79A2921B-E0FA-45AA-B9D9-B69162CFA074}" srcOrd="0" destOrd="0" presId="urn:microsoft.com/office/officeart/2005/8/layout/target2"/>
    <dgm:cxn modelId="{2E567A5B-B0CD-4F13-B0B4-D6A2D5D568C6}" srcId="{CBB71B56-5229-4F5C-A98A-CD4D82D7DA02}" destId="{0D1F6BC3-25B8-4DAB-A9A7-AB462551A5DB}" srcOrd="2" destOrd="0" parTransId="{FBD56D99-DFF1-4CD5-8DA5-055C7D935349}" sibTransId="{794CAA57-29BC-4060-A64A-2D4BCFAACE1B}"/>
    <dgm:cxn modelId="{F7F0F5E2-701C-407E-BD97-BE1E29C1CA88}" type="presOf" srcId="{CBB71B56-5229-4F5C-A98A-CD4D82D7DA02}" destId="{9E6DCEB1-62E0-4F7F-9940-7B48C113497E}" srcOrd="0" destOrd="0" presId="urn:microsoft.com/office/officeart/2005/8/layout/target2"/>
    <dgm:cxn modelId="{B2055822-FF3D-4C7B-A17A-93F0EBA1CDE9}" type="presOf" srcId="{898AF412-B4C3-4E15-8951-8B57F254C9F2}" destId="{566BA9BF-4777-4040-A8E6-B92A5E119D72}" srcOrd="0" destOrd="0" presId="urn:microsoft.com/office/officeart/2005/8/layout/target2"/>
    <dgm:cxn modelId="{F259BDA4-7D44-4C9D-9344-C53C021F6C87}" type="presOf" srcId="{238C07EE-E1AE-493E-ACFE-EA75DA6B037F}" destId="{EA9B2895-F817-4569-B44E-7C0FAB2AC8C0}" srcOrd="0" destOrd="0" presId="urn:microsoft.com/office/officeart/2005/8/layout/target2"/>
    <dgm:cxn modelId="{0D674068-A5C8-4996-8F29-A296226A7AD6}" type="presOf" srcId="{27DBD47E-E202-4CE4-BE67-4F0446BA6905}" destId="{C70D6790-04C1-426D-BB1E-8EBBD19460AC}" srcOrd="0" destOrd="0" presId="urn:microsoft.com/office/officeart/2005/8/layout/target2"/>
    <dgm:cxn modelId="{CCF9B24F-0C90-4704-AC53-70EC4FA0156F}" type="presOf" srcId="{2F8CC1CE-6DF6-44F7-99C0-83C209F16AB3}" destId="{6B438668-0C60-4A23-91BE-2147CFD2F32E}" srcOrd="0" destOrd="0" presId="urn:microsoft.com/office/officeart/2005/8/layout/target2"/>
    <dgm:cxn modelId="{DC4C3233-71B8-41D2-8EDF-BD6C22C55BCB}" type="presOf" srcId="{72B072B0-0EDF-46DF-88E9-6FEEC237DBE2}" destId="{927AC662-BE74-402A-A80F-A6E310BF4DA6}" srcOrd="0" destOrd="0" presId="urn:microsoft.com/office/officeart/2005/8/layout/target2"/>
    <dgm:cxn modelId="{BB6F0700-8EEC-4EA5-B6E1-B6BF68BB27EC}" srcId="{2F8CC1CE-6DF6-44F7-99C0-83C209F16AB3}" destId="{392D434D-0C88-4C59-A173-20E8EF043F9E}" srcOrd="0" destOrd="0" parTransId="{69B124BC-A371-488B-AC01-B7E1A5C65C82}" sibTransId="{87BB2906-9981-4BE1-BA49-680C842E558D}"/>
    <dgm:cxn modelId="{9185F6C0-22B5-4458-B58F-1A68345F7EC0}" srcId="{DA291B9D-09AF-418A-AB11-3ADC6EEDBCFC}" destId="{C14DF0C3-3E0E-4DE6-A47F-F505CC07FDD2}" srcOrd="1" destOrd="0" parTransId="{593044B3-C1F3-4B28-BEE8-669D5F5E0384}" sibTransId="{F697001D-E5FB-4AED-80DA-75F8EC7B2C55}"/>
    <dgm:cxn modelId="{B78AB083-510C-40C8-8AC8-71AC98A686D4}" srcId="{DA291B9D-09AF-418A-AB11-3ADC6EEDBCFC}" destId="{27DBD47E-E202-4CE4-BE67-4F0446BA6905}" srcOrd="0" destOrd="0" parTransId="{8F676079-8958-4F21-A5D8-08F85DF88B45}" sibTransId="{98485B12-7352-4C20-9345-12B7F0B7AC0C}"/>
    <dgm:cxn modelId="{430AC98E-9185-487A-9480-7105C649703E}" srcId="{2F8CC1CE-6DF6-44F7-99C0-83C209F16AB3}" destId="{045B839B-D199-40AF-8303-14589B1D5517}" srcOrd="1" destOrd="0" parTransId="{B73D570D-F422-4BB8-9BCE-AB95B21DE2B6}" sibTransId="{B87EC28D-4F93-4602-8AC5-747D1EB72A7A}"/>
    <dgm:cxn modelId="{1A3B62C3-EE48-40AD-9457-69C3E3ACDC70}" srcId="{2F8CC1CE-6DF6-44F7-99C0-83C209F16AB3}" destId="{72B072B0-0EDF-46DF-88E9-6FEEC237DBE2}" srcOrd="3" destOrd="0" parTransId="{34DA6977-7AC3-43AD-BFB7-66066AEDA561}" sibTransId="{D109CBEC-02A4-4DA0-A0A3-C03DB0312EE7}"/>
    <dgm:cxn modelId="{F84E4ABE-5BB0-4285-8E92-1F19A27B1BCB}" srcId="{CBB71B56-5229-4F5C-A98A-CD4D82D7DA02}" destId="{2F8CC1CE-6DF6-44F7-99C0-83C209F16AB3}" srcOrd="1" destOrd="0" parTransId="{548DA4CA-B54F-4107-837B-4C941740724C}" sibTransId="{7846234C-B27C-45D5-9D1C-32C426FF5160}"/>
    <dgm:cxn modelId="{CFA8602A-92E4-4185-B2CC-B170CBEDBAB2}" type="presOf" srcId="{C14DF0C3-3E0E-4DE6-A47F-F505CC07FDD2}" destId="{06F899AC-D41F-4267-9F4D-1D3F42C228ED}" srcOrd="0" destOrd="0" presId="urn:microsoft.com/office/officeart/2005/8/layout/target2"/>
    <dgm:cxn modelId="{6FEFABD0-2FCF-4D7F-B03C-EA603EE82EB7}" type="presOf" srcId="{BFD971FC-B2A1-4535-9797-A64ACF03F8AA}" destId="{BC09AC77-9F8A-48E1-AAC2-06EE6FF533B0}" srcOrd="0" destOrd="0" presId="urn:microsoft.com/office/officeart/2005/8/layout/target2"/>
    <dgm:cxn modelId="{72D6B34F-6AB3-43CB-BDA5-752DC01C1880}" srcId="{DA291B9D-09AF-418A-AB11-3ADC6EEDBCFC}" destId="{D534CFA1-62E3-4433-8586-DF4ADE988C9F}" srcOrd="5" destOrd="0" parTransId="{5D273FCD-50A1-4A0C-8E2C-DBA8F0CE3E25}" sibTransId="{B0FEBFF0-30CB-4119-B651-2EECC12A1139}"/>
    <dgm:cxn modelId="{366B2D01-530B-40FC-9852-E2F2BC00FD5D}" srcId="{2F8CC1CE-6DF6-44F7-99C0-83C209F16AB3}" destId="{BFD971FC-B2A1-4535-9797-A64ACF03F8AA}" srcOrd="4" destOrd="0" parTransId="{4BDFB892-8205-4172-AA77-0A2B22A3FD8C}" sibTransId="{EBCE35B3-D4D9-48C7-9C06-CF9A9F1A5C5E}"/>
    <dgm:cxn modelId="{7FBAD975-DA28-440F-9D11-CA9B3563D95E}" type="presOf" srcId="{564549AD-DFA6-4FF9-BE5E-42CBC68ABAEC}" destId="{44250E92-8F1E-4F29-B730-0A9E21309774}" srcOrd="0" destOrd="0" presId="urn:microsoft.com/office/officeart/2005/8/layout/target2"/>
    <dgm:cxn modelId="{229A76C1-444B-4159-BC92-FB22A842A7E3}" type="presOf" srcId="{0D1F6BC3-25B8-4DAB-A9A7-AB462551A5DB}" destId="{1C8621DF-05C4-46CC-98AA-A52CACDEDDE7}" srcOrd="0" destOrd="0" presId="urn:microsoft.com/office/officeart/2005/8/layout/target2"/>
    <dgm:cxn modelId="{06EFC7F0-0FBA-4C54-B388-0023DC9E86F5}" type="presOf" srcId="{9287C592-0CF9-4167-BAF6-751BB76C5AF1}" destId="{124AEED7-4DF9-4D4C-8F9E-6730C0F47CC4}" srcOrd="0" destOrd="0" presId="urn:microsoft.com/office/officeart/2005/8/layout/target2"/>
    <dgm:cxn modelId="{532E6F99-3267-401F-B201-CE16519010D3}" type="presParOf" srcId="{9E6DCEB1-62E0-4F7F-9940-7B48C113497E}" destId="{CABA69B8-70EE-4BD5-B6F8-7CD28028F8A3}" srcOrd="0" destOrd="0" presId="urn:microsoft.com/office/officeart/2005/8/layout/target2"/>
    <dgm:cxn modelId="{F68870CF-F85E-4366-811F-1F45DE8FEEAA}" type="presParOf" srcId="{CABA69B8-70EE-4BD5-B6F8-7CD28028F8A3}" destId="{F0DFC1E8-E52C-4106-9B1A-08FDADFB06F6}" srcOrd="0" destOrd="0" presId="urn:microsoft.com/office/officeart/2005/8/layout/target2"/>
    <dgm:cxn modelId="{76D04301-BA0F-49DF-A59B-7AACAF05D308}" type="presParOf" srcId="{CABA69B8-70EE-4BD5-B6F8-7CD28028F8A3}" destId="{B65101C8-F61A-4C30-9509-87D801C6C804}" srcOrd="1" destOrd="0" presId="urn:microsoft.com/office/officeart/2005/8/layout/target2"/>
    <dgm:cxn modelId="{85602D63-FF12-43F3-AD8E-80D90D1BD3F9}" type="presParOf" srcId="{B65101C8-F61A-4C30-9509-87D801C6C804}" destId="{C70D6790-04C1-426D-BB1E-8EBBD19460AC}" srcOrd="0" destOrd="0" presId="urn:microsoft.com/office/officeart/2005/8/layout/target2"/>
    <dgm:cxn modelId="{A33A5781-B23E-4F4E-8D64-267CBA1BD3BC}" type="presParOf" srcId="{B65101C8-F61A-4C30-9509-87D801C6C804}" destId="{D371216D-CDC5-4CAE-A1A2-FA2516B18254}" srcOrd="1" destOrd="0" presId="urn:microsoft.com/office/officeart/2005/8/layout/target2"/>
    <dgm:cxn modelId="{530FE497-92D2-4C6A-8CEB-84D889C98AA6}" type="presParOf" srcId="{B65101C8-F61A-4C30-9509-87D801C6C804}" destId="{06F899AC-D41F-4267-9F4D-1D3F42C228ED}" srcOrd="2" destOrd="0" presId="urn:microsoft.com/office/officeart/2005/8/layout/target2"/>
    <dgm:cxn modelId="{6D43B24F-38A3-4353-BC2A-CF79340C492A}" type="presParOf" srcId="{B65101C8-F61A-4C30-9509-87D801C6C804}" destId="{6F712C37-3776-4D62-9B4B-390DAACB00DA}" srcOrd="3" destOrd="0" presId="urn:microsoft.com/office/officeart/2005/8/layout/target2"/>
    <dgm:cxn modelId="{52EB014B-6588-49F6-895C-B7C07F4DC14F}" type="presParOf" srcId="{B65101C8-F61A-4C30-9509-87D801C6C804}" destId="{EA9B2895-F817-4569-B44E-7C0FAB2AC8C0}" srcOrd="4" destOrd="0" presId="urn:microsoft.com/office/officeart/2005/8/layout/target2"/>
    <dgm:cxn modelId="{899719E5-9226-4F98-A378-06B5C5B7B0AB}" type="presParOf" srcId="{B65101C8-F61A-4C30-9509-87D801C6C804}" destId="{6B3A1296-DC80-448A-91E4-17CBA3F63C77}" srcOrd="5" destOrd="0" presId="urn:microsoft.com/office/officeart/2005/8/layout/target2"/>
    <dgm:cxn modelId="{84B8196B-1BC5-400A-A2A5-204A2121668A}" type="presParOf" srcId="{B65101C8-F61A-4C30-9509-87D801C6C804}" destId="{44250E92-8F1E-4F29-B730-0A9E21309774}" srcOrd="6" destOrd="0" presId="urn:microsoft.com/office/officeart/2005/8/layout/target2"/>
    <dgm:cxn modelId="{E0818D69-AEA8-4366-B8B5-3D7E7E54707B}" type="presParOf" srcId="{B65101C8-F61A-4C30-9509-87D801C6C804}" destId="{C4C3383E-8856-4B53-89B7-6FD2409D1F1B}" srcOrd="7" destOrd="0" presId="urn:microsoft.com/office/officeart/2005/8/layout/target2"/>
    <dgm:cxn modelId="{80562BFE-9E2C-490F-8AC1-8CDF1363E90B}" type="presParOf" srcId="{B65101C8-F61A-4C30-9509-87D801C6C804}" destId="{4E4290A6-519E-4A55-8DFE-BA4CD6C68B3B}" srcOrd="8" destOrd="0" presId="urn:microsoft.com/office/officeart/2005/8/layout/target2"/>
    <dgm:cxn modelId="{89825FD4-B3BA-476D-B71A-C34A02FDB8CC}" type="presParOf" srcId="{B65101C8-F61A-4C30-9509-87D801C6C804}" destId="{63C75C6F-DBC8-461C-B93B-4C0B240C4555}" srcOrd="9" destOrd="0" presId="urn:microsoft.com/office/officeart/2005/8/layout/target2"/>
    <dgm:cxn modelId="{082B0C74-A287-465A-AA93-8C2003DFC343}" type="presParOf" srcId="{B65101C8-F61A-4C30-9509-87D801C6C804}" destId="{5E622DBD-0FE8-41CE-A796-B07438F47255}" srcOrd="10" destOrd="0" presId="urn:microsoft.com/office/officeart/2005/8/layout/target2"/>
    <dgm:cxn modelId="{F62B04B0-FC98-4C9E-BB6F-273F16258C1D}" type="presParOf" srcId="{B65101C8-F61A-4C30-9509-87D801C6C804}" destId="{112F13C0-E6E4-49AE-8A31-159035DA5A2A}" srcOrd="11" destOrd="0" presId="urn:microsoft.com/office/officeart/2005/8/layout/target2"/>
    <dgm:cxn modelId="{280976C6-5A7B-4A29-B9F7-8A3CE8AA1292}" type="presParOf" srcId="{B65101C8-F61A-4C30-9509-87D801C6C804}" destId="{0DAE4147-3044-4F08-AE32-2E997BD19ECD}" srcOrd="12" destOrd="0" presId="urn:microsoft.com/office/officeart/2005/8/layout/target2"/>
    <dgm:cxn modelId="{0F2F2253-A1DB-4841-A3D4-F11B682D0110}" type="presParOf" srcId="{9E6DCEB1-62E0-4F7F-9940-7B48C113497E}" destId="{E4397E0E-1AF1-4886-9AE4-D63D568078B2}" srcOrd="1" destOrd="0" presId="urn:microsoft.com/office/officeart/2005/8/layout/target2"/>
    <dgm:cxn modelId="{6B2FCA7D-B2D3-4B70-8DAF-9D302B8C8308}" type="presParOf" srcId="{E4397E0E-1AF1-4886-9AE4-D63D568078B2}" destId="{6B438668-0C60-4A23-91BE-2147CFD2F32E}" srcOrd="0" destOrd="0" presId="urn:microsoft.com/office/officeart/2005/8/layout/target2"/>
    <dgm:cxn modelId="{57C4F1F8-6337-4BFC-9872-422CAC48C8F5}" type="presParOf" srcId="{E4397E0E-1AF1-4886-9AE4-D63D568078B2}" destId="{96BCDB59-D453-4293-AD39-8CD71B1DC8B1}" srcOrd="1" destOrd="0" presId="urn:microsoft.com/office/officeart/2005/8/layout/target2"/>
    <dgm:cxn modelId="{910C6DC8-8164-41F1-9439-063B9276A10D}" type="presParOf" srcId="{96BCDB59-D453-4293-AD39-8CD71B1DC8B1}" destId="{506C6C8B-68E1-4D04-8AA8-2907E3F197AE}" srcOrd="0" destOrd="0" presId="urn:microsoft.com/office/officeart/2005/8/layout/target2"/>
    <dgm:cxn modelId="{0BB90182-7E54-459B-94C8-79A2FA454B8A}" type="presParOf" srcId="{96BCDB59-D453-4293-AD39-8CD71B1DC8B1}" destId="{EB5A8D0A-EC0C-4212-8F99-4CC52FB00F05}" srcOrd="1" destOrd="0" presId="urn:microsoft.com/office/officeart/2005/8/layout/target2"/>
    <dgm:cxn modelId="{D8DA4344-7EEE-430E-B0D6-F62EE2570AEA}" type="presParOf" srcId="{96BCDB59-D453-4293-AD39-8CD71B1DC8B1}" destId="{79A2921B-E0FA-45AA-B9D9-B69162CFA074}" srcOrd="2" destOrd="0" presId="urn:microsoft.com/office/officeart/2005/8/layout/target2"/>
    <dgm:cxn modelId="{E5FF1B80-7DB2-453D-94D0-9E3E44DB2EB6}" type="presParOf" srcId="{96BCDB59-D453-4293-AD39-8CD71B1DC8B1}" destId="{8475B1DA-69E9-41A8-A958-3CB910C80490}" srcOrd="3" destOrd="0" presId="urn:microsoft.com/office/officeart/2005/8/layout/target2"/>
    <dgm:cxn modelId="{EF73F05C-B42A-48BB-8029-B4CA01A98796}" type="presParOf" srcId="{96BCDB59-D453-4293-AD39-8CD71B1DC8B1}" destId="{19428FF8-A246-43C4-AB0A-31161B686615}" srcOrd="4" destOrd="0" presId="urn:microsoft.com/office/officeart/2005/8/layout/target2"/>
    <dgm:cxn modelId="{95993982-191B-4F04-BB5B-44BC6FDEF8C9}" type="presParOf" srcId="{96BCDB59-D453-4293-AD39-8CD71B1DC8B1}" destId="{74002C28-C62D-4E69-AE75-8E8D5C9329D7}" srcOrd="5" destOrd="0" presId="urn:microsoft.com/office/officeart/2005/8/layout/target2"/>
    <dgm:cxn modelId="{6C8C0235-9CEC-4A68-A0E5-4025B522B21F}" type="presParOf" srcId="{96BCDB59-D453-4293-AD39-8CD71B1DC8B1}" destId="{927AC662-BE74-402A-A80F-A6E310BF4DA6}" srcOrd="6" destOrd="0" presId="urn:microsoft.com/office/officeart/2005/8/layout/target2"/>
    <dgm:cxn modelId="{42DA1129-EFCB-40F0-A4AD-A64D0C22D4CC}" type="presParOf" srcId="{96BCDB59-D453-4293-AD39-8CD71B1DC8B1}" destId="{4C5EDDCC-7789-4F3E-A092-BF1A99364ADC}" srcOrd="7" destOrd="0" presId="urn:microsoft.com/office/officeart/2005/8/layout/target2"/>
    <dgm:cxn modelId="{97BA1548-B574-4C78-87AC-AD1497F6BC42}" type="presParOf" srcId="{96BCDB59-D453-4293-AD39-8CD71B1DC8B1}" destId="{BC09AC77-9F8A-48E1-AAC2-06EE6FF533B0}" srcOrd="8" destOrd="0" presId="urn:microsoft.com/office/officeart/2005/8/layout/target2"/>
    <dgm:cxn modelId="{A5F1BBE8-A173-4100-9FA1-9A7D19B621F8}" type="presParOf" srcId="{96BCDB59-D453-4293-AD39-8CD71B1DC8B1}" destId="{157BB8E0-53D8-49CF-8D1D-6CF8EA18C556}" srcOrd="9" destOrd="0" presId="urn:microsoft.com/office/officeart/2005/8/layout/target2"/>
    <dgm:cxn modelId="{CDD4840B-6BB0-4D20-B77A-10C230A387A5}" type="presParOf" srcId="{96BCDB59-D453-4293-AD39-8CD71B1DC8B1}" destId="{124AEED7-4DF9-4D4C-8F9E-6730C0F47CC4}" srcOrd="10" destOrd="0" presId="urn:microsoft.com/office/officeart/2005/8/layout/target2"/>
    <dgm:cxn modelId="{A0C332AB-CE8C-4BC9-8436-689734D44C17}" type="presParOf" srcId="{96BCDB59-D453-4293-AD39-8CD71B1DC8B1}" destId="{226C447D-F0E0-4B91-9ED6-F3D78FE6CA20}" srcOrd="11" destOrd="0" presId="urn:microsoft.com/office/officeart/2005/8/layout/target2"/>
    <dgm:cxn modelId="{F7D34FD7-0EA6-42EC-96D1-04998BB70C42}" type="presParOf" srcId="{96BCDB59-D453-4293-AD39-8CD71B1DC8B1}" destId="{566BA9BF-4777-4040-A8E6-B92A5E119D72}" srcOrd="12" destOrd="0" presId="urn:microsoft.com/office/officeart/2005/8/layout/target2"/>
    <dgm:cxn modelId="{8ED9DF75-9688-48E2-80C1-62FAE2477892}" type="presParOf" srcId="{9E6DCEB1-62E0-4F7F-9940-7B48C113497E}" destId="{C7349CDA-1735-4D55-8768-8A87B7072CBF}" srcOrd="2" destOrd="0" presId="urn:microsoft.com/office/officeart/2005/8/layout/target2"/>
    <dgm:cxn modelId="{CE24A0BD-688F-42EA-85C2-FC59C39CBAC2}" type="presParOf" srcId="{C7349CDA-1735-4D55-8768-8A87B7072CBF}" destId="{1C8621DF-05C4-46CC-98AA-A52CACDEDDE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165285-689D-4CD0-86EA-DE272F200906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78E7DBFE-6576-4E6D-A311-633C7AB51581}">
      <dgm:prSet phldrT="[Text]"/>
      <dgm:spPr/>
      <dgm:t>
        <a:bodyPr/>
        <a:lstStyle/>
        <a:p>
          <a:r>
            <a:rPr lang="sr-Cyrl-RS" dirty="0" smtClean="0"/>
            <a:t>ПРЕДМЕТ ПОРЕСКОГ УПРАВНОГ ОДНОСА</a:t>
          </a:r>
          <a:endParaRPr lang="sr-Cyrl-RS" dirty="0"/>
        </a:p>
      </dgm:t>
    </dgm:pt>
    <dgm:pt modelId="{7E8F2A87-35BF-4A80-9FCD-14994D628154}" type="parTrans" cxnId="{AE53406A-52F9-401C-8948-929E11176554}">
      <dgm:prSet/>
      <dgm:spPr/>
      <dgm:t>
        <a:bodyPr/>
        <a:lstStyle/>
        <a:p>
          <a:endParaRPr lang="sr-Cyrl-RS"/>
        </a:p>
      </dgm:t>
    </dgm:pt>
    <dgm:pt modelId="{F18FA7C8-AE80-4972-B093-419EC470E141}" type="sibTrans" cxnId="{AE53406A-52F9-401C-8948-929E11176554}">
      <dgm:prSet/>
      <dgm:spPr/>
      <dgm:t>
        <a:bodyPr/>
        <a:lstStyle/>
        <a:p>
          <a:endParaRPr lang="sr-Cyrl-RS"/>
        </a:p>
      </dgm:t>
    </dgm:pt>
    <dgm:pt modelId="{2C58FABB-B972-4ACA-AA2D-73C71FC8835F}">
      <dgm:prSet phldrT="[Text]"/>
      <dgm:spPr/>
      <dgm:t>
        <a:bodyPr/>
        <a:lstStyle/>
        <a:p>
          <a:r>
            <a:rPr lang="sr-Cyrl-RS" dirty="0" smtClean="0"/>
            <a:t>ОБАВЕЗЕ ЧИЊЕЊА</a:t>
          </a:r>
          <a:endParaRPr lang="sr-Cyrl-RS" dirty="0"/>
        </a:p>
      </dgm:t>
    </dgm:pt>
    <dgm:pt modelId="{D2B5F31D-E70F-48AF-9B12-28AF91AEC093}" type="parTrans" cxnId="{9BB47AE7-B1DB-438C-84D5-8831465045B5}">
      <dgm:prSet/>
      <dgm:spPr/>
      <dgm:t>
        <a:bodyPr/>
        <a:lstStyle/>
        <a:p>
          <a:endParaRPr lang="sr-Cyrl-RS"/>
        </a:p>
      </dgm:t>
    </dgm:pt>
    <dgm:pt modelId="{B7DE4BBA-744A-474A-9522-F324979A1A3F}" type="sibTrans" cxnId="{9BB47AE7-B1DB-438C-84D5-8831465045B5}">
      <dgm:prSet/>
      <dgm:spPr/>
      <dgm:t>
        <a:bodyPr/>
        <a:lstStyle/>
        <a:p>
          <a:endParaRPr lang="sr-Cyrl-RS"/>
        </a:p>
      </dgm:t>
    </dgm:pt>
    <dgm:pt modelId="{2C3876E4-EE74-4BD6-B626-0282638CAF1E}">
      <dgm:prSet phldrT="[Text]"/>
      <dgm:spPr/>
      <dgm:t>
        <a:bodyPr/>
        <a:lstStyle/>
        <a:p>
          <a:r>
            <a:rPr lang="sr-Cyrl-RS" dirty="0" smtClean="0"/>
            <a:t>ОБАВЕЗЕ НЕЧИЊЕЊА</a:t>
          </a:r>
          <a:endParaRPr lang="sr-Cyrl-RS" dirty="0"/>
        </a:p>
      </dgm:t>
    </dgm:pt>
    <dgm:pt modelId="{615714A8-5AD8-4000-86E3-9609D617AA03}" type="parTrans" cxnId="{51188B2C-4D11-463D-9505-D89B667B5B30}">
      <dgm:prSet/>
      <dgm:spPr/>
      <dgm:t>
        <a:bodyPr/>
        <a:lstStyle/>
        <a:p>
          <a:endParaRPr lang="sr-Cyrl-RS"/>
        </a:p>
      </dgm:t>
    </dgm:pt>
    <dgm:pt modelId="{5504FF2F-D4C4-4EFA-BAA9-6C0FB9D8A622}" type="sibTrans" cxnId="{51188B2C-4D11-463D-9505-D89B667B5B30}">
      <dgm:prSet/>
      <dgm:spPr/>
      <dgm:t>
        <a:bodyPr/>
        <a:lstStyle/>
        <a:p>
          <a:endParaRPr lang="sr-Cyrl-RS"/>
        </a:p>
      </dgm:t>
    </dgm:pt>
    <dgm:pt modelId="{AD455368-93FC-4C97-9B89-B905CD3958ED}">
      <dgm:prSet phldrT="[Text]"/>
      <dgm:spPr/>
      <dgm:t>
        <a:bodyPr/>
        <a:lstStyle/>
        <a:p>
          <a:r>
            <a:rPr lang="sr-Cyrl-RS" dirty="0" smtClean="0"/>
            <a:t>ОБАВЕЗЕ ТРПЉЕЊА</a:t>
          </a:r>
          <a:endParaRPr lang="sr-Cyrl-RS" dirty="0"/>
        </a:p>
      </dgm:t>
    </dgm:pt>
    <dgm:pt modelId="{BF16F103-EE0A-48F3-B4D0-D751B880BAFA}" type="parTrans" cxnId="{02C01BE6-F545-4A58-BF21-CFD5321B26A2}">
      <dgm:prSet/>
      <dgm:spPr/>
      <dgm:t>
        <a:bodyPr/>
        <a:lstStyle/>
        <a:p>
          <a:endParaRPr lang="sr-Cyrl-RS"/>
        </a:p>
      </dgm:t>
    </dgm:pt>
    <dgm:pt modelId="{6F785E0B-1DE9-4902-8A2D-558DD1A1FF78}" type="sibTrans" cxnId="{02C01BE6-F545-4A58-BF21-CFD5321B26A2}">
      <dgm:prSet/>
      <dgm:spPr/>
      <dgm:t>
        <a:bodyPr/>
        <a:lstStyle/>
        <a:p>
          <a:endParaRPr lang="sr-Cyrl-RS"/>
        </a:p>
      </dgm:t>
    </dgm:pt>
    <dgm:pt modelId="{9DF624C4-7B75-4591-BBCA-998D2FE29CC2}" type="pres">
      <dgm:prSet presAssocID="{C6165285-689D-4CD0-86EA-DE272F20090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D66A9235-102A-41BD-A6F2-7B5AAC330D61}" type="pres">
      <dgm:prSet presAssocID="{78E7DBFE-6576-4E6D-A311-633C7AB51581}" presName="singleCycle" presStyleCnt="0"/>
      <dgm:spPr/>
    </dgm:pt>
    <dgm:pt modelId="{2FCB2BA2-2C11-4398-9D8A-5A411D4F787F}" type="pres">
      <dgm:prSet presAssocID="{78E7DBFE-6576-4E6D-A311-633C7AB51581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sr-Cyrl-RS"/>
        </a:p>
      </dgm:t>
    </dgm:pt>
    <dgm:pt modelId="{51723A1D-8565-4B84-BE56-93F0CAB8667A}" type="pres">
      <dgm:prSet presAssocID="{D2B5F31D-E70F-48AF-9B12-28AF91AEC093}" presName="Name56" presStyleLbl="parChTrans1D2" presStyleIdx="0" presStyleCnt="3"/>
      <dgm:spPr/>
      <dgm:t>
        <a:bodyPr/>
        <a:lstStyle/>
        <a:p>
          <a:endParaRPr lang="sr-Cyrl-RS"/>
        </a:p>
      </dgm:t>
    </dgm:pt>
    <dgm:pt modelId="{95755A22-43DB-4182-998D-3814E7C4BB81}" type="pres">
      <dgm:prSet presAssocID="{2C58FABB-B972-4ACA-AA2D-73C71FC8835F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72A46B0-0589-48D0-A22B-0AA2344C8878}" type="pres">
      <dgm:prSet presAssocID="{615714A8-5AD8-4000-86E3-9609D617AA03}" presName="Name56" presStyleLbl="parChTrans1D2" presStyleIdx="1" presStyleCnt="3"/>
      <dgm:spPr/>
      <dgm:t>
        <a:bodyPr/>
        <a:lstStyle/>
        <a:p>
          <a:endParaRPr lang="sr-Cyrl-RS"/>
        </a:p>
      </dgm:t>
    </dgm:pt>
    <dgm:pt modelId="{E07923D8-4BF6-4092-90A5-FDBFC698BD6D}" type="pres">
      <dgm:prSet presAssocID="{2C3876E4-EE74-4BD6-B626-0282638CAF1E}" presName="text0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12CEA5D-BE62-4A8D-B2A6-46204A4772D3}" type="pres">
      <dgm:prSet presAssocID="{BF16F103-EE0A-48F3-B4D0-D751B880BAFA}" presName="Name56" presStyleLbl="parChTrans1D2" presStyleIdx="2" presStyleCnt="3"/>
      <dgm:spPr/>
      <dgm:t>
        <a:bodyPr/>
        <a:lstStyle/>
        <a:p>
          <a:endParaRPr lang="sr-Cyrl-RS"/>
        </a:p>
      </dgm:t>
    </dgm:pt>
    <dgm:pt modelId="{EC3DF9E7-4948-4A7B-BF66-CEE692E7CAB3}" type="pres">
      <dgm:prSet presAssocID="{AD455368-93FC-4C97-9B89-B905CD3958ED}" presName="text0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B110108D-E92C-49C0-974F-6A2B943F1455}" type="presOf" srcId="{2C3876E4-EE74-4BD6-B626-0282638CAF1E}" destId="{E07923D8-4BF6-4092-90A5-FDBFC698BD6D}" srcOrd="0" destOrd="0" presId="urn:microsoft.com/office/officeart/2008/layout/RadialCluster"/>
    <dgm:cxn modelId="{C0CB01B4-93D9-455F-93A3-A2FC8904ACEE}" type="presOf" srcId="{615714A8-5AD8-4000-86E3-9609D617AA03}" destId="{672A46B0-0589-48D0-A22B-0AA2344C8878}" srcOrd="0" destOrd="0" presId="urn:microsoft.com/office/officeart/2008/layout/RadialCluster"/>
    <dgm:cxn modelId="{A47AA35C-283D-406E-8436-CFC2AC6E5BFD}" type="presOf" srcId="{78E7DBFE-6576-4E6D-A311-633C7AB51581}" destId="{2FCB2BA2-2C11-4398-9D8A-5A411D4F787F}" srcOrd="0" destOrd="0" presId="urn:microsoft.com/office/officeart/2008/layout/RadialCluster"/>
    <dgm:cxn modelId="{D1F101A8-382D-4ACA-BA9F-ADF6D68CDD45}" type="presOf" srcId="{2C58FABB-B972-4ACA-AA2D-73C71FC8835F}" destId="{95755A22-43DB-4182-998D-3814E7C4BB81}" srcOrd="0" destOrd="0" presId="urn:microsoft.com/office/officeart/2008/layout/RadialCluster"/>
    <dgm:cxn modelId="{E8FF592C-7532-44D5-BC07-03B09F2D265B}" type="presOf" srcId="{D2B5F31D-E70F-48AF-9B12-28AF91AEC093}" destId="{51723A1D-8565-4B84-BE56-93F0CAB8667A}" srcOrd="0" destOrd="0" presId="urn:microsoft.com/office/officeart/2008/layout/RadialCluster"/>
    <dgm:cxn modelId="{02C01BE6-F545-4A58-BF21-CFD5321B26A2}" srcId="{78E7DBFE-6576-4E6D-A311-633C7AB51581}" destId="{AD455368-93FC-4C97-9B89-B905CD3958ED}" srcOrd="2" destOrd="0" parTransId="{BF16F103-EE0A-48F3-B4D0-D751B880BAFA}" sibTransId="{6F785E0B-1DE9-4902-8A2D-558DD1A1FF78}"/>
    <dgm:cxn modelId="{9BB47AE7-B1DB-438C-84D5-8831465045B5}" srcId="{78E7DBFE-6576-4E6D-A311-633C7AB51581}" destId="{2C58FABB-B972-4ACA-AA2D-73C71FC8835F}" srcOrd="0" destOrd="0" parTransId="{D2B5F31D-E70F-48AF-9B12-28AF91AEC093}" sibTransId="{B7DE4BBA-744A-474A-9522-F324979A1A3F}"/>
    <dgm:cxn modelId="{51188B2C-4D11-463D-9505-D89B667B5B30}" srcId="{78E7DBFE-6576-4E6D-A311-633C7AB51581}" destId="{2C3876E4-EE74-4BD6-B626-0282638CAF1E}" srcOrd="1" destOrd="0" parTransId="{615714A8-5AD8-4000-86E3-9609D617AA03}" sibTransId="{5504FF2F-D4C4-4EFA-BAA9-6C0FB9D8A622}"/>
    <dgm:cxn modelId="{1F6C6E18-6170-4A73-BBF8-EFB57ADB98AB}" type="presOf" srcId="{C6165285-689D-4CD0-86EA-DE272F200906}" destId="{9DF624C4-7B75-4591-BBCA-998D2FE29CC2}" srcOrd="0" destOrd="0" presId="urn:microsoft.com/office/officeart/2008/layout/RadialCluster"/>
    <dgm:cxn modelId="{9A0FB033-DD56-4A8E-8FB7-38733105D460}" type="presOf" srcId="{BF16F103-EE0A-48F3-B4D0-D751B880BAFA}" destId="{512CEA5D-BE62-4A8D-B2A6-46204A4772D3}" srcOrd="0" destOrd="0" presId="urn:microsoft.com/office/officeart/2008/layout/RadialCluster"/>
    <dgm:cxn modelId="{43977DAD-DDD8-4DE3-9B6F-5019059DFC80}" type="presOf" srcId="{AD455368-93FC-4C97-9B89-B905CD3958ED}" destId="{EC3DF9E7-4948-4A7B-BF66-CEE692E7CAB3}" srcOrd="0" destOrd="0" presId="urn:microsoft.com/office/officeart/2008/layout/RadialCluster"/>
    <dgm:cxn modelId="{AE53406A-52F9-401C-8948-929E11176554}" srcId="{C6165285-689D-4CD0-86EA-DE272F200906}" destId="{78E7DBFE-6576-4E6D-A311-633C7AB51581}" srcOrd="0" destOrd="0" parTransId="{7E8F2A87-35BF-4A80-9FCD-14994D628154}" sibTransId="{F18FA7C8-AE80-4972-B093-419EC470E141}"/>
    <dgm:cxn modelId="{8EE18337-E4E5-4E0F-8DF9-36E78A513571}" type="presParOf" srcId="{9DF624C4-7B75-4591-BBCA-998D2FE29CC2}" destId="{D66A9235-102A-41BD-A6F2-7B5AAC330D61}" srcOrd="0" destOrd="0" presId="urn:microsoft.com/office/officeart/2008/layout/RadialCluster"/>
    <dgm:cxn modelId="{51BF1D81-96BA-4499-8F7C-84F2171A7B14}" type="presParOf" srcId="{D66A9235-102A-41BD-A6F2-7B5AAC330D61}" destId="{2FCB2BA2-2C11-4398-9D8A-5A411D4F787F}" srcOrd="0" destOrd="0" presId="urn:microsoft.com/office/officeart/2008/layout/RadialCluster"/>
    <dgm:cxn modelId="{35F308DE-9264-48BD-B443-0791EE13D2CD}" type="presParOf" srcId="{D66A9235-102A-41BD-A6F2-7B5AAC330D61}" destId="{51723A1D-8565-4B84-BE56-93F0CAB8667A}" srcOrd="1" destOrd="0" presId="urn:microsoft.com/office/officeart/2008/layout/RadialCluster"/>
    <dgm:cxn modelId="{F69CBAAC-BB76-4211-AD4D-6A96F60D7C6E}" type="presParOf" srcId="{D66A9235-102A-41BD-A6F2-7B5AAC330D61}" destId="{95755A22-43DB-4182-998D-3814E7C4BB81}" srcOrd="2" destOrd="0" presId="urn:microsoft.com/office/officeart/2008/layout/RadialCluster"/>
    <dgm:cxn modelId="{76C8459F-2792-44D9-BB21-4FC1DCA5A23E}" type="presParOf" srcId="{D66A9235-102A-41BD-A6F2-7B5AAC330D61}" destId="{672A46B0-0589-48D0-A22B-0AA2344C8878}" srcOrd="3" destOrd="0" presId="urn:microsoft.com/office/officeart/2008/layout/RadialCluster"/>
    <dgm:cxn modelId="{70B94939-D750-47BC-B0CD-4F5725AEEA6E}" type="presParOf" srcId="{D66A9235-102A-41BD-A6F2-7B5AAC330D61}" destId="{E07923D8-4BF6-4092-90A5-FDBFC698BD6D}" srcOrd="4" destOrd="0" presId="urn:microsoft.com/office/officeart/2008/layout/RadialCluster"/>
    <dgm:cxn modelId="{60967668-B028-4F76-8FB9-B39502FB9DA5}" type="presParOf" srcId="{D66A9235-102A-41BD-A6F2-7B5AAC330D61}" destId="{512CEA5D-BE62-4A8D-B2A6-46204A4772D3}" srcOrd="5" destOrd="0" presId="urn:microsoft.com/office/officeart/2008/layout/RadialCluster"/>
    <dgm:cxn modelId="{64447C78-E95C-4A31-9567-0A45E9E9FEC2}" type="presParOf" srcId="{D66A9235-102A-41BD-A6F2-7B5AAC330D61}" destId="{EC3DF9E7-4948-4A7B-BF66-CEE692E7CAB3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3B2AE0-0784-4B96-82AF-C4CBC31AB271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56EDB113-88EA-4116-9BEE-CB44C195AC53}">
      <dgm:prSet phldrT="[Text]"/>
      <dgm:spPr/>
      <dgm:t>
        <a:bodyPr/>
        <a:lstStyle/>
        <a:p>
          <a:r>
            <a:rPr lang="sr-Cyrl-RS" dirty="0" smtClean="0"/>
            <a:t>ОБАВЕЗЕ ЧИЊЕЊА</a:t>
          </a:r>
          <a:endParaRPr lang="sr-Cyrl-RS" dirty="0"/>
        </a:p>
      </dgm:t>
    </dgm:pt>
    <dgm:pt modelId="{DCE41C84-93AF-4163-A539-6BD5B74BD90F}" type="parTrans" cxnId="{51569D4F-CA3A-4BCB-AEF7-9E423FFF213E}">
      <dgm:prSet/>
      <dgm:spPr/>
      <dgm:t>
        <a:bodyPr/>
        <a:lstStyle/>
        <a:p>
          <a:endParaRPr lang="sr-Cyrl-RS"/>
        </a:p>
      </dgm:t>
    </dgm:pt>
    <dgm:pt modelId="{2E361949-C897-40CA-8516-3C27BF7E4FCC}" type="sibTrans" cxnId="{51569D4F-CA3A-4BCB-AEF7-9E423FFF213E}">
      <dgm:prSet/>
      <dgm:spPr/>
      <dgm:t>
        <a:bodyPr/>
        <a:lstStyle/>
        <a:p>
          <a:endParaRPr lang="sr-Cyrl-RS"/>
        </a:p>
      </dgm:t>
    </dgm:pt>
    <dgm:pt modelId="{BD4A7852-240D-4CAC-BA7D-A554F8107FE8}">
      <dgm:prSet phldrT="[Text]"/>
      <dgm:spPr/>
      <dgm:t>
        <a:bodyPr/>
        <a:lstStyle/>
        <a:p>
          <a:r>
            <a:rPr lang="sr-Cyrl-RS" dirty="0" smtClean="0"/>
            <a:t>Подношење пријаве за регистрацију</a:t>
          </a:r>
          <a:endParaRPr lang="sr-Cyrl-RS" dirty="0"/>
        </a:p>
      </dgm:t>
    </dgm:pt>
    <dgm:pt modelId="{2A1BB099-846A-4C1C-90CA-EC20061810A6}" type="parTrans" cxnId="{72D507DA-F9D6-4234-9EB1-202AAF23654E}">
      <dgm:prSet/>
      <dgm:spPr/>
      <dgm:t>
        <a:bodyPr/>
        <a:lstStyle/>
        <a:p>
          <a:endParaRPr lang="sr-Cyrl-RS"/>
        </a:p>
      </dgm:t>
    </dgm:pt>
    <dgm:pt modelId="{C4FB2614-3B05-46ED-B011-7E7F614667E0}" type="sibTrans" cxnId="{72D507DA-F9D6-4234-9EB1-202AAF23654E}">
      <dgm:prSet/>
      <dgm:spPr/>
      <dgm:t>
        <a:bodyPr/>
        <a:lstStyle/>
        <a:p>
          <a:endParaRPr lang="sr-Cyrl-RS"/>
        </a:p>
      </dgm:t>
    </dgm:pt>
    <dgm:pt modelId="{EACAE166-689C-4C30-B1D6-5E69E7F5AC40}">
      <dgm:prSet phldrT="[Text]"/>
      <dgm:spPr/>
      <dgm:t>
        <a:bodyPr/>
        <a:lstStyle/>
        <a:p>
          <a:r>
            <a:rPr lang="sr-Cyrl-RS" dirty="0" smtClean="0"/>
            <a:t>Подношење пореске пријаве</a:t>
          </a:r>
          <a:endParaRPr lang="sr-Cyrl-RS" dirty="0"/>
        </a:p>
      </dgm:t>
    </dgm:pt>
    <dgm:pt modelId="{EA16BC25-EAF0-4727-A0A7-B902D7EC00D2}" type="parTrans" cxnId="{3418AF41-4E5C-45AE-9580-E82AC8DDE1FC}">
      <dgm:prSet/>
      <dgm:spPr/>
      <dgm:t>
        <a:bodyPr/>
        <a:lstStyle/>
        <a:p>
          <a:endParaRPr lang="sr-Cyrl-RS"/>
        </a:p>
      </dgm:t>
    </dgm:pt>
    <dgm:pt modelId="{23BA4817-1E54-4EF8-BC18-980FD5FB27E0}" type="sibTrans" cxnId="{3418AF41-4E5C-45AE-9580-E82AC8DDE1FC}">
      <dgm:prSet/>
      <dgm:spPr/>
      <dgm:t>
        <a:bodyPr/>
        <a:lstStyle/>
        <a:p>
          <a:endParaRPr lang="sr-Cyrl-RS"/>
        </a:p>
      </dgm:t>
    </dgm:pt>
    <dgm:pt modelId="{93E7FF1D-D29F-4830-936C-3BBDAD197E85}">
      <dgm:prSet phldrT="[Text]"/>
      <dgm:spPr/>
      <dgm:t>
        <a:bodyPr/>
        <a:lstStyle/>
        <a:p>
          <a:r>
            <a:rPr lang="sr-Cyrl-RS" dirty="0" smtClean="0"/>
            <a:t>Обрачунавање пореза (код самоопорезивања)</a:t>
          </a:r>
          <a:endParaRPr lang="sr-Cyrl-RS" dirty="0"/>
        </a:p>
      </dgm:t>
    </dgm:pt>
    <dgm:pt modelId="{78CEAD94-F420-4BB1-ABFF-1DACFF429BEF}" type="parTrans" cxnId="{4CA46E09-8800-428B-8B43-C2ECFF8CB233}">
      <dgm:prSet/>
      <dgm:spPr/>
      <dgm:t>
        <a:bodyPr/>
        <a:lstStyle/>
        <a:p>
          <a:endParaRPr lang="sr-Cyrl-RS"/>
        </a:p>
      </dgm:t>
    </dgm:pt>
    <dgm:pt modelId="{38F25E53-B92A-4F18-95DC-3BA8D296D0A2}" type="sibTrans" cxnId="{4CA46E09-8800-428B-8B43-C2ECFF8CB233}">
      <dgm:prSet/>
      <dgm:spPr/>
      <dgm:t>
        <a:bodyPr/>
        <a:lstStyle/>
        <a:p>
          <a:endParaRPr lang="sr-Cyrl-RS"/>
        </a:p>
      </dgm:t>
    </dgm:pt>
    <dgm:pt modelId="{3D7A7008-8DA6-47BD-95E5-473C859AA191}">
      <dgm:prSet phldrT="[Text]"/>
      <dgm:spPr/>
      <dgm:t>
        <a:bodyPr/>
        <a:lstStyle/>
        <a:p>
          <a:r>
            <a:rPr lang="sr-Cyrl-RS" dirty="0" smtClean="0"/>
            <a:t>Подношење документације од значаја за утврђивање пореског чињеничног стања</a:t>
          </a:r>
          <a:endParaRPr lang="sr-Cyrl-RS" dirty="0"/>
        </a:p>
      </dgm:t>
    </dgm:pt>
    <dgm:pt modelId="{CA45AC36-788D-4EFB-9772-ADA4CE71F6A4}" type="parTrans" cxnId="{E8464B6B-7549-416F-B094-157EEB1A5923}">
      <dgm:prSet/>
      <dgm:spPr/>
      <dgm:t>
        <a:bodyPr/>
        <a:lstStyle/>
        <a:p>
          <a:endParaRPr lang="sr-Cyrl-RS"/>
        </a:p>
      </dgm:t>
    </dgm:pt>
    <dgm:pt modelId="{47DD426D-B555-4951-8FAB-B9D65B5354D4}" type="sibTrans" cxnId="{E8464B6B-7549-416F-B094-157EEB1A5923}">
      <dgm:prSet/>
      <dgm:spPr/>
      <dgm:t>
        <a:bodyPr/>
        <a:lstStyle/>
        <a:p>
          <a:endParaRPr lang="sr-Cyrl-RS"/>
        </a:p>
      </dgm:t>
    </dgm:pt>
    <dgm:pt modelId="{5F4023FD-9C58-4597-84D5-98C61989BD98}">
      <dgm:prSet phldrT="[Text]"/>
      <dgm:spPr/>
      <dgm:t>
        <a:bodyPr/>
        <a:lstStyle/>
        <a:p>
          <a:r>
            <a:rPr lang="sr-Cyrl-RS" dirty="0" smtClean="0"/>
            <a:t>Пружање расположивих информација</a:t>
          </a:r>
          <a:endParaRPr lang="sr-Cyrl-RS" dirty="0"/>
        </a:p>
      </dgm:t>
    </dgm:pt>
    <dgm:pt modelId="{0B484F9D-071B-4627-B8AC-039EB26A9715}" type="parTrans" cxnId="{B95526A7-61C7-4D54-8551-ED131F938FFA}">
      <dgm:prSet/>
      <dgm:spPr/>
      <dgm:t>
        <a:bodyPr/>
        <a:lstStyle/>
        <a:p>
          <a:endParaRPr lang="sr-Cyrl-RS"/>
        </a:p>
      </dgm:t>
    </dgm:pt>
    <dgm:pt modelId="{C9F6BC93-E23F-4C96-A624-161E598CD2BE}" type="sibTrans" cxnId="{B95526A7-61C7-4D54-8551-ED131F938FFA}">
      <dgm:prSet/>
      <dgm:spPr/>
      <dgm:t>
        <a:bodyPr/>
        <a:lstStyle/>
        <a:p>
          <a:endParaRPr lang="sr-Cyrl-RS"/>
        </a:p>
      </dgm:t>
    </dgm:pt>
    <dgm:pt modelId="{76445FA6-CE31-4631-8297-712CA22E338B}">
      <dgm:prSet phldrT="[Text]"/>
      <dgm:spPr/>
      <dgm:t>
        <a:bodyPr/>
        <a:lstStyle/>
        <a:p>
          <a:r>
            <a:rPr lang="sr-Cyrl-RS" dirty="0" smtClean="0"/>
            <a:t>Вођење пословних књига и евиденција</a:t>
          </a:r>
          <a:endParaRPr lang="sr-Cyrl-RS" dirty="0"/>
        </a:p>
      </dgm:t>
    </dgm:pt>
    <dgm:pt modelId="{5CC3616A-EA8C-4D6E-B1C9-1904C593437E}" type="parTrans" cxnId="{0662FF3A-E222-4ABD-88EE-762961D5588A}">
      <dgm:prSet/>
      <dgm:spPr/>
      <dgm:t>
        <a:bodyPr/>
        <a:lstStyle/>
        <a:p>
          <a:endParaRPr lang="sr-Cyrl-RS"/>
        </a:p>
      </dgm:t>
    </dgm:pt>
    <dgm:pt modelId="{13D68D5D-E569-49E1-95A6-26EA2966B5DF}" type="sibTrans" cxnId="{0662FF3A-E222-4ABD-88EE-762961D5588A}">
      <dgm:prSet/>
      <dgm:spPr/>
      <dgm:t>
        <a:bodyPr/>
        <a:lstStyle/>
        <a:p>
          <a:endParaRPr lang="sr-Cyrl-RS"/>
        </a:p>
      </dgm:t>
    </dgm:pt>
    <dgm:pt modelId="{44563BA8-9897-43C9-80C2-DD83D5923F2D}">
      <dgm:prSet phldrT="[Text]"/>
      <dgm:spPr/>
      <dgm:t>
        <a:bodyPr/>
        <a:lstStyle/>
        <a:p>
          <a:r>
            <a:rPr lang="sr-Cyrl-RS" dirty="0" smtClean="0"/>
            <a:t>Издавање рачуна о извршеном промету</a:t>
          </a:r>
          <a:endParaRPr lang="sr-Cyrl-RS" dirty="0"/>
        </a:p>
      </dgm:t>
    </dgm:pt>
    <dgm:pt modelId="{4594CB0B-6905-4CD4-B4F5-AA110557CB73}" type="parTrans" cxnId="{1F4D4D72-0F7B-4E8E-BBF7-CF5A0D0374CB}">
      <dgm:prSet/>
      <dgm:spPr/>
      <dgm:t>
        <a:bodyPr/>
        <a:lstStyle/>
        <a:p>
          <a:endParaRPr lang="sr-Cyrl-RS"/>
        </a:p>
      </dgm:t>
    </dgm:pt>
    <dgm:pt modelId="{3D9182FB-243A-4197-A332-4D1B92CDD842}" type="sibTrans" cxnId="{1F4D4D72-0F7B-4E8E-BBF7-CF5A0D0374CB}">
      <dgm:prSet/>
      <dgm:spPr/>
      <dgm:t>
        <a:bodyPr/>
        <a:lstStyle/>
        <a:p>
          <a:endParaRPr lang="sr-Cyrl-RS"/>
        </a:p>
      </dgm:t>
    </dgm:pt>
    <dgm:pt modelId="{2FEAAD02-58D1-4C41-9F06-C321CEFAC830}">
      <dgm:prSet phldrT="[Text]"/>
      <dgm:spPr/>
      <dgm:t>
        <a:bodyPr/>
        <a:lstStyle/>
        <a:p>
          <a:r>
            <a:rPr lang="sr-Cyrl-RS" smtClean="0"/>
            <a:t>ОБАВЕЗЕ НЕЧИЊЕЊА</a:t>
          </a:r>
          <a:endParaRPr lang="sr-Cyrl-RS" dirty="0"/>
        </a:p>
      </dgm:t>
    </dgm:pt>
    <dgm:pt modelId="{42E6418F-4771-4840-8881-9E695AD78236}" type="sibTrans" cxnId="{7F014EDA-086E-4649-94B1-A09DAF3B659A}">
      <dgm:prSet/>
      <dgm:spPr/>
      <dgm:t>
        <a:bodyPr/>
        <a:lstStyle/>
        <a:p>
          <a:endParaRPr lang="sr-Cyrl-RS"/>
        </a:p>
      </dgm:t>
    </dgm:pt>
    <dgm:pt modelId="{AB80CCBA-44C0-46DA-95B2-CCC5E409D681}" type="parTrans" cxnId="{7F014EDA-086E-4649-94B1-A09DAF3B659A}">
      <dgm:prSet/>
      <dgm:spPr/>
      <dgm:t>
        <a:bodyPr/>
        <a:lstStyle/>
        <a:p>
          <a:endParaRPr lang="sr-Cyrl-RS"/>
        </a:p>
      </dgm:t>
    </dgm:pt>
    <dgm:pt modelId="{2BFFA5D4-179A-4E2E-92EF-AE4A241D89E0}">
      <dgm:prSet phldrT="[Text]"/>
      <dgm:spPr/>
      <dgm:t>
        <a:bodyPr/>
        <a:lstStyle/>
        <a:p>
          <a:r>
            <a:rPr lang="sr-Cyrl-RS" dirty="0" smtClean="0"/>
            <a:t>Обавезе нечињења у функцији обезбеђења фискалног монопола државе (нпр. забрана организовања лутрије уколико организација игара на срећу представља монопол државе)</a:t>
          </a:r>
          <a:endParaRPr lang="sr-Cyrl-RS" dirty="0"/>
        </a:p>
      </dgm:t>
    </dgm:pt>
    <dgm:pt modelId="{7437FB1D-1145-444D-9238-12ACD112C26A}" type="sibTrans" cxnId="{783EF3E4-350C-4F12-981F-19209B611F04}">
      <dgm:prSet/>
      <dgm:spPr/>
      <dgm:t>
        <a:bodyPr/>
        <a:lstStyle/>
        <a:p>
          <a:endParaRPr lang="sr-Cyrl-RS"/>
        </a:p>
      </dgm:t>
    </dgm:pt>
    <dgm:pt modelId="{43BB1236-CA45-49D9-A2CB-FAD692D92936}" type="parTrans" cxnId="{783EF3E4-350C-4F12-981F-19209B611F04}">
      <dgm:prSet/>
      <dgm:spPr/>
      <dgm:t>
        <a:bodyPr/>
        <a:lstStyle/>
        <a:p>
          <a:endParaRPr lang="sr-Cyrl-RS"/>
        </a:p>
      </dgm:t>
    </dgm:pt>
    <dgm:pt modelId="{86ED6C26-854B-49BF-A271-58B5ADDF7B7F}">
      <dgm:prSet phldrT="[Text]"/>
      <dgm:spPr/>
      <dgm:t>
        <a:bodyPr/>
        <a:lstStyle/>
        <a:p>
          <a:r>
            <a:rPr lang="sr-Cyrl-RS" dirty="0" smtClean="0"/>
            <a:t>Обавезе нечињења у функцији олакшавања пореског поступка (нпр. обавеза пореског дужника да не омета и не спречава пореске инспекторе у обављању законом утврђене дужности)</a:t>
          </a:r>
          <a:endParaRPr lang="sr-Cyrl-RS" dirty="0"/>
        </a:p>
      </dgm:t>
    </dgm:pt>
    <dgm:pt modelId="{2908400A-CAF9-40F2-807A-2959A2738F72}" type="sibTrans" cxnId="{CC15DE8C-1BCB-4006-B2F2-468A7FB5D576}">
      <dgm:prSet/>
      <dgm:spPr/>
      <dgm:t>
        <a:bodyPr/>
        <a:lstStyle/>
        <a:p>
          <a:endParaRPr lang="sr-Cyrl-RS"/>
        </a:p>
      </dgm:t>
    </dgm:pt>
    <dgm:pt modelId="{107582BF-E6C6-4969-8681-FB8454C1CF6D}" type="parTrans" cxnId="{CC15DE8C-1BCB-4006-B2F2-468A7FB5D576}">
      <dgm:prSet/>
      <dgm:spPr/>
      <dgm:t>
        <a:bodyPr/>
        <a:lstStyle/>
        <a:p>
          <a:endParaRPr lang="sr-Cyrl-RS"/>
        </a:p>
      </dgm:t>
    </dgm:pt>
    <dgm:pt modelId="{AFD2903B-94EA-4C16-896F-829EAEC95F59}">
      <dgm:prSet phldrT="[Text]"/>
      <dgm:spPr/>
      <dgm:t>
        <a:bodyPr/>
        <a:lstStyle/>
        <a:p>
          <a:r>
            <a:rPr lang="sr-Cyrl-RS" dirty="0" smtClean="0"/>
            <a:t>Обавеза допуштања прегледа пословних књига и евиденција</a:t>
          </a:r>
          <a:endParaRPr lang="sr-Cyrl-RS" dirty="0"/>
        </a:p>
      </dgm:t>
    </dgm:pt>
    <dgm:pt modelId="{2F62CCBD-66BA-4D8E-87B4-DC3EDA3F6CFF}" type="sibTrans" cxnId="{8701D70A-BA10-4B3E-A4E1-4E253CB08BC8}">
      <dgm:prSet/>
      <dgm:spPr/>
      <dgm:t>
        <a:bodyPr/>
        <a:lstStyle/>
        <a:p>
          <a:endParaRPr lang="sr-Cyrl-RS"/>
        </a:p>
      </dgm:t>
    </dgm:pt>
    <dgm:pt modelId="{0D0CA523-FAE1-4C8C-94C5-222B9C53D991}" type="parTrans" cxnId="{8701D70A-BA10-4B3E-A4E1-4E253CB08BC8}">
      <dgm:prSet/>
      <dgm:spPr/>
      <dgm:t>
        <a:bodyPr/>
        <a:lstStyle/>
        <a:p>
          <a:endParaRPr lang="sr-Cyrl-RS"/>
        </a:p>
      </dgm:t>
    </dgm:pt>
    <dgm:pt modelId="{C3DD1426-B88B-4BEF-A9DB-E0EF8AA4CEA0}">
      <dgm:prSet phldrT="[Text]"/>
      <dgm:spPr/>
      <dgm:t>
        <a:bodyPr/>
        <a:lstStyle/>
        <a:p>
          <a:r>
            <a:rPr lang="sr-Cyrl-RS" dirty="0" smtClean="0"/>
            <a:t>Обавеза неометања поступка принудне наплате пореза</a:t>
          </a:r>
          <a:endParaRPr lang="sr-Cyrl-RS" dirty="0"/>
        </a:p>
      </dgm:t>
    </dgm:pt>
    <dgm:pt modelId="{2B23FDD6-34DD-45B7-B234-4A3D93BE1242}" type="sibTrans" cxnId="{405F7803-F6BD-47FB-9925-4A3F799FB937}">
      <dgm:prSet/>
      <dgm:spPr/>
      <dgm:t>
        <a:bodyPr/>
        <a:lstStyle/>
        <a:p>
          <a:endParaRPr lang="sr-Cyrl-RS"/>
        </a:p>
      </dgm:t>
    </dgm:pt>
    <dgm:pt modelId="{91895AF8-0722-4564-851B-D61D38C02F41}" type="parTrans" cxnId="{405F7803-F6BD-47FB-9925-4A3F799FB937}">
      <dgm:prSet/>
      <dgm:spPr/>
      <dgm:t>
        <a:bodyPr/>
        <a:lstStyle/>
        <a:p>
          <a:endParaRPr lang="sr-Cyrl-RS"/>
        </a:p>
      </dgm:t>
    </dgm:pt>
    <dgm:pt modelId="{B29E0DAF-792D-4B71-9CED-53967E187A49}">
      <dgm:prSet phldrT="[Text]"/>
      <dgm:spPr/>
      <dgm:t>
        <a:bodyPr/>
        <a:lstStyle/>
        <a:p>
          <a:r>
            <a:rPr lang="sr-Cyrl-RS" smtClean="0"/>
            <a:t>ОБАВЕЗЕ ТРПЉЕЊА</a:t>
          </a:r>
          <a:endParaRPr lang="sr-Cyrl-RS" dirty="0"/>
        </a:p>
      </dgm:t>
    </dgm:pt>
    <dgm:pt modelId="{30C22574-2F39-436E-83A1-24E2C850F099}" type="sibTrans" cxnId="{60B82A56-E5B0-4900-8CCA-B0FE42D8BB8C}">
      <dgm:prSet/>
      <dgm:spPr/>
      <dgm:t>
        <a:bodyPr/>
        <a:lstStyle/>
        <a:p>
          <a:endParaRPr lang="sr-Cyrl-RS"/>
        </a:p>
      </dgm:t>
    </dgm:pt>
    <dgm:pt modelId="{25B4D220-B12C-4B84-84CA-EF71706AAD8A}" type="parTrans" cxnId="{60B82A56-E5B0-4900-8CCA-B0FE42D8BB8C}">
      <dgm:prSet/>
      <dgm:spPr/>
      <dgm:t>
        <a:bodyPr/>
        <a:lstStyle/>
        <a:p>
          <a:endParaRPr lang="sr-Cyrl-RS"/>
        </a:p>
      </dgm:t>
    </dgm:pt>
    <dgm:pt modelId="{0557FC82-932A-4A88-8CA7-18066FAC67AB}">
      <dgm:prSet phldrT="[Text]"/>
      <dgm:spPr/>
      <dgm:t>
        <a:bodyPr/>
        <a:lstStyle/>
        <a:p>
          <a:r>
            <a:rPr lang="sr-Cyrl-RS" dirty="0" smtClean="0"/>
            <a:t>Обавезе допуштања привременог одузимања робе, пословних књига и других доказних средстава</a:t>
          </a:r>
          <a:endParaRPr lang="sr-Cyrl-RS" dirty="0"/>
        </a:p>
      </dgm:t>
    </dgm:pt>
    <dgm:pt modelId="{1247D8B6-A979-4BC2-BE80-02D2B5FF384D}" type="parTrans" cxnId="{910AEB9D-C2A0-4C4F-937C-FFE93DFD3143}">
      <dgm:prSet/>
      <dgm:spPr/>
      <dgm:t>
        <a:bodyPr/>
        <a:lstStyle/>
        <a:p>
          <a:endParaRPr lang="sr-Cyrl-RS"/>
        </a:p>
      </dgm:t>
    </dgm:pt>
    <dgm:pt modelId="{01F27B56-7896-4863-8DBB-A9F63C793F52}" type="sibTrans" cxnId="{910AEB9D-C2A0-4C4F-937C-FFE93DFD3143}">
      <dgm:prSet/>
      <dgm:spPr/>
      <dgm:t>
        <a:bodyPr/>
        <a:lstStyle/>
        <a:p>
          <a:endParaRPr lang="sr-Cyrl-RS"/>
        </a:p>
      </dgm:t>
    </dgm:pt>
    <dgm:pt modelId="{178004C2-DE3C-4D0D-8C1D-2FE2A15B052D}">
      <dgm:prSet phldrT="[Text]"/>
      <dgm:spPr/>
      <dgm:t>
        <a:bodyPr/>
        <a:lstStyle/>
        <a:p>
          <a:r>
            <a:rPr lang="sr-Cyrl-RS" dirty="0" smtClean="0"/>
            <a:t>Обавеза допуштања прегледа утрошка залиха</a:t>
          </a:r>
          <a:endParaRPr lang="sr-Cyrl-RS" dirty="0"/>
        </a:p>
      </dgm:t>
    </dgm:pt>
    <dgm:pt modelId="{DCB5B2FA-7E7F-4BAC-90E9-EC4C07D356AD}" type="parTrans" cxnId="{75137B71-AC17-483D-85F0-E2136FDE6985}">
      <dgm:prSet/>
      <dgm:spPr/>
      <dgm:t>
        <a:bodyPr/>
        <a:lstStyle/>
        <a:p>
          <a:endParaRPr lang="sr-Cyrl-RS"/>
        </a:p>
      </dgm:t>
    </dgm:pt>
    <dgm:pt modelId="{8B0CAE74-2ABA-483C-9D99-CC292FF064B7}" type="sibTrans" cxnId="{75137B71-AC17-483D-85F0-E2136FDE6985}">
      <dgm:prSet/>
      <dgm:spPr/>
      <dgm:t>
        <a:bodyPr/>
        <a:lstStyle/>
        <a:p>
          <a:endParaRPr lang="sr-Cyrl-RS"/>
        </a:p>
      </dgm:t>
    </dgm:pt>
    <dgm:pt modelId="{6CC34390-8B0E-4BFF-A385-10016CA619AD}" type="pres">
      <dgm:prSet presAssocID="{843B2AE0-0784-4B96-82AF-C4CBC31AB2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28145D93-1F26-4D84-B85E-73A5760F6926}" type="pres">
      <dgm:prSet presAssocID="{56EDB113-88EA-4116-9BEE-CB44C195AC53}" presName="composite" presStyleCnt="0"/>
      <dgm:spPr/>
    </dgm:pt>
    <dgm:pt modelId="{E5A8DD14-B487-4013-870F-77CACA059A3C}" type="pres">
      <dgm:prSet presAssocID="{56EDB113-88EA-4116-9BEE-CB44C195AC5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1105C0D-CB28-46F5-8E82-75B294ABBB38}" type="pres">
      <dgm:prSet presAssocID="{56EDB113-88EA-4116-9BEE-CB44C195AC5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0AF014E-3003-4BE2-99E4-E17861BB820C}" type="pres">
      <dgm:prSet presAssocID="{2E361949-C897-40CA-8516-3C27BF7E4FCC}" presName="space" presStyleCnt="0"/>
      <dgm:spPr/>
    </dgm:pt>
    <dgm:pt modelId="{CC494DCB-5519-45F3-8FF6-74C306402551}" type="pres">
      <dgm:prSet presAssocID="{2FEAAD02-58D1-4C41-9F06-C321CEFAC830}" presName="composite" presStyleCnt="0"/>
      <dgm:spPr/>
    </dgm:pt>
    <dgm:pt modelId="{9B881AC2-B5BE-4D65-9783-A6CC1213B5E2}" type="pres">
      <dgm:prSet presAssocID="{2FEAAD02-58D1-4C41-9F06-C321CEFAC83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6835606-652F-43D4-BDDF-321FEE5C9BE1}" type="pres">
      <dgm:prSet presAssocID="{2FEAAD02-58D1-4C41-9F06-C321CEFAC83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55A774B-9FDF-401A-A1E9-37AB981FD981}" type="pres">
      <dgm:prSet presAssocID="{42E6418F-4771-4840-8881-9E695AD78236}" presName="space" presStyleCnt="0"/>
      <dgm:spPr/>
    </dgm:pt>
    <dgm:pt modelId="{D4D43019-8BBD-449B-AA3E-35F3CAD58263}" type="pres">
      <dgm:prSet presAssocID="{B29E0DAF-792D-4B71-9CED-53967E187A49}" presName="composite" presStyleCnt="0"/>
      <dgm:spPr/>
    </dgm:pt>
    <dgm:pt modelId="{BB7ABD23-8BEF-4818-B08D-B6B8D4366FE8}" type="pres">
      <dgm:prSet presAssocID="{B29E0DAF-792D-4B71-9CED-53967E187A4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2621B6F-B477-4270-A8A0-4BE35026A25E}" type="pres">
      <dgm:prSet presAssocID="{B29E0DAF-792D-4B71-9CED-53967E187A4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51569D4F-CA3A-4BCB-AEF7-9E423FFF213E}" srcId="{843B2AE0-0784-4B96-82AF-C4CBC31AB271}" destId="{56EDB113-88EA-4116-9BEE-CB44C195AC53}" srcOrd="0" destOrd="0" parTransId="{DCE41C84-93AF-4163-A539-6BD5B74BD90F}" sibTransId="{2E361949-C897-40CA-8516-3C27BF7E4FCC}"/>
    <dgm:cxn modelId="{EDC7A285-6E19-444C-B7B3-28604C9BA8D0}" type="presOf" srcId="{56EDB113-88EA-4116-9BEE-CB44C195AC53}" destId="{E5A8DD14-B487-4013-870F-77CACA059A3C}" srcOrd="0" destOrd="0" presId="urn:microsoft.com/office/officeart/2005/8/layout/hList1"/>
    <dgm:cxn modelId="{405F7803-F6BD-47FB-9925-4A3F799FB937}" srcId="{B29E0DAF-792D-4B71-9CED-53967E187A49}" destId="{C3DD1426-B88B-4BEF-A9DB-E0EF8AA4CEA0}" srcOrd="3" destOrd="0" parTransId="{91895AF8-0722-4564-851B-D61D38C02F41}" sibTransId="{2B23FDD6-34DD-45B7-B234-4A3D93BE1242}"/>
    <dgm:cxn modelId="{81BE134E-60B9-4257-AD58-E7488D04F471}" type="presOf" srcId="{0557FC82-932A-4A88-8CA7-18066FAC67AB}" destId="{92621B6F-B477-4270-A8A0-4BE35026A25E}" srcOrd="0" destOrd="1" presId="urn:microsoft.com/office/officeart/2005/8/layout/hList1"/>
    <dgm:cxn modelId="{16C48CD3-4AFE-4E7C-A8F8-62A34BC08FF6}" type="presOf" srcId="{EACAE166-689C-4C30-B1D6-5E69E7F5AC40}" destId="{B1105C0D-CB28-46F5-8E82-75B294ABBB38}" srcOrd="0" destOrd="1" presId="urn:microsoft.com/office/officeart/2005/8/layout/hList1"/>
    <dgm:cxn modelId="{783EF3E4-350C-4F12-981F-19209B611F04}" srcId="{2FEAAD02-58D1-4C41-9F06-C321CEFAC830}" destId="{2BFFA5D4-179A-4E2E-92EF-AE4A241D89E0}" srcOrd="0" destOrd="0" parTransId="{43BB1236-CA45-49D9-A2CB-FAD692D92936}" sibTransId="{7437FB1D-1145-444D-9238-12ACD112C26A}"/>
    <dgm:cxn modelId="{2C4C1744-0094-4F6F-9531-D3B4C1A4BA46}" type="presOf" srcId="{BD4A7852-240D-4CAC-BA7D-A554F8107FE8}" destId="{B1105C0D-CB28-46F5-8E82-75B294ABBB38}" srcOrd="0" destOrd="0" presId="urn:microsoft.com/office/officeart/2005/8/layout/hList1"/>
    <dgm:cxn modelId="{B95526A7-61C7-4D54-8551-ED131F938FFA}" srcId="{56EDB113-88EA-4116-9BEE-CB44C195AC53}" destId="{5F4023FD-9C58-4597-84D5-98C61989BD98}" srcOrd="4" destOrd="0" parTransId="{0B484F9D-071B-4627-B8AC-039EB26A9715}" sibTransId="{C9F6BC93-E23F-4C96-A624-161E598CD2BE}"/>
    <dgm:cxn modelId="{7F014EDA-086E-4649-94B1-A09DAF3B659A}" srcId="{843B2AE0-0784-4B96-82AF-C4CBC31AB271}" destId="{2FEAAD02-58D1-4C41-9F06-C321CEFAC830}" srcOrd="1" destOrd="0" parTransId="{AB80CCBA-44C0-46DA-95B2-CCC5E409D681}" sibTransId="{42E6418F-4771-4840-8881-9E695AD78236}"/>
    <dgm:cxn modelId="{ECBD7379-C6EE-4FD5-9F31-1D65720D0564}" type="presOf" srcId="{76445FA6-CE31-4631-8297-712CA22E338B}" destId="{B1105C0D-CB28-46F5-8E82-75B294ABBB38}" srcOrd="0" destOrd="5" presId="urn:microsoft.com/office/officeart/2005/8/layout/hList1"/>
    <dgm:cxn modelId="{8FB419B9-F83C-4F61-A684-BF7C0441BC03}" type="presOf" srcId="{86ED6C26-854B-49BF-A271-58B5ADDF7B7F}" destId="{76835606-652F-43D4-BDDF-321FEE5C9BE1}" srcOrd="0" destOrd="1" presId="urn:microsoft.com/office/officeart/2005/8/layout/hList1"/>
    <dgm:cxn modelId="{37BD45B2-029E-412D-A00E-57F4F700DEB6}" type="presOf" srcId="{44563BA8-9897-43C9-80C2-DD83D5923F2D}" destId="{B1105C0D-CB28-46F5-8E82-75B294ABBB38}" srcOrd="0" destOrd="6" presId="urn:microsoft.com/office/officeart/2005/8/layout/hList1"/>
    <dgm:cxn modelId="{5DBC515A-E86C-4C5C-ACCE-B26115FD8992}" type="presOf" srcId="{2BFFA5D4-179A-4E2E-92EF-AE4A241D89E0}" destId="{76835606-652F-43D4-BDDF-321FEE5C9BE1}" srcOrd="0" destOrd="0" presId="urn:microsoft.com/office/officeart/2005/8/layout/hList1"/>
    <dgm:cxn modelId="{6C689E44-7D69-497C-BDCB-883C6E31B700}" type="presOf" srcId="{843B2AE0-0784-4B96-82AF-C4CBC31AB271}" destId="{6CC34390-8B0E-4BFF-A385-10016CA619AD}" srcOrd="0" destOrd="0" presId="urn:microsoft.com/office/officeart/2005/8/layout/hList1"/>
    <dgm:cxn modelId="{0662FF3A-E222-4ABD-88EE-762961D5588A}" srcId="{56EDB113-88EA-4116-9BEE-CB44C195AC53}" destId="{76445FA6-CE31-4631-8297-712CA22E338B}" srcOrd="5" destOrd="0" parTransId="{5CC3616A-EA8C-4D6E-B1C9-1904C593437E}" sibTransId="{13D68D5D-E569-49E1-95A6-26EA2966B5DF}"/>
    <dgm:cxn modelId="{56A7F6D6-DAF5-4E8A-9B47-08E72FF3AC3D}" type="presOf" srcId="{3D7A7008-8DA6-47BD-95E5-473C859AA191}" destId="{B1105C0D-CB28-46F5-8E82-75B294ABBB38}" srcOrd="0" destOrd="3" presId="urn:microsoft.com/office/officeart/2005/8/layout/hList1"/>
    <dgm:cxn modelId="{94D875F6-1A64-4227-BFD2-11E31E87DA03}" type="presOf" srcId="{B29E0DAF-792D-4B71-9CED-53967E187A49}" destId="{BB7ABD23-8BEF-4818-B08D-B6B8D4366FE8}" srcOrd="0" destOrd="0" presId="urn:microsoft.com/office/officeart/2005/8/layout/hList1"/>
    <dgm:cxn modelId="{205004AE-BF1F-4652-8369-3EA26B31B9B2}" type="presOf" srcId="{2FEAAD02-58D1-4C41-9F06-C321CEFAC830}" destId="{9B881AC2-B5BE-4D65-9783-A6CC1213B5E2}" srcOrd="0" destOrd="0" presId="urn:microsoft.com/office/officeart/2005/8/layout/hList1"/>
    <dgm:cxn modelId="{3418AF41-4E5C-45AE-9580-E82AC8DDE1FC}" srcId="{56EDB113-88EA-4116-9BEE-CB44C195AC53}" destId="{EACAE166-689C-4C30-B1D6-5E69E7F5AC40}" srcOrd="1" destOrd="0" parTransId="{EA16BC25-EAF0-4727-A0A7-B902D7EC00D2}" sibTransId="{23BA4817-1E54-4EF8-BC18-980FD5FB27E0}"/>
    <dgm:cxn modelId="{E8464B6B-7549-416F-B094-157EEB1A5923}" srcId="{56EDB113-88EA-4116-9BEE-CB44C195AC53}" destId="{3D7A7008-8DA6-47BD-95E5-473C859AA191}" srcOrd="3" destOrd="0" parTransId="{CA45AC36-788D-4EFB-9772-ADA4CE71F6A4}" sibTransId="{47DD426D-B555-4951-8FAB-B9D65B5354D4}"/>
    <dgm:cxn modelId="{910AEB9D-C2A0-4C4F-937C-FFE93DFD3143}" srcId="{B29E0DAF-792D-4B71-9CED-53967E187A49}" destId="{0557FC82-932A-4A88-8CA7-18066FAC67AB}" srcOrd="1" destOrd="0" parTransId="{1247D8B6-A979-4BC2-BE80-02D2B5FF384D}" sibTransId="{01F27B56-7896-4863-8DBB-A9F63C793F52}"/>
    <dgm:cxn modelId="{72D507DA-F9D6-4234-9EB1-202AAF23654E}" srcId="{56EDB113-88EA-4116-9BEE-CB44C195AC53}" destId="{BD4A7852-240D-4CAC-BA7D-A554F8107FE8}" srcOrd="0" destOrd="0" parTransId="{2A1BB099-846A-4C1C-90CA-EC20061810A6}" sibTransId="{C4FB2614-3B05-46ED-B011-7E7F614667E0}"/>
    <dgm:cxn modelId="{75137B71-AC17-483D-85F0-E2136FDE6985}" srcId="{B29E0DAF-792D-4B71-9CED-53967E187A49}" destId="{178004C2-DE3C-4D0D-8C1D-2FE2A15B052D}" srcOrd="2" destOrd="0" parTransId="{DCB5B2FA-7E7F-4BAC-90E9-EC4C07D356AD}" sibTransId="{8B0CAE74-2ABA-483C-9D99-CC292FF064B7}"/>
    <dgm:cxn modelId="{4FFFFF7F-20AA-4906-9EF4-637F378545FC}" type="presOf" srcId="{AFD2903B-94EA-4C16-896F-829EAEC95F59}" destId="{92621B6F-B477-4270-A8A0-4BE35026A25E}" srcOrd="0" destOrd="0" presId="urn:microsoft.com/office/officeart/2005/8/layout/hList1"/>
    <dgm:cxn modelId="{F208F318-2CEC-4AC0-9404-FABB7EBA04F7}" type="presOf" srcId="{C3DD1426-B88B-4BEF-A9DB-E0EF8AA4CEA0}" destId="{92621B6F-B477-4270-A8A0-4BE35026A25E}" srcOrd="0" destOrd="3" presId="urn:microsoft.com/office/officeart/2005/8/layout/hList1"/>
    <dgm:cxn modelId="{99C581E0-E10A-4AE6-B2E2-8C860F13897B}" type="presOf" srcId="{93E7FF1D-D29F-4830-936C-3BBDAD197E85}" destId="{B1105C0D-CB28-46F5-8E82-75B294ABBB38}" srcOrd="0" destOrd="2" presId="urn:microsoft.com/office/officeart/2005/8/layout/hList1"/>
    <dgm:cxn modelId="{8701D70A-BA10-4B3E-A4E1-4E253CB08BC8}" srcId="{B29E0DAF-792D-4B71-9CED-53967E187A49}" destId="{AFD2903B-94EA-4C16-896F-829EAEC95F59}" srcOrd="0" destOrd="0" parTransId="{0D0CA523-FAE1-4C8C-94C5-222B9C53D991}" sibTransId="{2F62CCBD-66BA-4D8E-87B4-DC3EDA3F6CFF}"/>
    <dgm:cxn modelId="{4CA46E09-8800-428B-8B43-C2ECFF8CB233}" srcId="{56EDB113-88EA-4116-9BEE-CB44C195AC53}" destId="{93E7FF1D-D29F-4830-936C-3BBDAD197E85}" srcOrd="2" destOrd="0" parTransId="{78CEAD94-F420-4BB1-ABFF-1DACFF429BEF}" sibTransId="{38F25E53-B92A-4F18-95DC-3BA8D296D0A2}"/>
    <dgm:cxn modelId="{1F4D4D72-0F7B-4E8E-BBF7-CF5A0D0374CB}" srcId="{56EDB113-88EA-4116-9BEE-CB44C195AC53}" destId="{44563BA8-9897-43C9-80C2-DD83D5923F2D}" srcOrd="6" destOrd="0" parTransId="{4594CB0B-6905-4CD4-B4F5-AA110557CB73}" sibTransId="{3D9182FB-243A-4197-A332-4D1B92CDD842}"/>
    <dgm:cxn modelId="{60B82A56-E5B0-4900-8CCA-B0FE42D8BB8C}" srcId="{843B2AE0-0784-4B96-82AF-C4CBC31AB271}" destId="{B29E0DAF-792D-4B71-9CED-53967E187A49}" srcOrd="2" destOrd="0" parTransId="{25B4D220-B12C-4B84-84CA-EF71706AAD8A}" sibTransId="{30C22574-2F39-436E-83A1-24E2C850F099}"/>
    <dgm:cxn modelId="{5B008285-597E-4703-9138-D0404EA4E209}" type="presOf" srcId="{178004C2-DE3C-4D0D-8C1D-2FE2A15B052D}" destId="{92621B6F-B477-4270-A8A0-4BE35026A25E}" srcOrd="0" destOrd="2" presId="urn:microsoft.com/office/officeart/2005/8/layout/hList1"/>
    <dgm:cxn modelId="{CC15DE8C-1BCB-4006-B2F2-468A7FB5D576}" srcId="{2FEAAD02-58D1-4C41-9F06-C321CEFAC830}" destId="{86ED6C26-854B-49BF-A271-58B5ADDF7B7F}" srcOrd="1" destOrd="0" parTransId="{107582BF-E6C6-4969-8681-FB8454C1CF6D}" sibTransId="{2908400A-CAF9-40F2-807A-2959A2738F72}"/>
    <dgm:cxn modelId="{32BA5DD2-5868-49D7-B4D7-95D7084664F1}" type="presOf" srcId="{5F4023FD-9C58-4597-84D5-98C61989BD98}" destId="{B1105C0D-CB28-46F5-8E82-75B294ABBB38}" srcOrd="0" destOrd="4" presId="urn:microsoft.com/office/officeart/2005/8/layout/hList1"/>
    <dgm:cxn modelId="{2A8E42C2-3B56-46D4-AC62-A63C7CC4E845}" type="presParOf" srcId="{6CC34390-8B0E-4BFF-A385-10016CA619AD}" destId="{28145D93-1F26-4D84-B85E-73A5760F6926}" srcOrd="0" destOrd="0" presId="urn:microsoft.com/office/officeart/2005/8/layout/hList1"/>
    <dgm:cxn modelId="{E4884D33-CBB3-43EC-8AC6-DB041969BC98}" type="presParOf" srcId="{28145D93-1F26-4D84-B85E-73A5760F6926}" destId="{E5A8DD14-B487-4013-870F-77CACA059A3C}" srcOrd="0" destOrd="0" presId="urn:microsoft.com/office/officeart/2005/8/layout/hList1"/>
    <dgm:cxn modelId="{C19EB343-3D4C-4ECB-9912-9059199CE558}" type="presParOf" srcId="{28145D93-1F26-4D84-B85E-73A5760F6926}" destId="{B1105C0D-CB28-46F5-8E82-75B294ABBB38}" srcOrd="1" destOrd="0" presId="urn:microsoft.com/office/officeart/2005/8/layout/hList1"/>
    <dgm:cxn modelId="{F2C3C2A3-A6D3-4222-8B42-AEC2A750D85B}" type="presParOf" srcId="{6CC34390-8B0E-4BFF-A385-10016CA619AD}" destId="{E0AF014E-3003-4BE2-99E4-E17861BB820C}" srcOrd="1" destOrd="0" presId="urn:microsoft.com/office/officeart/2005/8/layout/hList1"/>
    <dgm:cxn modelId="{D41260CE-5C5D-4AAD-89A4-B614CE9310E8}" type="presParOf" srcId="{6CC34390-8B0E-4BFF-A385-10016CA619AD}" destId="{CC494DCB-5519-45F3-8FF6-74C306402551}" srcOrd="2" destOrd="0" presId="urn:microsoft.com/office/officeart/2005/8/layout/hList1"/>
    <dgm:cxn modelId="{F7D8E68B-9326-4745-8AA2-62CF57FEB2A4}" type="presParOf" srcId="{CC494DCB-5519-45F3-8FF6-74C306402551}" destId="{9B881AC2-B5BE-4D65-9783-A6CC1213B5E2}" srcOrd="0" destOrd="0" presId="urn:microsoft.com/office/officeart/2005/8/layout/hList1"/>
    <dgm:cxn modelId="{510CF2DD-8BEB-4D69-ACFF-A14202E70453}" type="presParOf" srcId="{CC494DCB-5519-45F3-8FF6-74C306402551}" destId="{76835606-652F-43D4-BDDF-321FEE5C9BE1}" srcOrd="1" destOrd="0" presId="urn:microsoft.com/office/officeart/2005/8/layout/hList1"/>
    <dgm:cxn modelId="{59162EE3-1641-41C9-80A2-A4B8CEDD4435}" type="presParOf" srcId="{6CC34390-8B0E-4BFF-A385-10016CA619AD}" destId="{455A774B-9FDF-401A-A1E9-37AB981FD981}" srcOrd="3" destOrd="0" presId="urn:microsoft.com/office/officeart/2005/8/layout/hList1"/>
    <dgm:cxn modelId="{4E3A79F1-A5A5-4579-9536-3F4777A31D1D}" type="presParOf" srcId="{6CC34390-8B0E-4BFF-A385-10016CA619AD}" destId="{D4D43019-8BBD-449B-AA3E-35F3CAD58263}" srcOrd="4" destOrd="0" presId="urn:microsoft.com/office/officeart/2005/8/layout/hList1"/>
    <dgm:cxn modelId="{8534B982-BB03-4F7B-A76A-D60F18733338}" type="presParOf" srcId="{D4D43019-8BBD-449B-AA3E-35F3CAD58263}" destId="{BB7ABD23-8BEF-4818-B08D-B6B8D4366FE8}" srcOrd="0" destOrd="0" presId="urn:microsoft.com/office/officeart/2005/8/layout/hList1"/>
    <dgm:cxn modelId="{F6571262-37EC-4089-A5A5-230F0047C765}" type="presParOf" srcId="{D4D43019-8BBD-449B-AA3E-35F3CAD58263}" destId="{92621B6F-B477-4270-A8A0-4BE35026A25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E7C774-DF09-4D1D-B3AA-0DE96CA1F110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sr-Cyrl-RS"/>
        </a:p>
      </dgm:t>
    </dgm:pt>
    <dgm:pt modelId="{2422FFD6-B257-4CF5-BFC8-360AC7CAEA88}">
      <dgm:prSet phldrT="[Text]"/>
      <dgm:spPr/>
      <dgm:t>
        <a:bodyPr/>
        <a:lstStyle/>
        <a:p>
          <a:r>
            <a:rPr lang="sr-Cyrl-RS" dirty="0" smtClean="0"/>
            <a:t>Канцеларијска </a:t>
          </a:r>
          <a:endParaRPr lang="sr-Cyrl-RS" dirty="0"/>
        </a:p>
      </dgm:t>
    </dgm:pt>
    <dgm:pt modelId="{7C984C7E-433F-4115-B255-8C547F8C0028}" type="parTrans" cxnId="{B57E0D8D-7D59-4FB1-8097-DE06B2EE994F}">
      <dgm:prSet/>
      <dgm:spPr/>
      <dgm:t>
        <a:bodyPr/>
        <a:lstStyle/>
        <a:p>
          <a:endParaRPr lang="sr-Cyrl-RS"/>
        </a:p>
      </dgm:t>
    </dgm:pt>
    <dgm:pt modelId="{596A81D2-FC83-4FB2-9241-16CA993F4919}" type="sibTrans" cxnId="{B57E0D8D-7D59-4FB1-8097-DE06B2EE994F}">
      <dgm:prSet/>
      <dgm:spPr/>
      <dgm:t>
        <a:bodyPr/>
        <a:lstStyle/>
        <a:p>
          <a:endParaRPr lang="sr-Cyrl-RS"/>
        </a:p>
      </dgm:t>
    </dgm:pt>
    <dgm:pt modelId="{C602A989-5392-491C-BC2B-BEC5304E5BB2}">
      <dgm:prSet phldrT="[Text]"/>
      <dgm:spPr/>
      <dgm:t>
        <a:bodyPr/>
        <a:lstStyle/>
        <a:p>
          <a:r>
            <a:rPr lang="sr-Cyrl-RS" dirty="0" smtClean="0"/>
            <a:t>Провера тачности, потпуности и законитости података из пореске пријаве, рачуноводствених извештаја и друге релевантне документације</a:t>
          </a:r>
          <a:endParaRPr lang="sr-Cyrl-RS" dirty="0"/>
        </a:p>
      </dgm:t>
    </dgm:pt>
    <dgm:pt modelId="{A3D28528-5AFB-46A5-A81A-F9F285790701}" type="parTrans" cxnId="{C8C0564F-4AD8-4A68-8625-D332B495513E}">
      <dgm:prSet/>
      <dgm:spPr/>
      <dgm:t>
        <a:bodyPr/>
        <a:lstStyle/>
        <a:p>
          <a:endParaRPr lang="sr-Cyrl-RS"/>
        </a:p>
      </dgm:t>
    </dgm:pt>
    <dgm:pt modelId="{2EFF24A9-AC5D-468B-82C2-0878EEB9768F}" type="sibTrans" cxnId="{C8C0564F-4AD8-4A68-8625-D332B495513E}">
      <dgm:prSet/>
      <dgm:spPr/>
      <dgm:t>
        <a:bodyPr/>
        <a:lstStyle/>
        <a:p>
          <a:endParaRPr lang="sr-Cyrl-RS"/>
        </a:p>
      </dgm:t>
    </dgm:pt>
    <dgm:pt modelId="{6C0B4162-E210-4861-AC25-EFE52D662257}">
      <dgm:prSet phldrT="[Text]"/>
      <dgm:spPr/>
      <dgm:t>
        <a:bodyPr/>
        <a:lstStyle/>
        <a:p>
          <a:r>
            <a:rPr lang="sr-Cyrl-RS" dirty="0" smtClean="0"/>
            <a:t>Врши је порески инспектор у просторијама Пореске управе</a:t>
          </a:r>
          <a:endParaRPr lang="sr-Cyrl-RS" dirty="0"/>
        </a:p>
      </dgm:t>
    </dgm:pt>
    <dgm:pt modelId="{FF09D7F2-CE10-4998-B6C0-3D1DA4F0B346}" type="parTrans" cxnId="{7C5CE67D-96FE-4EF9-B52E-2D73087429F0}">
      <dgm:prSet/>
      <dgm:spPr/>
      <dgm:t>
        <a:bodyPr/>
        <a:lstStyle/>
        <a:p>
          <a:endParaRPr lang="sr-Cyrl-RS"/>
        </a:p>
      </dgm:t>
    </dgm:pt>
    <dgm:pt modelId="{98C31E00-E6BF-4898-937E-6661A6D38EA1}" type="sibTrans" cxnId="{7C5CE67D-96FE-4EF9-B52E-2D73087429F0}">
      <dgm:prSet/>
      <dgm:spPr/>
      <dgm:t>
        <a:bodyPr/>
        <a:lstStyle/>
        <a:p>
          <a:endParaRPr lang="sr-Cyrl-RS"/>
        </a:p>
      </dgm:t>
    </dgm:pt>
    <dgm:pt modelId="{2EBC500C-2E70-4D09-972F-669947FD527E}">
      <dgm:prSet phldrT="[Text]"/>
      <dgm:spPr/>
      <dgm:t>
        <a:bodyPr/>
        <a:lstStyle/>
        <a:p>
          <a:r>
            <a:rPr lang="sr-Cyrl-RS" dirty="0" smtClean="0"/>
            <a:t>Теренска </a:t>
          </a:r>
          <a:endParaRPr lang="sr-Cyrl-RS" dirty="0"/>
        </a:p>
      </dgm:t>
    </dgm:pt>
    <dgm:pt modelId="{12B966DF-3E9F-4974-A2FB-B42A65C590A2}" type="parTrans" cxnId="{6270CCA0-7769-4B7D-BA46-2683D3755FF7}">
      <dgm:prSet/>
      <dgm:spPr/>
      <dgm:t>
        <a:bodyPr/>
        <a:lstStyle/>
        <a:p>
          <a:endParaRPr lang="sr-Cyrl-RS"/>
        </a:p>
      </dgm:t>
    </dgm:pt>
    <dgm:pt modelId="{A7506147-1777-43EF-BC10-A77D9C868160}" type="sibTrans" cxnId="{6270CCA0-7769-4B7D-BA46-2683D3755FF7}">
      <dgm:prSet/>
      <dgm:spPr/>
      <dgm:t>
        <a:bodyPr/>
        <a:lstStyle/>
        <a:p>
          <a:endParaRPr lang="sr-Cyrl-RS"/>
        </a:p>
      </dgm:t>
    </dgm:pt>
    <dgm:pt modelId="{0970F30A-96EC-478B-B2D1-FAA540B05C5F}">
      <dgm:prSet phldrT="[Text]"/>
      <dgm:spPr/>
      <dgm:t>
        <a:bodyPr/>
        <a:lstStyle/>
        <a:p>
          <a:r>
            <a:rPr lang="sr-Cyrl-RS" dirty="0" smtClean="0"/>
            <a:t>Провера законитости у раду и правилности у испуњавању пореских обабвеза </a:t>
          </a:r>
          <a:endParaRPr lang="sr-Cyrl-RS" dirty="0"/>
        </a:p>
      </dgm:t>
    </dgm:pt>
    <dgm:pt modelId="{7D4600CC-82F3-4E14-B504-390F7E7758B3}" type="parTrans" cxnId="{776F8C86-F168-4C77-8363-350806A0E59F}">
      <dgm:prSet/>
      <dgm:spPr/>
      <dgm:t>
        <a:bodyPr/>
        <a:lstStyle/>
        <a:p>
          <a:endParaRPr lang="sr-Cyrl-RS"/>
        </a:p>
      </dgm:t>
    </dgm:pt>
    <dgm:pt modelId="{194886DC-8720-43D3-84A8-DDD1A67D24CA}" type="sibTrans" cxnId="{776F8C86-F168-4C77-8363-350806A0E59F}">
      <dgm:prSet/>
      <dgm:spPr/>
      <dgm:t>
        <a:bodyPr/>
        <a:lstStyle/>
        <a:p>
          <a:endParaRPr lang="sr-Cyrl-RS"/>
        </a:p>
      </dgm:t>
    </dgm:pt>
    <dgm:pt modelId="{1F4C04BF-C98F-423C-ACCE-A96B6DF5C48B}">
      <dgm:prSet phldrT="[Text]"/>
      <dgm:spPr/>
      <dgm:t>
        <a:bodyPr/>
        <a:lstStyle/>
        <a:p>
          <a:r>
            <a:rPr lang="sr-Cyrl-RS" dirty="0" smtClean="0"/>
            <a:t>Кривична</a:t>
          </a:r>
          <a:endParaRPr lang="sr-Cyrl-RS" dirty="0"/>
        </a:p>
      </dgm:t>
    </dgm:pt>
    <dgm:pt modelId="{632DA75A-C961-48D8-AFF7-C2C726097CD8}" type="parTrans" cxnId="{6206001C-BE3A-4101-BF32-BB120E001287}">
      <dgm:prSet/>
      <dgm:spPr/>
      <dgm:t>
        <a:bodyPr/>
        <a:lstStyle/>
        <a:p>
          <a:endParaRPr lang="sr-Cyrl-RS"/>
        </a:p>
      </dgm:t>
    </dgm:pt>
    <dgm:pt modelId="{2B3AC214-89F6-4787-988A-EAC0F5E7B7A6}" type="sibTrans" cxnId="{6206001C-BE3A-4101-BF32-BB120E001287}">
      <dgm:prSet/>
      <dgm:spPr/>
      <dgm:t>
        <a:bodyPr/>
        <a:lstStyle/>
        <a:p>
          <a:endParaRPr lang="sr-Cyrl-RS"/>
        </a:p>
      </dgm:t>
    </dgm:pt>
    <dgm:pt modelId="{8E85707C-E4C7-4A67-AA64-AA3E6E254753}">
      <dgm:prSet phldrT="[Text]"/>
      <dgm:spPr/>
      <dgm:t>
        <a:bodyPr/>
        <a:lstStyle/>
        <a:p>
          <a:r>
            <a:rPr lang="sr-Cyrl-RS" dirty="0" smtClean="0"/>
            <a:t>Радње у циљу откривања пореских кривичних дела</a:t>
          </a:r>
          <a:endParaRPr lang="sr-Cyrl-RS" dirty="0"/>
        </a:p>
      </dgm:t>
    </dgm:pt>
    <dgm:pt modelId="{429D0870-B344-4D3A-86CB-DCBCA8A28A95}" type="parTrans" cxnId="{E7AC3342-26E7-40DB-AC86-891BB8D4DF57}">
      <dgm:prSet/>
      <dgm:spPr/>
      <dgm:t>
        <a:bodyPr/>
        <a:lstStyle/>
        <a:p>
          <a:endParaRPr lang="sr-Cyrl-RS"/>
        </a:p>
      </dgm:t>
    </dgm:pt>
    <dgm:pt modelId="{1C34B81B-F081-4F67-8982-42874FF00943}" type="sibTrans" cxnId="{E7AC3342-26E7-40DB-AC86-891BB8D4DF57}">
      <dgm:prSet/>
      <dgm:spPr/>
      <dgm:t>
        <a:bodyPr/>
        <a:lstStyle/>
        <a:p>
          <a:endParaRPr lang="sr-Cyrl-RS"/>
        </a:p>
      </dgm:t>
    </dgm:pt>
    <dgm:pt modelId="{DCB536A8-182F-4027-B59C-1F0AF29EBB4D}">
      <dgm:prSet phldrT="[Text]"/>
      <dgm:spPr/>
      <dgm:t>
        <a:bodyPr/>
        <a:lstStyle/>
        <a:p>
          <a:r>
            <a:rPr lang="sr-Cyrl-RS" dirty="0" smtClean="0"/>
            <a:t>Врши је порески инспектор у пословним просторијама обвезника или на другом месту према природи поступка контроле</a:t>
          </a:r>
          <a:endParaRPr lang="sr-Cyrl-RS" dirty="0"/>
        </a:p>
      </dgm:t>
    </dgm:pt>
    <dgm:pt modelId="{0801064F-4916-4C5F-AA6E-901FE4FA004A}" type="parTrans" cxnId="{A004EFAF-E1D9-41F8-A7F5-F98C054DF7CD}">
      <dgm:prSet/>
      <dgm:spPr/>
      <dgm:t>
        <a:bodyPr/>
        <a:lstStyle/>
        <a:p>
          <a:endParaRPr lang="sr-Cyrl-RS"/>
        </a:p>
      </dgm:t>
    </dgm:pt>
    <dgm:pt modelId="{AEE79E84-2039-4360-89B0-1E0997A85328}" type="sibTrans" cxnId="{A004EFAF-E1D9-41F8-A7F5-F98C054DF7CD}">
      <dgm:prSet/>
      <dgm:spPr/>
      <dgm:t>
        <a:bodyPr/>
        <a:lstStyle/>
        <a:p>
          <a:endParaRPr lang="sr-Cyrl-RS"/>
        </a:p>
      </dgm:t>
    </dgm:pt>
    <dgm:pt modelId="{C57D761C-85A1-44EA-A464-4C30D2766163}">
      <dgm:prSet phldrT="[Text]"/>
      <dgm:spPr/>
      <dgm:t>
        <a:bodyPr/>
        <a:lstStyle/>
        <a:p>
          <a:r>
            <a:rPr lang="sr-Cyrl-RS" dirty="0" smtClean="0"/>
            <a:t>У случају утврђених неправилности сачињава се записник о контроли</a:t>
          </a:r>
          <a:endParaRPr lang="sr-Cyrl-RS" dirty="0"/>
        </a:p>
      </dgm:t>
    </dgm:pt>
    <dgm:pt modelId="{21E6AD0D-B44E-4D36-8CA9-FAFB62944C06}" type="parTrans" cxnId="{A195CC74-E20B-4889-B038-7D7DF7BBE53A}">
      <dgm:prSet/>
      <dgm:spPr/>
      <dgm:t>
        <a:bodyPr/>
        <a:lstStyle/>
        <a:p>
          <a:endParaRPr lang="sr-Cyrl-RS"/>
        </a:p>
      </dgm:t>
    </dgm:pt>
    <dgm:pt modelId="{FDB94FB1-C612-4D27-8860-38CAB53B915E}" type="sibTrans" cxnId="{A195CC74-E20B-4889-B038-7D7DF7BBE53A}">
      <dgm:prSet/>
      <dgm:spPr/>
      <dgm:t>
        <a:bodyPr/>
        <a:lstStyle/>
        <a:p>
          <a:endParaRPr lang="sr-Cyrl-RS"/>
        </a:p>
      </dgm:t>
    </dgm:pt>
    <dgm:pt modelId="{99D275A9-B6FA-42F9-9F49-B8E390E00565}">
      <dgm:prSet phldrT="[Text]"/>
      <dgm:spPr/>
      <dgm:t>
        <a:bodyPr/>
        <a:lstStyle/>
        <a:p>
          <a:r>
            <a:rPr lang="sr-Cyrl-RS" dirty="0" smtClean="0"/>
            <a:t>Обавља се у току радног времена обвезника, по изузетку после истека радног времена</a:t>
          </a:r>
          <a:endParaRPr lang="sr-Cyrl-RS" dirty="0"/>
        </a:p>
      </dgm:t>
    </dgm:pt>
    <dgm:pt modelId="{555CE2AB-77E8-4CF2-887F-C2B826B368ED}" type="parTrans" cxnId="{FEB857E5-8A9B-44CA-9D03-EB71FB3292C8}">
      <dgm:prSet/>
      <dgm:spPr/>
      <dgm:t>
        <a:bodyPr/>
        <a:lstStyle/>
        <a:p>
          <a:endParaRPr lang="sr-Cyrl-RS"/>
        </a:p>
      </dgm:t>
    </dgm:pt>
    <dgm:pt modelId="{09319C46-D52E-40DD-90EE-B7E54B8BD904}" type="sibTrans" cxnId="{FEB857E5-8A9B-44CA-9D03-EB71FB3292C8}">
      <dgm:prSet/>
      <dgm:spPr/>
      <dgm:t>
        <a:bodyPr/>
        <a:lstStyle/>
        <a:p>
          <a:endParaRPr lang="sr-Cyrl-RS"/>
        </a:p>
      </dgm:t>
    </dgm:pt>
    <dgm:pt modelId="{4B3C9EDF-9AE5-4D77-8F7A-C8D8957980A2}">
      <dgm:prSet phldrT="[Text]"/>
      <dgm:spPr/>
      <dgm:t>
        <a:bodyPr/>
        <a:lstStyle/>
        <a:p>
          <a:r>
            <a:rPr lang="sr-Cyrl-RS" dirty="0" smtClean="0"/>
            <a:t>Порески обвезник дужан да учествује у утврђивању чињеничног стања</a:t>
          </a:r>
          <a:endParaRPr lang="sr-Cyrl-RS" dirty="0"/>
        </a:p>
      </dgm:t>
    </dgm:pt>
    <dgm:pt modelId="{7A411821-06FD-4BCC-B275-21E19E5FF9BA}" type="parTrans" cxnId="{F6133D14-CDA0-4FA0-94F8-D105E4A4EE99}">
      <dgm:prSet/>
      <dgm:spPr/>
      <dgm:t>
        <a:bodyPr/>
        <a:lstStyle/>
        <a:p>
          <a:endParaRPr lang="sr-Cyrl-RS"/>
        </a:p>
      </dgm:t>
    </dgm:pt>
    <dgm:pt modelId="{F8EEB9EF-FA01-42EC-9BFA-A57912DF9E67}" type="sibTrans" cxnId="{F6133D14-CDA0-4FA0-94F8-D105E4A4EE99}">
      <dgm:prSet/>
      <dgm:spPr/>
      <dgm:t>
        <a:bodyPr/>
        <a:lstStyle/>
        <a:p>
          <a:endParaRPr lang="sr-Cyrl-RS"/>
        </a:p>
      </dgm:t>
    </dgm:pt>
    <dgm:pt modelId="{81BBCFA4-874C-4F83-8A9B-DF2069516E9C}">
      <dgm:prSet phldrT="[Text]"/>
      <dgm:spPr/>
      <dgm:t>
        <a:bodyPr/>
        <a:lstStyle/>
        <a:p>
          <a:r>
            <a:rPr lang="sr-Cyrl-RS" dirty="0" smtClean="0"/>
            <a:t>Порески инспектор саставља записник о теренској контроли</a:t>
          </a:r>
          <a:endParaRPr lang="sr-Cyrl-RS" dirty="0"/>
        </a:p>
      </dgm:t>
    </dgm:pt>
    <dgm:pt modelId="{2E443AF5-945C-4A63-AB5F-EA980F27E1E7}" type="parTrans" cxnId="{3C0F6585-DF4A-448A-AA21-D0400DD8E33E}">
      <dgm:prSet/>
      <dgm:spPr/>
      <dgm:t>
        <a:bodyPr/>
        <a:lstStyle/>
        <a:p>
          <a:endParaRPr lang="sr-Cyrl-RS"/>
        </a:p>
      </dgm:t>
    </dgm:pt>
    <dgm:pt modelId="{9B4CD0ED-AD1C-4F5F-9B6E-09464223AC6F}" type="sibTrans" cxnId="{3C0F6585-DF4A-448A-AA21-D0400DD8E33E}">
      <dgm:prSet/>
      <dgm:spPr/>
      <dgm:t>
        <a:bodyPr/>
        <a:lstStyle/>
        <a:p>
          <a:endParaRPr lang="sr-Cyrl-RS"/>
        </a:p>
      </dgm:t>
    </dgm:pt>
    <dgm:pt modelId="{BDCC7C6A-B703-42A1-91CD-ED3733C0A39C}" type="pres">
      <dgm:prSet presAssocID="{45E7C774-DF09-4D1D-B3AA-0DE96CA1F11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r-Cyrl-RS"/>
        </a:p>
      </dgm:t>
    </dgm:pt>
    <dgm:pt modelId="{3FEB0CCB-27E1-4BD5-9E34-FCE835A27E14}" type="pres">
      <dgm:prSet presAssocID="{2422FFD6-B257-4CF5-BFC8-360AC7CAEA88}" presName="root" presStyleCnt="0"/>
      <dgm:spPr/>
    </dgm:pt>
    <dgm:pt modelId="{DD9AA22B-6968-415B-A2E5-798C23DAF0C0}" type="pres">
      <dgm:prSet presAssocID="{2422FFD6-B257-4CF5-BFC8-360AC7CAEA88}" presName="rootComposite" presStyleCnt="0"/>
      <dgm:spPr/>
    </dgm:pt>
    <dgm:pt modelId="{4ED56F6B-77D0-456E-B99F-4DC8F126688C}" type="pres">
      <dgm:prSet presAssocID="{2422FFD6-B257-4CF5-BFC8-360AC7CAEA88}" presName="rootText" presStyleLbl="node1" presStyleIdx="0" presStyleCnt="3" custScaleX="189694"/>
      <dgm:spPr/>
      <dgm:t>
        <a:bodyPr/>
        <a:lstStyle/>
        <a:p>
          <a:endParaRPr lang="sr-Cyrl-RS"/>
        </a:p>
      </dgm:t>
    </dgm:pt>
    <dgm:pt modelId="{80C81E0A-7E52-4480-8520-DA916C58AE3C}" type="pres">
      <dgm:prSet presAssocID="{2422FFD6-B257-4CF5-BFC8-360AC7CAEA88}" presName="rootConnector" presStyleLbl="node1" presStyleIdx="0" presStyleCnt="3"/>
      <dgm:spPr/>
      <dgm:t>
        <a:bodyPr/>
        <a:lstStyle/>
        <a:p>
          <a:endParaRPr lang="sr-Cyrl-RS"/>
        </a:p>
      </dgm:t>
    </dgm:pt>
    <dgm:pt modelId="{9CB6B975-FC19-48DD-A521-03A1B2E5A00F}" type="pres">
      <dgm:prSet presAssocID="{2422FFD6-B257-4CF5-BFC8-360AC7CAEA88}" presName="childShape" presStyleCnt="0"/>
      <dgm:spPr/>
    </dgm:pt>
    <dgm:pt modelId="{4CF0C82E-1F38-4053-9231-674ED4886D68}" type="pres">
      <dgm:prSet presAssocID="{A3D28528-5AFB-46A5-A81A-F9F285790701}" presName="Name13" presStyleLbl="parChTrans1D2" presStyleIdx="0" presStyleCnt="9"/>
      <dgm:spPr/>
      <dgm:t>
        <a:bodyPr/>
        <a:lstStyle/>
        <a:p>
          <a:endParaRPr lang="sr-Cyrl-RS"/>
        </a:p>
      </dgm:t>
    </dgm:pt>
    <dgm:pt modelId="{949156AA-4C59-4122-A30A-7B0D2D0D9251}" type="pres">
      <dgm:prSet presAssocID="{C602A989-5392-491C-BC2B-BEC5304E5BB2}" presName="childText" presStyleLbl="bgAcc1" presStyleIdx="0" presStyleCnt="9" custScaleX="217544" custScaleY="240760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795C8E1-A3DC-40FE-850F-F8FBC902DE2C}" type="pres">
      <dgm:prSet presAssocID="{FF09D7F2-CE10-4998-B6C0-3D1DA4F0B346}" presName="Name13" presStyleLbl="parChTrans1D2" presStyleIdx="1" presStyleCnt="9"/>
      <dgm:spPr/>
      <dgm:t>
        <a:bodyPr/>
        <a:lstStyle/>
        <a:p>
          <a:endParaRPr lang="sr-Cyrl-RS"/>
        </a:p>
      </dgm:t>
    </dgm:pt>
    <dgm:pt modelId="{6C54EADB-6013-41BB-88B2-CCA7D6859C28}" type="pres">
      <dgm:prSet presAssocID="{6C0B4162-E210-4861-AC25-EFE52D662257}" presName="childText" presStyleLbl="bgAcc1" presStyleIdx="1" presStyleCnt="9" custScaleX="210260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CC85CFF-05E4-4823-9987-C572DBE18435}" type="pres">
      <dgm:prSet presAssocID="{21E6AD0D-B44E-4D36-8CA9-FAFB62944C06}" presName="Name13" presStyleLbl="parChTrans1D2" presStyleIdx="2" presStyleCnt="9"/>
      <dgm:spPr/>
      <dgm:t>
        <a:bodyPr/>
        <a:lstStyle/>
        <a:p>
          <a:endParaRPr lang="sr-Cyrl-RS"/>
        </a:p>
      </dgm:t>
    </dgm:pt>
    <dgm:pt modelId="{EE6AFE82-D615-4A17-BD85-17FA03DB70C7}" type="pres">
      <dgm:prSet presAssocID="{C57D761C-85A1-44EA-A464-4C30D2766163}" presName="childText" presStyleLbl="bgAcc1" presStyleIdx="2" presStyleCnt="9" custScaleX="16475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7B47EEC-7F30-4AD8-B9E5-29FBCCCA5882}" type="pres">
      <dgm:prSet presAssocID="{2EBC500C-2E70-4D09-972F-669947FD527E}" presName="root" presStyleCnt="0"/>
      <dgm:spPr/>
    </dgm:pt>
    <dgm:pt modelId="{B29DEB91-9C25-4EDD-BD42-18CEF4442D50}" type="pres">
      <dgm:prSet presAssocID="{2EBC500C-2E70-4D09-972F-669947FD527E}" presName="rootComposite" presStyleCnt="0"/>
      <dgm:spPr/>
    </dgm:pt>
    <dgm:pt modelId="{C3BC7707-637D-48AC-BC6C-DD691D6616D8}" type="pres">
      <dgm:prSet presAssocID="{2EBC500C-2E70-4D09-972F-669947FD527E}" presName="rootText" presStyleLbl="node1" presStyleIdx="1" presStyleCnt="3"/>
      <dgm:spPr/>
      <dgm:t>
        <a:bodyPr/>
        <a:lstStyle/>
        <a:p>
          <a:endParaRPr lang="sr-Cyrl-RS"/>
        </a:p>
      </dgm:t>
    </dgm:pt>
    <dgm:pt modelId="{73A6FBA2-74C0-49BC-9560-52DED11039CF}" type="pres">
      <dgm:prSet presAssocID="{2EBC500C-2E70-4D09-972F-669947FD527E}" presName="rootConnector" presStyleLbl="node1" presStyleIdx="1" presStyleCnt="3"/>
      <dgm:spPr/>
      <dgm:t>
        <a:bodyPr/>
        <a:lstStyle/>
        <a:p>
          <a:endParaRPr lang="sr-Cyrl-RS"/>
        </a:p>
      </dgm:t>
    </dgm:pt>
    <dgm:pt modelId="{ED2FA3B7-CA0A-4D17-8941-659346C0793F}" type="pres">
      <dgm:prSet presAssocID="{2EBC500C-2E70-4D09-972F-669947FD527E}" presName="childShape" presStyleCnt="0"/>
      <dgm:spPr/>
    </dgm:pt>
    <dgm:pt modelId="{27910DC9-9B96-4106-8527-1023159ABC74}" type="pres">
      <dgm:prSet presAssocID="{7D4600CC-82F3-4E14-B504-390F7E7758B3}" presName="Name13" presStyleLbl="parChTrans1D2" presStyleIdx="3" presStyleCnt="9"/>
      <dgm:spPr/>
      <dgm:t>
        <a:bodyPr/>
        <a:lstStyle/>
        <a:p>
          <a:endParaRPr lang="sr-Cyrl-RS"/>
        </a:p>
      </dgm:t>
    </dgm:pt>
    <dgm:pt modelId="{18139F15-9F58-4581-ACD5-6921B9B6F8C2}" type="pres">
      <dgm:prSet presAssocID="{0970F30A-96EC-478B-B2D1-FAA540B05C5F}" presName="childText" presStyleLbl="bgAcc1" presStyleIdx="3" presStyleCnt="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41C2887-3BDB-4DBD-9115-7C1072D20B81}" type="pres">
      <dgm:prSet presAssocID="{0801064F-4916-4C5F-AA6E-901FE4FA004A}" presName="Name13" presStyleLbl="parChTrans1D2" presStyleIdx="4" presStyleCnt="9"/>
      <dgm:spPr/>
      <dgm:t>
        <a:bodyPr/>
        <a:lstStyle/>
        <a:p>
          <a:endParaRPr lang="sr-Cyrl-RS"/>
        </a:p>
      </dgm:t>
    </dgm:pt>
    <dgm:pt modelId="{899EAA40-2EA1-4150-B962-09874061E9A2}" type="pres">
      <dgm:prSet presAssocID="{DCB536A8-182F-4027-B59C-1F0AF29EBB4D}" presName="childText" presStyleLbl="bgAcc1" presStyleIdx="4" presStyleCnt="9" custScaleX="19936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41D1D58-54EA-4FC8-A4B3-0D760113B1B6}" type="pres">
      <dgm:prSet presAssocID="{555CE2AB-77E8-4CF2-887F-C2B826B368ED}" presName="Name13" presStyleLbl="parChTrans1D2" presStyleIdx="5" presStyleCnt="9"/>
      <dgm:spPr/>
      <dgm:t>
        <a:bodyPr/>
        <a:lstStyle/>
        <a:p>
          <a:endParaRPr lang="sr-Cyrl-RS"/>
        </a:p>
      </dgm:t>
    </dgm:pt>
    <dgm:pt modelId="{99923F97-E7B8-448F-BC36-69DAEAE66F44}" type="pres">
      <dgm:prSet presAssocID="{99D275A9-B6FA-42F9-9F49-B8E390E00565}" presName="childText" presStyleLbl="bgAcc1" presStyleIdx="5" presStyleCnt="9" custScaleX="25749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33107BB-62A3-4538-B26F-4968D7C4CD69}" type="pres">
      <dgm:prSet presAssocID="{7A411821-06FD-4BCC-B275-21E19E5FF9BA}" presName="Name13" presStyleLbl="parChTrans1D2" presStyleIdx="6" presStyleCnt="9"/>
      <dgm:spPr/>
      <dgm:t>
        <a:bodyPr/>
        <a:lstStyle/>
        <a:p>
          <a:endParaRPr lang="sr-Cyrl-RS"/>
        </a:p>
      </dgm:t>
    </dgm:pt>
    <dgm:pt modelId="{D0E5796E-0856-4B98-9A29-3C5D8ADA23EB}" type="pres">
      <dgm:prSet presAssocID="{4B3C9EDF-9AE5-4D77-8F7A-C8D8957980A2}" presName="childText" presStyleLbl="bgAcc1" presStyleIdx="6" presStyleCnt="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02E7841-7E86-4041-8030-874425A04823}" type="pres">
      <dgm:prSet presAssocID="{2E443AF5-945C-4A63-AB5F-EA980F27E1E7}" presName="Name13" presStyleLbl="parChTrans1D2" presStyleIdx="7" presStyleCnt="9"/>
      <dgm:spPr/>
      <dgm:t>
        <a:bodyPr/>
        <a:lstStyle/>
        <a:p>
          <a:endParaRPr lang="sr-Cyrl-RS"/>
        </a:p>
      </dgm:t>
    </dgm:pt>
    <dgm:pt modelId="{19B5F7E4-CC69-4DAD-AFE1-A19D1EC0F538}" type="pres">
      <dgm:prSet presAssocID="{81BBCFA4-874C-4F83-8A9B-DF2069516E9C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DCBAFDF-DB6C-4F65-AA1A-744C56052588}" type="pres">
      <dgm:prSet presAssocID="{1F4C04BF-C98F-423C-ACCE-A96B6DF5C48B}" presName="root" presStyleCnt="0"/>
      <dgm:spPr/>
    </dgm:pt>
    <dgm:pt modelId="{1FB59C5C-405A-41D5-85D7-AF0565C9C3E6}" type="pres">
      <dgm:prSet presAssocID="{1F4C04BF-C98F-423C-ACCE-A96B6DF5C48B}" presName="rootComposite" presStyleCnt="0"/>
      <dgm:spPr/>
    </dgm:pt>
    <dgm:pt modelId="{4FF957A6-ADAF-4967-BDB5-508C1A6FA4B7}" type="pres">
      <dgm:prSet presAssocID="{1F4C04BF-C98F-423C-ACCE-A96B6DF5C48B}" presName="rootText" presStyleLbl="node1" presStyleIdx="2" presStyleCnt="3"/>
      <dgm:spPr/>
      <dgm:t>
        <a:bodyPr/>
        <a:lstStyle/>
        <a:p>
          <a:endParaRPr lang="sr-Cyrl-RS"/>
        </a:p>
      </dgm:t>
    </dgm:pt>
    <dgm:pt modelId="{0A29C515-1EB9-4E96-8EAC-68AEBB79B160}" type="pres">
      <dgm:prSet presAssocID="{1F4C04BF-C98F-423C-ACCE-A96B6DF5C48B}" presName="rootConnector" presStyleLbl="node1" presStyleIdx="2" presStyleCnt="3"/>
      <dgm:spPr/>
      <dgm:t>
        <a:bodyPr/>
        <a:lstStyle/>
        <a:p>
          <a:endParaRPr lang="sr-Cyrl-RS"/>
        </a:p>
      </dgm:t>
    </dgm:pt>
    <dgm:pt modelId="{68F0CD87-13FB-4144-971D-C32DF8885FAD}" type="pres">
      <dgm:prSet presAssocID="{1F4C04BF-C98F-423C-ACCE-A96B6DF5C48B}" presName="childShape" presStyleCnt="0"/>
      <dgm:spPr/>
    </dgm:pt>
    <dgm:pt modelId="{CA11E989-E33E-4B32-A670-8401A7B183DD}" type="pres">
      <dgm:prSet presAssocID="{429D0870-B344-4D3A-86CB-DCBCA8A28A95}" presName="Name13" presStyleLbl="parChTrans1D2" presStyleIdx="8" presStyleCnt="9"/>
      <dgm:spPr/>
      <dgm:t>
        <a:bodyPr/>
        <a:lstStyle/>
        <a:p>
          <a:endParaRPr lang="sr-Cyrl-RS"/>
        </a:p>
      </dgm:t>
    </dgm:pt>
    <dgm:pt modelId="{BEB54863-BBD2-4874-8065-7348B8B82CC1}" type="pres">
      <dgm:prSet presAssocID="{8E85707C-E4C7-4A67-AA64-AA3E6E254753}" presName="childText" presStyleLbl="bgAcc1" presStyleIdx="8" presStyleCnt="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A195CC74-E20B-4889-B038-7D7DF7BBE53A}" srcId="{2422FFD6-B257-4CF5-BFC8-360AC7CAEA88}" destId="{C57D761C-85A1-44EA-A464-4C30D2766163}" srcOrd="2" destOrd="0" parTransId="{21E6AD0D-B44E-4D36-8CA9-FAFB62944C06}" sibTransId="{FDB94FB1-C612-4D27-8860-38CAB53B915E}"/>
    <dgm:cxn modelId="{B57E0D8D-7D59-4FB1-8097-DE06B2EE994F}" srcId="{45E7C774-DF09-4D1D-B3AA-0DE96CA1F110}" destId="{2422FFD6-B257-4CF5-BFC8-360AC7CAEA88}" srcOrd="0" destOrd="0" parTransId="{7C984C7E-433F-4115-B255-8C547F8C0028}" sibTransId="{596A81D2-FC83-4FB2-9241-16CA993F4919}"/>
    <dgm:cxn modelId="{51B049A1-B81B-41EF-8EFB-ED61AE9A7F66}" type="presOf" srcId="{99D275A9-B6FA-42F9-9F49-B8E390E00565}" destId="{99923F97-E7B8-448F-BC36-69DAEAE66F44}" srcOrd="0" destOrd="0" presId="urn:microsoft.com/office/officeart/2005/8/layout/hierarchy3"/>
    <dgm:cxn modelId="{A004EFAF-E1D9-41F8-A7F5-F98C054DF7CD}" srcId="{2EBC500C-2E70-4D09-972F-669947FD527E}" destId="{DCB536A8-182F-4027-B59C-1F0AF29EBB4D}" srcOrd="1" destOrd="0" parTransId="{0801064F-4916-4C5F-AA6E-901FE4FA004A}" sibTransId="{AEE79E84-2039-4360-89B0-1E0997A85328}"/>
    <dgm:cxn modelId="{634C94EF-7A10-40FE-BB85-C012342DCD6A}" type="presOf" srcId="{8E85707C-E4C7-4A67-AA64-AA3E6E254753}" destId="{BEB54863-BBD2-4874-8065-7348B8B82CC1}" srcOrd="0" destOrd="0" presId="urn:microsoft.com/office/officeart/2005/8/layout/hierarchy3"/>
    <dgm:cxn modelId="{82F971D2-601E-4F76-85BE-6E88222A36FA}" type="presOf" srcId="{2EBC500C-2E70-4D09-972F-669947FD527E}" destId="{73A6FBA2-74C0-49BC-9560-52DED11039CF}" srcOrd="1" destOrd="0" presId="urn:microsoft.com/office/officeart/2005/8/layout/hierarchy3"/>
    <dgm:cxn modelId="{E7859F24-CF65-498A-B186-957F14409907}" type="presOf" srcId="{1F4C04BF-C98F-423C-ACCE-A96B6DF5C48B}" destId="{0A29C515-1EB9-4E96-8EAC-68AEBB79B160}" srcOrd="1" destOrd="0" presId="urn:microsoft.com/office/officeart/2005/8/layout/hierarchy3"/>
    <dgm:cxn modelId="{060EA915-FC67-42C1-B8FB-F5CC48239E35}" type="presOf" srcId="{2E443AF5-945C-4A63-AB5F-EA980F27E1E7}" destId="{B02E7841-7E86-4041-8030-874425A04823}" srcOrd="0" destOrd="0" presId="urn:microsoft.com/office/officeart/2005/8/layout/hierarchy3"/>
    <dgm:cxn modelId="{3AE4C4AD-80EE-4FAF-9EBC-6A432D2BEFD9}" type="presOf" srcId="{2422FFD6-B257-4CF5-BFC8-360AC7CAEA88}" destId="{4ED56F6B-77D0-456E-B99F-4DC8F126688C}" srcOrd="0" destOrd="0" presId="urn:microsoft.com/office/officeart/2005/8/layout/hierarchy3"/>
    <dgm:cxn modelId="{FEB857E5-8A9B-44CA-9D03-EB71FB3292C8}" srcId="{2EBC500C-2E70-4D09-972F-669947FD527E}" destId="{99D275A9-B6FA-42F9-9F49-B8E390E00565}" srcOrd="2" destOrd="0" parTransId="{555CE2AB-77E8-4CF2-887F-C2B826B368ED}" sibTransId="{09319C46-D52E-40DD-90EE-B7E54B8BD904}"/>
    <dgm:cxn modelId="{53D71D35-2540-4343-83D5-BC8E4AC61989}" type="presOf" srcId="{21E6AD0D-B44E-4D36-8CA9-FAFB62944C06}" destId="{7CC85CFF-05E4-4823-9987-C572DBE18435}" srcOrd="0" destOrd="0" presId="urn:microsoft.com/office/officeart/2005/8/layout/hierarchy3"/>
    <dgm:cxn modelId="{7C5CE67D-96FE-4EF9-B52E-2D73087429F0}" srcId="{2422FFD6-B257-4CF5-BFC8-360AC7CAEA88}" destId="{6C0B4162-E210-4861-AC25-EFE52D662257}" srcOrd="1" destOrd="0" parTransId="{FF09D7F2-CE10-4998-B6C0-3D1DA4F0B346}" sibTransId="{98C31E00-E6BF-4898-937E-6661A6D38EA1}"/>
    <dgm:cxn modelId="{F8CB18FE-8D4E-47E0-9289-2502805956F5}" type="presOf" srcId="{C602A989-5392-491C-BC2B-BEC5304E5BB2}" destId="{949156AA-4C59-4122-A30A-7B0D2D0D9251}" srcOrd="0" destOrd="0" presId="urn:microsoft.com/office/officeart/2005/8/layout/hierarchy3"/>
    <dgm:cxn modelId="{CBD3A647-05F7-449E-9FB6-8765A07BDF71}" type="presOf" srcId="{45E7C774-DF09-4D1D-B3AA-0DE96CA1F110}" destId="{BDCC7C6A-B703-42A1-91CD-ED3733C0A39C}" srcOrd="0" destOrd="0" presId="urn:microsoft.com/office/officeart/2005/8/layout/hierarchy3"/>
    <dgm:cxn modelId="{E2365F3E-09CA-42F4-9830-A345FDB660EA}" type="presOf" srcId="{2422FFD6-B257-4CF5-BFC8-360AC7CAEA88}" destId="{80C81E0A-7E52-4480-8520-DA916C58AE3C}" srcOrd="1" destOrd="0" presId="urn:microsoft.com/office/officeart/2005/8/layout/hierarchy3"/>
    <dgm:cxn modelId="{C84F89BD-A761-424C-A384-DF6D3A61D0CB}" type="presOf" srcId="{FF09D7F2-CE10-4998-B6C0-3D1DA4F0B346}" destId="{A795C8E1-A3DC-40FE-850F-F8FBC902DE2C}" srcOrd="0" destOrd="0" presId="urn:microsoft.com/office/officeart/2005/8/layout/hierarchy3"/>
    <dgm:cxn modelId="{A344DAEA-F524-4810-A333-188C91900C8A}" type="presOf" srcId="{6C0B4162-E210-4861-AC25-EFE52D662257}" destId="{6C54EADB-6013-41BB-88B2-CCA7D6859C28}" srcOrd="0" destOrd="0" presId="urn:microsoft.com/office/officeart/2005/8/layout/hierarchy3"/>
    <dgm:cxn modelId="{6764CD83-3C1F-43E5-A917-A1CFF84E3773}" type="presOf" srcId="{1F4C04BF-C98F-423C-ACCE-A96B6DF5C48B}" destId="{4FF957A6-ADAF-4967-BDB5-508C1A6FA4B7}" srcOrd="0" destOrd="0" presId="urn:microsoft.com/office/officeart/2005/8/layout/hierarchy3"/>
    <dgm:cxn modelId="{FD1376B0-C568-4E9F-8C59-D5B63885AA32}" type="presOf" srcId="{81BBCFA4-874C-4F83-8A9B-DF2069516E9C}" destId="{19B5F7E4-CC69-4DAD-AFE1-A19D1EC0F538}" srcOrd="0" destOrd="0" presId="urn:microsoft.com/office/officeart/2005/8/layout/hierarchy3"/>
    <dgm:cxn modelId="{116A34FE-09AA-4408-937D-5AD3E18CDAFB}" type="presOf" srcId="{2EBC500C-2E70-4D09-972F-669947FD527E}" destId="{C3BC7707-637D-48AC-BC6C-DD691D6616D8}" srcOrd="0" destOrd="0" presId="urn:microsoft.com/office/officeart/2005/8/layout/hierarchy3"/>
    <dgm:cxn modelId="{3753FABE-AA70-44EE-B328-D1B70FC914FF}" type="presOf" srcId="{C57D761C-85A1-44EA-A464-4C30D2766163}" destId="{EE6AFE82-D615-4A17-BD85-17FA03DB70C7}" srcOrd="0" destOrd="0" presId="urn:microsoft.com/office/officeart/2005/8/layout/hierarchy3"/>
    <dgm:cxn modelId="{7B4EC2A1-5665-4E4C-98B8-459E76B6EF13}" type="presOf" srcId="{4B3C9EDF-9AE5-4D77-8F7A-C8D8957980A2}" destId="{D0E5796E-0856-4B98-9A29-3C5D8ADA23EB}" srcOrd="0" destOrd="0" presId="urn:microsoft.com/office/officeart/2005/8/layout/hierarchy3"/>
    <dgm:cxn modelId="{776F8C86-F168-4C77-8363-350806A0E59F}" srcId="{2EBC500C-2E70-4D09-972F-669947FD527E}" destId="{0970F30A-96EC-478B-B2D1-FAA540B05C5F}" srcOrd="0" destOrd="0" parTransId="{7D4600CC-82F3-4E14-B504-390F7E7758B3}" sibTransId="{194886DC-8720-43D3-84A8-DDD1A67D24CA}"/>
    <dgm:cxn modelId="{6270CCA0-7769-4B7D-BA46-2683D3755FF7}" srcId="{45E7C774-DF09-4D1D-B3AA-0DE96CA1F110}" destId="{2EBC500C-2E70-4D09-972F-669947FD527E}" srcOrd="1" destOrd="0" parTransId="{12B966DF-3E9F-4974-A2FB-B42A65C590A2}" sibTransId="{A7506147-1777-43EF-BC10-A77D9C868160}"/>
    <dgm:cxn modelId="{7E729E9A-890C-4FFE-9B37-1DC3D0689625}" type="presOf" srcId="{555CE2AB-77E8-4CF2-887F-C2B826B368ED}" destId="{141D1D58-54EA-4FC8-A4B3-0D760113B1B6}" srcOrd="0" destOrd="0" presId="urn:microsoft.com/office/officeart/2005/8/layout/hierarchy3"/>
    <dgm:cxn modelId="{E19DCE1D-A84D-4B50-9822-628DA31486BB}" type="presOf" srcId="{0970F30A-96EC-478B-B2D1-FAA540B05C5F}" destId="{18139F15-9F58-4581-ACD5-6921B9B6F8C2}" srcOrd="0" destOrd="0" presId="urn:microsoft.com/office/officeart/2005/8/layout/hierarchy3"/>
    <dgm:cxn modelId="{FBECC36D-0A05-4489-BA11-C3CBEF4B4267}" type="presOf" srcId="{0801064F-4916-4C5F-AA6E-901FE4FA004A}" destId="{441C2887-3BDB-4DBD-9115-7C1072D20B81}" srcOrd="0" destOrd="0" presId="urn:microsoft.com/office/officeart/2005/8/layout/hierarchy3"/>
    <dgm:cxn modelId="{72664023-07C4-4B7D-92DF-C0E552D708FD}" type="presOf" srcId="{7A411821-06FD-4BCC-B275-21E19E5FF9BA}" destId="{833107BB-62A3-4538-B26F-4968D7C4CD69}" srcOrd="0" destOrd="0" presId="urn:microsoft.com/office/officeart/2005/8/layout/hierarchy3"/>
    <dgm:cxn modelId="{3C0F6585-DF4A-448A-AA21-D0400DD8E33E}" srcId="{2EBC500C-2E70-4D09-972F-669947FD527E}" destId="{81BBCFA4-874C-4F83-8A9B-DF2069516E9C}" srcOrd="4" destOrd="0" parTransId="{2E443AF5-945C-4A63-AB5F-EA980F27E1E7}" sibTransId="{9B4CD0ED-AD1C-4F5F-9B6E-09464223AC6F}"/>
    <dgm:cxn modelId="{C8C0564F-4AD8-4A68-8625-D332B495513E}" srcId="{2422FFD6-B257-4CF5-BFC8-360AC7CAEA88}" destId="{C602A989-5392-491C-BC2B-BEC5304E5BB2}" srcOrd="0" destOrd="0" parTransId="{A3D28528-5AFB-46A5-A81A-F9F285790701}" sibTransId="{2EFF24A9-AC5D-468B-82C2-0878EEB9768F}"/>
    <dgm:cxn modelId="{6206001C-BE3A-4101-BF32-BB120E001287}" srcId="{45E7C774-DF09-4D1D-B3AA-0DE96CA1F110}" destId="{1F4C04BF-C98F-423C-ACCE-A96B6DF5C48B}" srcOrd="2" destOrd="0" parTransId="{632DA75A-C961-48D8-AFF7-C2C726097CD8}" sibTransId="{2B3AC214-89F6-4787-988A-EAC0F5E7B7A6}"/>
    <dgm:cxn modelId="{7EA91C31-AAD8-48AA-84B8-19FA94A4D843}" type="presOf" srcId="{7D4600CC-82F3-4E14-B504-390F7E7758B3}" destId="{27910DC9-9B96-4106-8527-1023159ABC74}" srcOrd="0" destOrd="0" presId="urn:microsoft.com/office/officeart/2005/8/layout/hierarchy3"/>
    <dgm:cxn modelId="{AA920A2F-27CE-418A-B2D4-C1F44158C846}" type="presOf" srcId="{DCB536A8-182F-4027-B59C-1F0AF29EBB4D}" destId="{899EAA40-2EA1-4150-B962-09874061E9A2}" srcOrd="0" destOrd="0" presId="urn:microsoft.com/office/officeart/2005/8/layout/hierarchy3"/>
    <dgm:cxn modelId="{E7AC3342-26E7-40DB-AC86-891BB8D4DF57}" srcId="{1F4C04BF-C98F-423C-ACCE-A96B6DF5C48B}" destId="{8E85707C-E4C7-4A67-AA64-AA3E6E254753}" srcOrd="0" destOrd="0" parTransId="{429D0870-B344-4D3A-86CB-DCBCA8A28A95}" sibTransId="{1C34B81B-F081-4F67-8982-42874FF00943}"/>
    <dgm:cxn modelId="{3710FAC6-8C71-405B-956D-A9587CE3C7B6}" type="presOf" srcId="{A3D28528-5AFB-46A5-A81A-F9F285790701}" destId="{4CF0C82E-1F38-4053-9231-674ED4886D68}" srcOrd="0" destOrd="0" presId="urn:microsoft.com/office/officeart/2005/8/layout/hierarchy3"/>
    <dgm:cxn modelId="{26E666AD-200D-460D-A992-8F42F28ED3FC}" type="presOf" srcId="{429D0870-B344-4D3A-86CB-DCBCA8A28A95}" destId="{CA11E989-E33E-4B32-A670-8401A7B183DD}" srcOrd="0" destOrd="0" presId="urn:microsoft.com/office/officeart/2005/8/layout/hierarchy3"/>
    <dgm:cxn modelId="{F6133D14-CDA0-4FA0-94F8-D105E4A4EE99}" srcId="{2EBC500C-2E70-4D09-972F-669947FD527E}" destId="{4B3C9EDF-9AE5-4D77-8F7A-C8D8957980A2}" srcOrd="3" destOrd="0" parTransId="{7A411821-06FD-4BCC-B275-21E19E5FF9BA}" sibTransId="{F8EEB9EF-FA01-42EC-9BFA-A57912DF9E67}"/>
    <dgm:cxn modelId="{F85D373A-9FBE-4509-B011-767DDF3FFCD6}" type="presParOf" srcId="{BDCC7C6A-B703-42A1-91CD-ED3733C0A39C}" destId="{3FEB0CCB-27E1-4BD5-9E34-FCE835A27E14}" srcOrd="0" destOrd="0" presId="urn:microsoft.com/office/officeart/2005/8/layout/hierarchy3"/>
    <dgm:cxn modelId="{79FB74C6-A1DA-4A61-AEBB-6EEEC632C0DE}" type="presParOf" srcId="{3FEB0CCB-27E1-4BD5-9E34-FCE835A27E14}" destId="{DD9AA22B-6968-415B-A2E5-798C23DAF0C0}" srcOrd="0" destOrd="0" presId="urn:microsoft.com/office/officeart/2005/8/layout/hierarchy3"/>
    <dgm:cxn modelId="{92A0FA68-C726-4B30-A14B-E62E5888DB02}" type="presParOf" srcId="{DD9AA22B-6968-415B-A2E5-798C23DAF0C0}" destId="{4ED56F6B-77D0-456E-B99F-4DC8F126688C}" srcOrd="0" destOrd="0" presId="urn:microsoft.com/office/officeart/2005/8/layout/hierarchy3"/>
    <dgm:cxn modelId="{3581855F-16B5-41C7-8FA9-5C3156E980FE}" type="presParOf" srcId="{DD9AA22B-6968-415B-A2E5-798C23DAF0C0}" destId="{80C81E0A-7E52-4480-8520-DA916C58AE3C}" srcOrd="1" destOrd="0" presId="urn:microsoft.com/office/officeart/2005/8/layout/hierarchy3"/>
    <dgm:cxn modelId="{84922884-B507-4C14-A23E-E08D02A50410}" type="presParOf" srcId="{3FEB0CCB-27E1-4BD5-9E34-FCE835A27E14}" destId="{9CB6B975-FC19-48DD-A521-03A1B2E5A00F}" srcOrd="1" destOrd="0" presId="urn:microsoft.com/office/officeart/2005/8/layout/hierarchy3"/>
    <dgm:cxn modelId="{4A884C8C-F363-4AC6-8775-B26822C7A3D8}" type="presParOf" srcId="{9CB6B975-FC19-48DD-A521-03A1B2E5A00F}" destId="{4CF0C82E-1F38-4053-9231-674ED4886D68}" srcOrd="0" destOrd="0" presId="urn:microsoft.com/office/officeart/2005/8/layout/hierarchy3"/>
    <dgm:cxn modelId="{6DC212E0-390A-4C86-8A74-49DBF30E12D2}" type="presParOf" srcId="{9CB6B975-FC19-48DD-A521-03A1B2E5A00F}" destId="{949156AA-4C59-4122-A30A-7B0D2D0D9251}" srcOrd="1" destOrd="0" presId="urn:microsoft.com/office/officeart/2005/8/layout/hierarchy3"/>
    <dgm:cxn modelId="{F4B22B4B-2251-463F-981A-EE237027DC81}" type="presParOf" srcId="{9CB6B975-FC19-48DD-A521-03A1B2E5A00F}" destId="{A795C8E1-A3DC-40FE-850F-F8FBC902DE2C}" srcOrd="2" destOrd="0" presId="urn:microsoft.com/office/officeart/2005/8/layout/hierarchy3"/>
    <dgm:cxn modelId="{144C446F-4882-40B3-B781-7E55404B3048}" type="presParOf" srcId="{9CB6B975-FC19-48DD-A521-03A1B2E5A00F}" destId="{6C54EADB-6013-41BB-88B2-CCA7D6859C28}" srcOrd="3" destOrd="0" presId="urn:microsoft.com/office/officeart/2005/8/layout/hierarchy3"/>
    <dgm:cxn modelId="{B536F59D-C20B-4B5E-9602-80780D6B1F75}" type="presParOf" srcId="{9CB6B975-FC19-48DD-A521-03A1B2E5A00F}" destId="{7CC85CFF-05E4-4823-9987-C572DBE18435}" srcOrd="4" destOrd="0" presId="urn:microsoft.com/office/officeart/2005/8/layout/hierarchy3"/>
    <dgm:cxn modelId="{5506F94E-F4FA-4FDC-AD4F-2AD73D47FBDE}" type="presParOf" srcId="{9CB6B975-FC19-48DD-A521-03A1B2E5A00F}" destId="{EE6AFE82-D615-4A17-BD85-17FA03DB70C7}" srcOrd="5" destOrd="0" presId="urn:microsoft.com/office/officeart/2005/8/layout/hierarchy3"/>
    <dgm:cxn modelId="{78A7B784-AB33-42BD-9083-83A3A510A64F}" type="presParOf" srcId="{BDCC7C6A-B703-42A1-91CD-ED3733C0A39C}" destId="{F7B47EEC-7F30-4AD8-B9E5-29FBCCCA5882}" srcOrd="1" destOrd="0" presId="urn:microsoft.com/office/officeart/2005/8/layout/hierarchy3"/>
    <dgm:cxn modelId="{73661DE9-1A67-4F65-9B18-106BF66C3A26}" type="presParOf" srcId="{F7B47EEC-7F30-4AD8-B9E5-29FBCCCA5882}" destId="{B29DEB91-9C25-4EDD-BD42-18CEF4442D50}" srcOrd="0" destOrd="0" presId="urn:microsoft.com/office/officeart/2005/8/layout/hierarchy3"/>
    <dgm:cxn modelId="{0B72E6EB-CB75-4866-9766-0428E2169E64}" type="presParOf" srcId="{B29DEB91-9C25-4EDD-BD42-18CEF4442D50}" destId="{C3BC7707-637D-48AC-BC6C-DD691D6616D8}" srcOrd="0" destOrd="0" presId="urn:microsoft.com/office/officeart/2005/8/layout/hierarchy3"/>
    <dgm:cxn modelId="{72AD5F96-57D0-4D92-90DA-C3ACC2105681}" type="presParOf" srcId="{B29DEB91-9C25-4EDD-BD42-18CEF4442D50}" destId="{73A6FBA2-74C0-49BC-9560-52DED11039CF}" srcOrd="1" destOrd="0" presId="urn:microsoft.com/office/officeart/2005/8/layout/hierarchy3"/>
    <dgm:cxn modelId="{EF87B4BB-D189-4EDC-AB70-3A4D004F2DEF}" type="presParOf" srcId="{F7B47EEC-7F30-4AD8-B9E5-29FBCCCA5882}" destId="{ED2FA3B7-CA0A-4D17-8941-659346C0793F}" srcOrd="1" destOrd="0" presId="urn:microsoft.com/office/officeart/2005/8/layout/hierarchy3"/>
    <dgm:cxn modelId="{4C6A76AE-035F-4325-B2BC-6BBFE4090C71}" type="presParOf" srcId="{ED2FA3B7-CA0A-4D17-8941-659346C0793F}" destId="{27910DC9-9B96-4106-8527-1023159ABC74}" srcOrd="0" destOrd="0" presId="urn:microsoft.com/office/officeart/2005/8/layout/hierarchy3"/>
    <dgm:cxn modelId="{83ABEA27-C155-4F66-A4D2-81BFC0FA01DB}" type="presParOf" srcId="{ED2FA3B7-CA0A-4D17-8941-659346C0793F}" destId="{18139F15-9F58-4581-ACD5-6921B9B6F8C2}" srcOrd="1" destOrd="0" presId="urn:microsoft.com/office/officeart/2005/8/layout/hierarchy3"/>
    <dgm:cxn modelId="{615380DC-0563-4372-A21E-37056AE5471E}" type="presParOf" srcId="{ED2FA3B7-CA0A-4D17-8941-659346C0793F}" destId="{441C2887-3BDB-4DBD-9115-7C1072D20B81}" srcOrd="2" destOrd="0" presId="urn:microsoft.com/office/officeart/2005/8/layout/hierarchy3"/>
    <dgm:cxn modelId="{58F37E89-D576-44F2-A2CE-A124FDA795C1}" type="presParOf" srcId="{ED2FA3B7-CA0A-4D17-8941-659346C0793F}" destId="{899EAA40-2EA1-4150-B962-09874061E9A2}" srcOrd="3" destOrd="0" presId="urn:microsoft.com/office/officeart/2005/8/layout/hierarchy3"/>
    <dgm:cxn modelId="{6768669F-70B2-45EE-B206-A679344D68D2}" type="presParOf" srcId="{ED2FA3B7-CA0A-4D17-8941-659346C0793F}" destId="{141D1D58-54EA-4FC8-A4B3-0D760113B1B6}" srcOrd="4" destOrd="0" presId="urn:microsoft.com/office/officeart/2005/8/layout/hierarchy3"/>
    <dgm:cxn modelId="{7C4118A2-9C46-41DB-B754-8D4E295C35BD}" type="presParOf" srcId="{ED2FA3B7-CA0A-4D17-8941-659346C0793F}" destId="{99923F97-E7B8-448F-BC36-69DAEAE66F44}" srcOrd="5" destOrd="0" presId="urn:microsoft.com/office/officeart/2005/8/layout/hierarchy3"/>
    <dgm:cxn modelId="{1B765F0D-3283-4327-9A4D-72B8C9883C20}" type="presParOf" srcId="{ED2FA3B7-CA0A-4D17-8941-659346C0793F}" destId="{833107BB-62A3-4538-B26F-4968D7C4CD69}" srcOrd="6" destOrd="0" presId="urn:microsoft.com/office/officeart/2005/8/layout/hierarchy3"/>
    <dgm:cxn modelId="{C4957E4F-8572-4B1D-B98F-69CB39B05471}" type="presParOf" srcId="{ED2FA3B7-CA0A-4D17-8941-659346C0793F}" destId="{D0E5796E-0856-4B98-9A29-3C5D8ADA23EB}" srcOrd="7" destOrd="0" presId="urn:microsoft.com/office/officeart/2005/8/layout/hierarchy3"/>
    <dgm:cxn modelId="{75A2D226-C2AC-4E85-9D9F-AE0842B1AE81}" type="presParOf" srcId="{ED2FA3B7-CA0A-4D17-8941-659346C0793F}" destId="{B02E7841-7E86-4041-8030-874425A04823}" srcOrd="8" destOrd="0" presId="urn:microsoft.com/office/officeart/2005/8/layout/hierarchy3"/>
    <dgm:cxn modelId="{71863669-C715-4C89-AC08-23671F8F00AD}" type="presParOf" srcId="{ED2FA3B7-CA0A-4D17-8941-659346C0793F}" destId="{19B5F7E4-CC69-4DAD-AFE1-A19D1EC0F538}" srcOrd="9" destOrd="0" presId="urn:microsoft.com/office/officeart/2005/8/layout/hierarchy3"/>
    <dgm:cxn modelId="{53AF54D2-97D7-44A6-800C-B9EF26503052}" type="presParOf" srcId="{BDCC7C6A-B703-42A1-91CD-ED3733C0A39C}" destId="{6DCBAFDF-DB6C-4F65-AA1A-744C56052588}" srcOrd="2" destOrd="0" presId="urn:microsoft.com/office/officeart/2005/8/layout/hierarchy3"/>
    <dgm:cxn modelId="{44B75955-513F-4871-BF73-3C320F13C596}" type="presParOf" srcId="{6DCBAFDF-DB6C-4F65-AA1A-744C56052588}" destId="{1FB59C5C-405A-41D5-85D7-AF0565C9C3E6}" srcOrd="0" destOrd="0" presId="urn:microsoft.com/office/officeart/2005/8/layout/hierarchy3"/>
    <dgm:cxn modelId="{B555EB8B-2418-4594-B240-B5854455C150}" type="presParOf" srcId="{1FB59C5C-405A-41D5-85D7-AF0565C9C3E6}" destId="{4FF957A6-ADAF-4967-BDB5-508C1A6FA4B7}" srcOrd="0" destOrd="0" presId="urn:microsoft.com/office/officeart/2005/8/layout/hierarchy3"/>
    <dgm:cxn modelId="{322A3212-0BAD-4463-9739-397649D50D58}" type="presParOf" srcId="{1FB59C5C-405A-41D5-85D7-AF0565C9C3E6}" destId="{0A29C515-1EB9-4E96-8EAC-68AEBB79B160}" srcOrd="1" destOrd="0" presId="urn:microsoft.com/office/officeart/2005/8/layout/hierarchy3"/>
    <dgm:cxn modelId="{A9F44A2D-899E-4E32-AC3F-E67F0612FC89}" type="presParOf" srcId="{6DCBAFDF-DB6C-4F65-AA1A-744C56052588}" destId="{68F0CD87-13FB-4144-971D-C32DF8885FAD}" srcOrd="1" destOrd="0" presId="urn:microsoft.com/office/officeart/2005/8/layout/hierarchy3"/>
    <dgm:cxn modelId="{09F656DB-EB26-424E-8E7D-25CC86FE3C4E}" type="presParOf" srcId="{68F0CD87-13FB-4144-971D-C32DF8885FAD}" destId="{CA11E989-E33E-4B32-A670-8401A7B183DD}" srcOrd="0" destOrd="0" presId="urn:microsoft.com/office/officeart/2005/8/layout/hierarchy3"/>
    <dgm:cxn modelId="{76EE340D-4F89-4E45-8662-34B188EEBF4B}" type="presParOf" srcId="{68F0CD87-13FB-4144-971D-C32DF8885FAD}" destId="{BEB54863-BBD2-4874-8065-7348B8B82CC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78CE01D-B458-4766-BA97-182F5E59B019}" type="doc">
      <dgm:prSet loTypeId="urn:microsoft.com/office/officeart/2005/8/layout/hList9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2FA473CA-D0F7-4033-B3C5-FABFAED4D759}">
      <dgm:prSet phldrT="[Text]"/>
      <dgm:spPr/>
      <dgm:t>
        <a:bodyPr/>
        <a:lstStyle/>
        <a:p>
          <a:r>
            <a:rPr lang="sr-Cyrl-RS" dirty="0" smtClean="0"/>
            <a:t>Права усмерена на омогућавање или олакшавање извршења пореске обавезе</a:t>
          </a:r>
          <a:endParaRPr lang="sr-Cyrl-RS" dirty="0"/>
        </a:p>
      </dgm:t>
    </dgm:pt>
    <dgm:pt modelId="{114555D4-3C66-491D-AC9C-DF86C29386AD}" type="parTrans" cxnId="{5E7BBB47-2368-4D4F-89D3-6B14B33FAEC5}">
      <dgm:prSet/>
      <dgm:spPr/>
      <dgm:t>
        <a:bodyPr/>
        <a:lstStyle/>
        <a:p>
          <a:endParaRPr lang="sr-Cyrl-RS"/>
        </a:p>
      </dgm:t>
    </dgm:pt>
    <dgm:pt modelId="{2DF59929-BCF5-45B7-88AF-65494828AFAA}" type="sibTrans" cxnId="{5E7BBB47-2368-4D4F-89D3-6B14B33FAEC5}">
      <dgm:prSet/>
      <dgm:spPr/>
      <dgm:t>
        <a:bodyPr/>
        <a:lstStyle/>
        <a:p>
          <a:endParaRPr lang="sr-Cyrl-RS"/>
        </a:p>
      </dgm:t>
    </dgm:pt>
    <dgm:pt modelId="{B6E4914F-4E26-4AC8-817E-1ED53136102D}">
      <dgm:prSet phldrT="[Text]"/>
      <dgm:spPr/>
      <dgm:t>
        <a:bodyPr/>
        <a:lstStyle/>
        <a:p>
          <a:r>
            <a:rPr lang="sr-Cyrl-RS" dirty="0" smtClean="0"/>
            <a:t>Право на бесплатно добијање информација о пореским прописима</a:t>
          </a:r>
        </a:p>
      </dgm:t>
    </dgm:pt>
    <dgm:pt modelId="{FFF403D8-F1A1-43C8-94A3-2DD79DF9A9F7}" type="parTrans" cxnId="{BB9AF212-F704-4A7A-84AC-AAF5225DDA0E}">
      <dgm:prSet/>
      <dgm:spPr/>
      <dgm:t>
        <a:bodyPr/>
        <a:lstStyle/>
        <a:p>
          <a:endParaRPr lang="sr-Cyrl-RS"/>
        </a:p>
      </dgm:t>
    </dgm:pt>
    <dgm:pt modelId="{81478587-0594-4CC5-989D-E70ADD9845D5}" type="sibTrans" cxnId="{BB9AF212-F704-4A7A-84AC-AAF5225DDA0E}">
      <dgm:prSet/>
      <dgm:spPr/>
      <dgm:t>
        <a:bodyPr/>
        <a:lstStyle/>
        <a:p>
          <a:endParaRPr lang="sr-Cyrl-RS"/>
        </a:p>
      </dgm:t>
    </dgm:pt>
    <dgm:pt modelId="{8C885A66-C1C6-40BB-97A3-A7AE95C705EA}">
      <dgm:prSet phldrT="[Text]"/>
      <dgm:spPr/>
      <dgm:t>
        <a:bodyPr/>
        <a:lstStyle/>
        <a:p>
          <a:r>
            <a:rPr lang="sr-Cyrl-RS" dirty="0" smtClean="0"/>
            <a:t>Право на основну правну помоћ (уколико је обвезник неук)</a:t>
          </a:r>
          <a:endParaRPr lang="sr-Cyrl-RS" dirty="0"/>
        </a:p>
      </dgm:t>
    </dgm:pt>
    <dgm:pt modelId="{5A554246-10B9-4EE7-A9A9-9001977E13F4}" type="parTrans" cxnId="{5501E908-AC15-4507-81C9-7374B4554CCA}">
      <dgm:prSet/>
      <dgm:spPr/>
      <dgm:t>
        <a:bodyPr/>
        <a:lstStyle/>
        <a:p>
          <a:endParaRPr lang="sr-Cyrl-RS"/>
        </a:p>
      </dgm:t>
    </dgm:pt>
    <dgm:pt modelId="{2B6F73B2-9189-406F-8B18-B62D35DC6850}" type="sibTrans" cxnId="{5501E908-AC15-4507-81C9-7374B4554CCA}">
      <dgm:prSet/>
      <dgm:spPr/>
      <dgm:t>
        <a:bodyPr/>
        <a:lstStyle/>
        <a:p>
          <a:endParaRPr lang="sr-Cyrl-RS"/>
        </a:p>
      </dgm:t>
    </dgm:pt>
    <dgm:pt modelId="{54DAA439-8C67-4302-833F-9FE80624650F}">
      <dgm:prSet phldrT="[Text]"/>
      <dgm:spPr/>
      <dgm:t>
        <a:bodyPr/>
        <a:lstStyle/>
        <a:p>
          <a:r>
            <a:rPr lang="sr-Cyrl-RS" dirty="0" smtClean="0"/>
            <a:t>Права из сфере поштовања људског достојанства и правне сигурности  обвезника  </a:t>
          </a:r>
          <a:endParaRPr lang="sr-Cyrl-RS" dirty="0"/>
        </a:p>
      </dgm:t>
    </dgm:pt>
    <dgm:pt modelId="{7ACDD73E-914A-4C19-813C-9F95DF574D28}" type="parTrans" cxnId="{4741F1FB-0B5A-4210-942D-8F8810A59B76}">
      <dgm:prSet/>
      <dgm:spPr/>
      <dgm:t>
        <a:bodyPr/>
        <a:lstStyle/>
        <a:p>
          <a:endParaRPr lang="sr-Cyrl-RS"/>
        </a:p>
      </dgm:t>
    </dgm:pt>
    <dgm:pt modelId="{C0E7AC82-4589-4A5F-979D-8F76B01666CA}" type="sibTrans" cxnId="{4741F1FB-0B5A-4210-942D-8F8810A59B76}">
      <dgm:prSet/>
      <dgm:spPr/>
      <dgm:t>
        <a:bodyPr/>
        <a:lstStyle/>
        <a:p>
          <a:endParaRPr lang="sr-Cyrl-RS"/>
        </a:p>
      </dgm:t>
    </dgm:pt>
    <dgm:pt modelId="{0F7308A5-CF4A-4E1E-9F57-AF3DD01798E5}">
      <dgm:prSet phldrT="[Text]"/>
      <dgm:spPr/>
      <dgm:t>
        <a:bodyPr/>
        <a:lstStyle/>
        <a:p>
          <a:r>
            <a:rPr lang="sr-Cyrl-RS" dirty="0" smtClean="0"/>
            <a:t>Право обвезника да се службена лица Пореске управе опходе према њему са поштовањеми уважавањем</a:t>
          </a:r>
          <a:endParaRPr lang="sr-Cyrl-RS" dirty="0"/>
        </a:p>
      </dgm:t>
    </dgm:pt>
    <dgm:pt modelId="{D194D5E5-6539-407B-915E-0C98E5B2D2B1}" type="parTrans" cxnId="{1749F19C-BFC0-4954-B2D8-96615FEDB530}">
      <dgm:prSet/>
      <dgm:spPr/>
      <dgm:t>
        <a:bodyPr/>
        <a:lstStyle/>
        <a:p>
          <a:endParaRPr lang="sr-Cyrl-RS"/>
        </a:p>
      </dgm:t>
    </dgm:pt>
    <dgm:pt modelId="{C77C961D-F15B-4359-A466-461EC9010D0A}" type="sibTrans" cxnId="{1749F19C-BFC0-4954-B2D8-96615FEDB530}">
      <dgm:prSet/>
      <dgm:spPr/>
      <dgm:t>
        <a:bodyPr/>
        <a:lstStyle/>
        <a:p>
          <a:endParaRPr lang="sr-Cyrl-RS"/>
        </a:p>
      </dgm:t>
    </dgm:pt>
    <dgm:pt modelId="{E82D3F4B-C562-44B6-AB73-0212F787D6DC}">
      <dgm:prSet phldrT="[Text]"/>
      <dgm:spPr/>
      <dgm:t>
        <a:bodyPr/>
        <a:lstStyle/>
        <a:p>
          <a:r>
            <a:rPr lang="sr-Cyrl-RS" dirty="0" smtClean="0"/>
            <a:t>Право да се подаци прикупљени о </a:t>
          </a:r>
          <a:r>
            <a:rPr lang="sr-Cyrl-RS" dirty="0" smtClean="0"/>
            <a:t>пореском </a:t>
          </a:r>
          <a:r>
            <a:rPr lang="sr-Cyrl-RS" dirty="0" smtClean="0"/>
            <a:t>обвезнику чувају као службена тајна</a:t>
          </a:r>
        </a:p>
      </dgm:t>
    </dgm:pt>
    <dgm:pt modelId="{B8381B70-C255-42F1-9DB5-EC8816DA0903}" type="parTrans" cxnId="{04B2BF51-579E-46B0-AB61-B64920709046}">
      <dgm:prSet/>
      <dgm:spPr/>
      <dgm:t>
        <a:bodyPr/>
        <a:lstStyle/>
        <a:p>
          <a:endParaRPr lang="sr-Cyrl-RS"/>
        </a:p>
      </dgm:t>
    </dgm:pt>
    <dgm:pt modelId="{34C2184F-F272-4416-98B2-71D1F3C25A28}" type="sibTrans" cxnId="{04B2BF51-579E-46B0-AB61-B64920709046}">
      <dgm:prSet/>
      <dgm:spPr/>
      <dgm:t>
        <a:bodyPr/>
        <a:lstStyle/>
        <a:p>
          <a:endParaRPr lang="sr-Cyrl-RS"/>
        </a:p>
      </dgm:t>
    </dgm:pt>
    <dgm:pt modelId="{7B22C864-8E32-4C35-857A-31DDC7574197}">
      <dgm:prSet phldrT="[Text]"/>
      <dgm:spPr/>
      <dgm:t>
        <a:bodyPr/>
        <a:lstStyle/>
        <a:p>
          <a:r>
            <a:rPr lang="sr-Cyrl-RS" dirty="0" smtClean="0"/>
            <a:t>Право да у писаном облику постави питање пореском органу као и да добије одговор такође у писаној форми</a:t>
          </a:r>
          <a:endParaRPr lang="sr-Cyrl-RS" dirty="0"/>
        </a:p>
      </dgm:t>
    </dgm:pt>
    <dgm:pt modelId="{3222A31A-1977-4C26-AFB9-F59A743CECDE}" type="parTrans" cxnId="{37364CEB-FFD0-4649-809E-7D61EDD234E3}">
      <dgm:prSet/>
      <dgm:spPr/>
      <dgm:t>
        <a:bodyPr/>
        <a:lstStyle/>
        <a:p>
          <a:endParaRPr lang="sr-Cyrl-RS"/>
        </a:p>
      </dgm:t>
    </dgm:pt>
    <dgm:pt modelId="{1AC851F6-1B38-47DF-8635-E98890A8BC82}" type="sibTrans" cxnId="{37364CEB-FFD0-4649-809E-7D61EDD234E3}">
      <dgm:prSet/>
      <dgm:spPr/>
      <dgm:t>
        <a:bodyPr/>
        <a:lstStyle/>
        <a:p>
          <a:endParaRPr lang="sr-Cyrl-RS"/>
        </a:p>
      </dgm:t>
    </dgm:pt>
    <dgm:pt modelId="{A7BC41DE-E2B6-4790-B11D-51C52A77ECE0}">
      <dgm:prSet phldrT="[Text]"/>
      <dgm:spPr/>
      <dgm:t>
        <a:bodyPr/>
        <a:lstStyle/>
        <a:p>
          <a:r>
            <a:rPr lang="sr-Cyrl-RS" dirty="0" smtClean="0"/>
            <a:t>Право остваривања увида у податке о утврђивању и наплати пореза који се о пореском обвезнику воде код пореског органа</a:t>
          </a:r>
          <a:endParaRPr lang="sr-Cyrl-RS" dirty="0"/>
        </a:p>
      </dgm:t>
    </dgm:pt>
    <dgm:pt modelId="{1C91D88B-DA12-4E62-A4FA-A504903859AF}" type="parTrans" cxnId="{007F8ED9-BAE6-4948-AAD0-52B8A77A1EB0}">
      <dgm:prSet/>
      <dgm:spPr/>
      <dgm:t>
        <a:bodyPr/>
        <a:lstStyle/>
        <a:p>
          <a:endParaRPr lang="sr-Cyrl-RS"/>
        </a:p>
      </dgm:t>
    </dgm:pt>
    <dgm:pt modelId="{9632D4C1-3AD5-4936-8DC9-3E0855170E9F}" type="sibTrans" cxnId="{007F8ED9-BAE6-4948-AAD0-52B8A77A1EB0}">
      <dgm:prSet/>
      <dgm:spPr/>
      <dgm:t>
        <a:bodyPr/>
        <a:lstStyle/>
        <a:p>
          <a:endParaRPr lang="sr-Cyrl-RS"/>
        </a:p>
      </dgm:t>
    </dgm:pt>
    <dgm:pt modelId="{5C0C7FBE-A16C-4556-A268-74773327644D}">
      <dgm:prSet phldrT="[Text]"/>
      <dgm:spPr/>
      <dgm:t>
        <a:bodyPr/>
        <a:lstStyle/>
        <a:p>
          <a:r>
            <a:rPr lang="sr-Cyrl-RS" dirty="0" smtClean="0"/>
            <a:t>Право коришћења пореских олакшица на прописан начин</a:t>
          </a:r>
          <a:endParaRPr lang="sr-Cyrl-RS" dirty="0"/>
        </a:p>
      </dgm:t>
    </dgm:pt>
    <dgm:pt modelId="{EDB994AD-69F2-4844-8D5F-FDCE1BCF603B}" type="parTrans" cxnId="{F349933B-D9E7-411C-921F-04304E46FDF6}">
      <dgm:prSet/>
      <dgm:spPr/>
      <dgm:t>
        <a:bodyPr/>
        <a:lstStyle/>
        <a:p>
          <a:endParaRPr lang="sr-Cyrl-RS"/>
        </a:p>
      </dgm:t>
    </dgm:pt>
    <dgm:pt modelId="{07442607-F372-4CD8-AB7F-D539A79378AF}" type="sibTrans" cxnId="{F349933B-D9E7-411C-921F-04304E46FDF6}">
      <dgm:prSet/>
      <dgm:spPr/>
      <dgm:t>
        <a:bodyPr/>
        <a:lstStyle/>
        <a:p>
          <a:endParaRPr lang="sr-Cyrl-RS"/>
        </a:p>
      </dgm:t>
    </dgm:pt>
    <dgm:pt modelId="{113E7888-BB89-404A-803B-3903817DF45B}">
      <dgm:prSet phldrT="[Text]"/>
      <dgm:spPr/>
      <dgm:t>
        <a:bodyPr/>
        <a:lstStyle/>
        <a:p>
          <a:r>
            <a:rPr lang="sr-Cyrl-RS" dirty="0" smtClean="0"/>
            <a:t>Право на поштовање приватности обвезника </a:t>
          </a:r>
        </a:p>
      </dgm:t>
    </dgm:pt>
    <dgm:pt modelId="{D2B57201-205C-4B80-BBA3-2D3E88B4F91D}" type="parTrans" cxnId="{D63D7EDF-2E38-4EDA-B92E-0CE9D4D44F81}">
      <dgm:prSet/>
      <dgm:spPr/>
      <dgm:t>
        <a:bodyPr/>
        <a:lstStyle/>
        <a:p>
          <a:endParaRPr lang="sr-Cyrl-RS"/>
        </a:p>
      </dgm:t>
    </dgm:pt>
    <dgm:pt modelId="{80A29D06-6C5B-4D9A-897F-087D9275B51B}" type="sibTrans" cxnId="{D63D7EDF-2E38-4EDA-B92E-0CE9D4D44F81}">
      <dgm:prSet/>
      <dgm:spPr/>
      <dgm:t>
        <a:bodyPr/>
        <a:lstStyle/>
        <a:p>
          <a:endParaRPr lang="sr-Cyrl-RS"/>
        </a:p>
      </dgm:t>
    </dgm:pt>
    <dgm:pt modelId="{71B2E3A5-3D4F-4FAA-BCC1-149A5873BE0E}">
      <dgm:prSet phldrT="[Text]"/>
      <dgm:spPr/>
      <dgm:t>
        <a:bodyPr/>
        <a:lstStyle/>
        <a:p>
          <a:r>
            <a:rPr lang="sr-Cyrl-RS" dirty="0" smtClean="0"/>
            <a:t>Уско процесна права обвезника</a:t>
          </a:r>
        </a:p>
      </dgm:t>
    </dgm:pt>
    <dgm:pt modelId="{377C877A-556B-4767-991B-D127C9C6D25A}" type="parTrans" cxnId="{4CAA9328-9F93-4CDB-8D07-C139F27AFAF0}">
      <dgm:prSet/>
      <dgm:spPr/>
      <dgm:t>
        <a:bodyPr/>
        <a:lstStyle/>
        <a:p>
          <a:endParaRPr lang="sr-Cyrl-RS"/>
        </a:p>
      </dgm:t>
    </dgm:pt>
    <dgm:pt modelId="{AF6425BE-15CB-4389-9341-52286B46FCCB}" type="sibTrans" cxnId="{4CAA9328-9F93-4CDB-8D07-C139F27AFAF0}">
      <dgm:prSet/>
      <dgm:spPr/>
      <dgm:t>
        <a:bodyPr/>
        <a:lstStyle/>
        <a:p>
          <a:endParaRPr lang="sr-Cyrl-RS"/>
        </a:p>
      </dgm:t>
    </dgm:pt>
    <dgm:pt modelId="{DA1490E3-C105-4472-9490-E11DC51FAFF3}">
      <dgm:prSet phldrT="[Text]"/>
      <dgm:spPr/>
      <dgm:t>
        <a:bodyPr/>
        <a:lstStyle/>
        <a:p>
          <a:r>
            <a:rPr lang="sr-Cyrl-RS" dirty="0" smtClean="0"/>
            <a:t>Право на жалбу против решења (увек допуштена) и против закључка (у начелу допуштена)</a:t>
          </a:r>
        </a:p>
      </dgm:t>
    </dgm:pt>
    <dgm:pt modelId="{A0502D8C-9BE9-4043-B1A2-CC464FE7D3E4}" type="parTrans" cxnId="{C1F2F70B-1E91-4A36-9B33-C86C748743E8}">
      <dgm:prSet/>
      <dgm:spPr/>
      <dgm:t>
        <a:bodyPr/>
        <a:lstStyle/>
        <a:p>
          <a:endParaRPr lang="sr-Cyrl-RS"/>
        </a:p>
      </dgm:t>
    </dgm:pt>
    <dgm:pt modelId="{A9BBF748-6F67-4777-9FDE-0A860F3A983F}" type="sibTrans" cxnId="{C1F2F70B-1E91-4A36-9B33-C86C748743E8}">
      <dgm:prSet/>
      <dgm:spPr/>
      <dgm:t>
        <a:bodyPr/>
        <a:lstStyle/>
        <a:p>
          <a:endParaRPr lang="sr-Cyrl-RS"/>
        </a:p>
      </dgm:t>
    </dgm:pt>
    <dgm:pt modelId="{578278A6-B207-43EF-AE5A-B07E50B68624}">
      <dgm:prSet phldrT="[Text]"/>
      <dgm:spPr/>
      <dgm:t>
        <a:bodyPr/>
        <a:lstStyle/>
        <a:p>
          <a:r>
            <a:rPr lang="sr-Cyrl-RS" dirty="0" smtClean="0"/>
            <a:t>Право на покретање управног спора</a:t>
          </a:r>
        </a:p>
      </dgm:t>
    </dgm:pt>
    <dgm:pt modelId="{2E4A90F5-9479-4726-9C5D-A83B2E5C93A5}" type="parTrans" cxnId="{C58900BE-E572-4009-8BFA-DE38EF52A7A8}">
      <dgm:prSet/>
      <dgm:spPr/>
      <dgm:t>
        <a:bodyPr/>
        <a:lstStyle/>
        <a:p>
          <a:endParaRPr lang="sr-Cyrl-RS"/>
        </a:p>
      </dgm:t>
    </dgm:pt>
    <dgm:pt modelId="{A7D25686-AAD5-474A-9794-D4B51721715A}" type="sibTrans" cxnId="{C58900BE-E572-4009-8BFA-DE38EF52A7A8}">
      <dgm:prSet/>
      <dgm:spPr/>
      <dgm:t>
        <a:bodyPr/>
        <a:lstStyle/>
        <a:p>
          <a:endParaRPr lang="sr-Cyrl-RS"/>
        </a:p>
      </dgm:t>
    </dgm:pt>
    <dgm:pt modelId="{236A2CF1-36BB-4444-97B7-B16D06BF63A1}">
      <dgm:prSet phldrT="[Text]"/>
      <dgm:spPr/>
      <dgm:t>
        <a:bodyPr/>
        <a:lstStyle/>
        <a:p>
          <a:r>
            <a:rPr lang="sr-Cyrl-RS" dirty="0" smtClean="0"/>
            <a:t>Право на добијање образложења аката донетих у поступку пореске контроле</a:t>
          </a:r>
        </a:p>
      </dgm:t>
    </dgm:pt>
    <dgm:pt modelId="{62771B88-45C1-445C-A2C6-012EFA989AB3}" type="parTrans" cxnId="{92C12022-623E-476B-ADE7-FE72A848CB65}">
      <dgm:prSet/>
      <dgm:spPr/>
      <dgm:t>
        <a:bodyPr/>
        <a:lstStyle/>
        <a:p>
          <a:endParaRPr lang="sr-Cyrl-RS"/>
        </a:p>
      </dgm:t>
    </dgm:pt>
    <dgm:pt modelId="{109E7309-1D42-486E-87BF-F247CCC12720}" type="sibTrans" cxnId="{92C12022-623E-476B-ADE7-FE72A848CB65}">
      <dgm:prSet/>
      <dgm:spPr/>
      <dgm:t>
        <a:bodyPr/>
        <a:lstStyle/>
        <a:p>
          <a:endParaRPr lang="sr-Cyrl-RS"/>
        </a:p>
      </dgm:t>
    </dgm:pt>
    <dgm:pt modelId="{08B7544E-50B0-4E93-973B-086ACB0053CC}">
      <dgm:prSet phldrT="[Text]"/>
      <dgm:spPr/>
      <dgm:t>
        <a:bodyPr/>
        <a:lstStyle/>
        <a:p>
          <a:r>
            <a:rPr lang="sr-Cyrl-RS" dirty="0" smtClean="0"/>
            <a:t>Право да заступа властите интересе пред пореским органима непосредно или преко пуномоћника</a:t>
          </a:r>
        </a:p>
      </dgm:t>
    </dgm:pt>
    <dgm:pt modelId="{E2846617-28AC-469F-A730-BE3BDCBEBC1E}" type="parTrans" cxnId="{90D8054E-17CE-49F0-99C6-B0B848F65933}">
      <dgm:prSet/>
      <dgm:spPr/>
      <dgm:t>
        <a:bodyPr/>
        <a:lstStyle/>
        <a:p>
          <a:endParaRPr lang="sr-Cyrl-RS"/>
        </a:p>
      </dgm:t>
    </dgm:pt>
    <dgm:pt modelId="{07100131-59A8-418C-8ABE-CC1D14C8DA53}" type="sibTrans" cxnId="{90D8054E-17CE-49F0-99C6-B0B848F65933}">
      <dgm:prSet/>
      <dgm:spPr/>
      <dgm:t>
        <a:bodyPr/>
        <a:lstStyle/>
        <a:p>
          <a:endParaRPr lang="sr-Cyrl-RS"/>
        </a:p>
      </dgm:t>
    </dgm:pt>
    <dgm:pt modelId="{9ADF750D-7662-414A-AA5C-2FD99BD9A50F}" type="pres">
      <dgm:prSet presAssocID="{A78CE01D-B458-4766-BA97-182F5E59B01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F3569D6B-C056-4A01-BA7D-C9071329C759}" type="pres">
      <dgm:prSet presAssocID="{2FA473CA-D0F7-4033-B3C5-FABFAED4D759}" presName="posSpace" presStyleCnt="0"/>
      <dgm:spPr/>
    </dgm:pt>
    <dgm:pt modelId="{FC56D75E-50B8-4EB0-84A2-40B9908B5E90}" type="pres">
      <dgm:prSet presAssocID="{2FA473CA-D0F7-4033-B3C5-FABFAED4D759}" presName="vertFlow" presStyleCnt="0"/>
      <dgm:spPr/>
    </dgm:pt>
    <dgm:pt modelId="{AF9C3667-230D-40DC-AB8B-8B4A9ADC6D49}" type="pres">
      <dgm:prSet presAssocID="{2FA473CA-D0F7-4033-B3C5-FABFAED4D759}" presName="topSpace" presStyleCnt="0"/>
      <dgm:spPr/>
    </dgm:pt>
    <dgm:pt modelId="{CE529C81-E302-480E-9779-55392CF2C535}" type="pres">
      <dgm:prSet presAssocID="{2FA473CA-D0F7-4033-B3C5-FABFAED4D759}" presName="firstComp" presStyleCnt="0"/>
      <dgm:spPr/>
    </dgm:pt>
    <dgm:pt modelId="{6F1B20EC-E19A-4442-A49F-B269975AA3AC}" type="pres">
      <dgm:prSet presAssocID="{2FA473CA-D0F7-4033-B3C5-FABFAED4D759}" presName="firstChild" presStyleLbl="bgAccFollowNode1" presStyleIdx="0" presStyleCnt="12"/>
      <dgm:spPr/>
      <dgm:t>
        <a:bodyPr/>
        <a:lstStyle/>
        <a:p>
          <a:endParaRPr lang="sr-Cyrl-RS"/>
        </a:p>
      </dgm:t>
    </dgm:pt>
    <dgm:pt modelId="{EB11E073-1358-4998-AFE2-8A31B82DEFEF}" type="pres">
      <dgm:prSet presAssocID="{2FA473CA-D0F7-4033-B3C5-FABFAED4D759}" presName="firstChildTx" presStyleLbl="bgAccFollowNode1" presStyleIdx="0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A6B22AB-040F-4EB8-97AA-C9ABFC5F53E3}" type="pres">
      <dgm:prSet presAssocID="{8C885A66-C1C6-40BB-97A3-A7AE95C705EA}" presName="comp" presStyleCnt="0"/>
      <dgm:spPr/>
    </dgm:pt>
    <dgm:pt modelId="{318B8971-3BA8-405F-8D62-9F10B70C6E7F}" type="pres">
      <dgm:prSet presAssocID="{8C885A66-C1C6-40BB-97A3-A7AE95C705EA}" presName="child" presStyleLbl="bgAccFollowNode1" presStyleIdx="1" presStyleCnt="12"/>
      <dgm:spPr/>
      <dgm:t>
        <a:bodyPr/>
        <a:lstStyle/>
        <a:p>
          <a:endParaRPr lang="sr-Cyrl-RS"/>
        </a:p>
      </dgm:t>
    </dgm:pt>
    <dgm:pt modelId="{735B1ABE-7A85-4757-9B98-0FC5D8E7C4C1}" type="pres">
      <dgm:prSet presAssocID="{8C885A66-C1C6-40BB-97A3-A7AE95C705EA}" presName="childTx" presStyleLbl="bgAccFollowNode1" presStyleIdx="1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23F180A-87EF-4410-98F6-D0D41F4607FB}" type="pres">
      <dgm:prSet presAssocID="{7B22C864-8E32-4C35-857A-31DDC7574197}" presName="comp" presStyleCnt="0"/>
      <dgm:spPr/>
    </dgm:pt>
    <dgm:pt modelId="{04E6B148-BE32-448B-8314-F5C20B86918E}" type="pres">
      <dgm:prSet presAssocID="{7B22C864-8E32-4C35-857A-31DDC7574197}" presName="child" presStyleLbl="bgAccFollowNode1" presStyleIdx="2" presStyleCnt="12"/>
      <dgm:spPr/>
      <dgm:t>
        <a:bodyPr/>
        <a:lstStyle/>
        <a:p>
          <a:endParaRPr lang="sr-Cyrl-RS"/>
        </a:p>
      </dgm:t>
    </dgm:pt>
    <dgm:pt modelId="{C1E962CE-9338-465F-A0FF-7BF7073C2777}" type="pres">
      <dgm:prSet presAssocID="{7B22C864-8E32-4C35-857A-31DDC7574197}" presName="childTx" presStyleLbl="bgAccFollowNode1" presStyleIdx="2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C718799-D804-4D54-8A84-E8B8CD4698CF}" type="pres">
      <dgm:prSet presAssocID="{5C0C7FBE-A16C-4556-A268-74773327644D}" presName="comp" presStyleCnt="0"/>
      <dgm:spPr/>
    </dgm:pt>
    <dgm:pt modelId="{13BD54FE-70A9-4133-B222-914BD552AC43}" type="pres">
      <dgm:prSet presAssocID="{5C0C7FBE-A16C-4556-A268-74773327644D}" presName="child" presStyleLbl="bgAccFollowNode1" presStyleIdx="3" presStyleCnt="12"/>
      <dgm:spPr/>
      <dgm:t>
        <a:bodyPr/>
        <a:lstStyle/>
        <a:p>
          <a:endParaRPr lang="sr-Cyrl-RS"/>
        </a:p>
      </dgm:t>
    </dgm:pt>
    <dgm:pt modelId="{497E53CE-0517-4189-B902-3200FD21FF01}" type="pres">
      <dgm:prSet presAssocID="{5C0C7FBE-A16C-4556-A268-74773327644D}" presName="childTx" presStyleLbl="bgAccFollowNode1" presStyleIdx="3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F78FC1B-145E-4B8D-A0DD-099DFF2ED46D}" type="pres">
      <dgm:prSet presAssocID="{A7BC41DE-E2B6-4790-B11D-51C52A77ECE0}" presName="comp" presStyleCnt="0"/>
      <dgm:spPr/>
    </dgm:pt>
    <dgm:pt modelId="{95CC295B-92E5-4D42-A5A7-73895A33FCB2}" type="pres">
      <dgm:prSet presAssocID="{A7BC41DE-E2B6-4790-B11D-51C52A77ECE0}" presName="child" presStyleLbl="bgAccFollowNode1" presStyleIdx="4" presStyleCnt="12"/>
      <dgm:spPr/>
      <dgm:t>
        <a:bodyPr/>
        <a:lstStyle/>
        <a:p>
          <a:endParaRPr lang="sr-Cyrl-RS"/>
        </a:p>
      </dgm:t>
    </dgm:pt>
    <dgm:pt modelId="{7D448E29-2414-4327-B1F4-CE81055AF113}" type="pres">
      <dgm:prSet presAssocID="{A7BC41DE-E2B6-4790-B11D-51C52A77ECE0}" presName="childTx" presStyleLbl="bgAccFollowNode1" presStyleIdx="4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76A492F-A695-4615-8938-D9AC4532C896}" type="pres">
      <dgm:prSet presAssocID="{2FA473CA-D0F7-4033-B3C5-FABFAED4D759}" presName="negSpace" presStyleCnt="0"/>
      <dgm:spPr/>
    </dgm:pt>
    <dgm:pt modelId="{BB4E9E63-21B2-4591-997A-C5AE26F93BD2}" type="pres">
      <dgm:prSet presAssocID="{2FA473CA-D0F7-4033-B3C5-FABFAED4D759}" presName="circle" presStyleLbl="node1" presStyleIdx="0" presStyleCnt="3"/>
      <dgm:spPr/>
      <dgm:t>
        <a:bodyPr/>
        <a:lstStyle/>
        <a:p>
          <a:endParaRPr lang="sr-Cyrl-RS"/>
        </a:p>
      </dgm:t>
    </dgm:pt>
    <dgm:pt modelId="{34B4CBD0-8A97-42F9-992E-0AB705D50368}" type="pres">
      <dgm:prSet presAssocID="{2DF59929-BCF5-45B7-88AF-65494828AFAA}" presName="transSpace" presStyleCnt="0"/>
      <dgm:spPr/>
    </dgm:pt>
    <dgm:pt modelId="{19F025E7-FE40-44A9-AD86-F128ABD7164B}" type="pres">
      <dgm:prSet presAssocID="{54DAA439-8C67-4302-833F-9FE80624650F}" presName="posSpace" presStyleCnt="0"/>
      <dgm:spPr/>
    </dgm:pt>
    <dgm:pt modelId="{B44F991E-85E3-4107-8041-3C8C43B17406}" type="pres">
      <dgm:prSet presAssocID="{54DAA439-8C67-4302-833F-9FE80624650F}" presName="vertFlow" presStyleCnt="0"/>
      <dgm:spPr/>
    </dgm:pt>
    <dgm:pt modelId="{8B8A514E-A46C-4055-A493-BE7CFDEA6211}" type="pres">
      <dgm:prSet presAssocID="{54DAA439-8C67-4302-833F-9FE80624650F}" presName="topSpace" presStyleCnt="0"/>
      <dgm:spPr/>
    </dgm:pt>
    <dgm:pt modelId="{3A2987B7-1762-47AA-86A0-8515403E1563}" type="pres">
      <dgm:prSet presAssocID="{54DAA439-8C67-4302-833F-9FE80624650F}" presName="firstComp" presStyleCnt="0"/>
      <dgm:spPr/>
    </dgm:pt>
    <dgm:pt modelId="{41BFD449-7155-48F7-824E-A54FF1330B81}" type="pres">
      <dgm:prSet presAssocID="{54DAA439-8C67-4302-833F-9FE80624650F}" presName="firstChild" presStyleLbl="bgAccFollowNode1" presStyleIdx="5" presStyleCnt="12"/>
      <dgm:spPr/>
      <dgm:t>
        <a:bodyPr/>
        <a:lstStyle/>
        <a:p>
          <a:endParaRPr lang="sr-Cyrl-RS"/>
        </a:p>
      </dgm:t>
    </dgm:pt>
    <dgm:pt modelId="{36A40B7A-E4C5-475E-ADF3-5F48483696CA}" type="pres">
      <dgm:prSet presAssocID="{54DAA439-8C67-4302-833F-9FE80624650F}" presName="firstChildTx" presStyleLbl="bgAccFollowNode1" presStyleIdx="5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C71940F-A77A-4290-8A44-68DBAD711F4D}" type="pres">
      <dgm:prSet presAssocID="{E82D3F4B-C562-44B6-AB73-0212F787D6DC}" presName="comp" presStyleCnt="0"/>
      <dgm:spPr/>
    </dgm:pt>
    <dgm:pt modelId="{51FEC6FE-928B-413E-8897-5EB6AD470C56}" type="pres">
      <dgm:prSet presAssocID="{E82D3F4B-C562-44B6-AB73-0212F787D6DC}" presName="child" presStyleLbl="bgAccFollowNode1" presStyleIdx="6" presStyleCnt="12"/>
      <dgm:spPr/>
      <dgm:t>
        <a:bodyPr/>
        <a:lstStyle/>
        <a:p>
          <a:endParaRPr lang="sr-Cyrl-RS"/>
        </a:p>
      </dgm:t>
    </dgm:pt>
    <dgm:pt modelId="{6450DB08-8168-42A0-930A-6C836C443AA9}" type="pres">
      <dgm:prSet presAssocID="{E82D3F4B-C562-44B6-AB73-0212F787D6DC}" presName="childTx" presStyleLbl="bgAccFollowNode1" presStyleIdx="6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FB49420-787C-433A-BA28-65644B85304F}" type="pres">
      <dgm:prSet presAssocID="{113E7888-BB89-404A-803B-3903817DF45B}" presName="comp" presStyleCnt="0"/>
      <dgm:spPr/>
    </dgm:pt>
    <dgm:pt modelId="{419EC174-AD2F-499C-8903-C54FFD1EA67F}" type="pres">
      <dgm:prSet presAssocID="{113E7888-BB89-404A-803B-3903817DF45B}" presName="child" presStyleLbl="bgAccFollowNode1" presStyleIdx="7" presStyleCnt="12"/>
      <dgm:spPr/>
      <dgm:t>
        <a:bodyPr/>
        <a:lstStyle/>
        <a:p>
          <a:endParaRPr lang="sr-Cyrl-RS"/>
        </a:p>
      </dgm:t>
    </dgm:pt>
    <dgm:pt modelId="{E678D244-C973-4404-8B21-DE22AC03B3E7}" type="pres">
      <dgm:prSet presAssocID="{113E7888-BB89-404A-803B-3903817DF45B}" presName="childTx" presStyleLbl="bgAccFollowNode1" presStyleIdx="7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97BFB59-68A3-4103-B506-FD80E7F45282}" type="pres">
      <dgm:prSet presAssocID="{54DAA439-8C67-4302-833F-9FE80624650F}" presName="negSpace" presStyleCnt="0"/>
      <dgm:spPr/>
    </dgm:pt>
    <dgm:pt modelId="{0341532C-AE48-43FB-AFC3-499D11C1DF83}" type="pres">
      <dgm:prSet presAssocID="{54DAA439-8C67-4302-833F-9FE80624650F}" presName="circle" presStyleLbl="node1" presStyleIdx="1" presStyleCnt="3"/>
      <dgm:spPr/>
      <dgm:t>
        <a:bodyPr/>
        <a:lstStyle/>
        <a:p>
          <a:endParaRPr lang="sr-Cyrl-RS"/>
        </a:p>
      </dgm:t>
    </dgm:pt>
    <dgm:pt modelId="{34D0330F-7970-4CBB-8FB8-23984959FFCD}" type="pres">
      <dgm:prSet presAssocID="{C0E7AC82-4589-4A5F-979D-8F76B01666CA}" presName="transSpace" presStyleCnt="0"/>
      <dgm:spPr/>
    </dgm:pt>
    <dgm:pt modelId="{AB001B7B-941B-4D97-8DC2-8F2E23C8BECE}" type="pres">
      <dgm:prSet presAssocID="{71B2E3A5-3D4F-4FAA-BCC1-149A5873BE0E}" presName="posSpace" presStyleCnt="0"/>
      <dgm:spPr/>
    </dgm:pt>
    <dgm:pt modelId="{C2D70FC2-C4B9-444F-BF55-09D4690D336C}" type="pres">
      <dgm:prSet presAssocID="{71B2E3A5-3D4F-4FAA-BCC1-149A5873BE0E}" presName="vertFlow" presStyleCnt="0"/>
      <dgm:spPr/>
    </dgm:pt>
    <dgm:pt modelId="{07BF5202-B976-4F1E-9D44-4588BA082689}" type="pres">
      <dgm:prSet presAssocID="{71B2E3A5-3D4F-4FAA-BCC1-149A5873BE0E}" presName="topSpace" presStyleCnt="0"/>
      <dgm:spPr/>
    </dgm:pt>
    <dgm:pt modelId="{430D8956-8141-4E8E-80E5-C4DE8A584F3A}" type="pres">
      <dgm:prSet presAssocID="{71B2E3A5-3D4F-4FAA-BCC1-149A5873BE0E}" presName="firstComp" presStyleCnt="0"/>
      <dgm:spPr/>
    </dgm:pt>
    <dgm:pt modelId="{9682CB6C-F03F-483E-8B81-A1C3E290779D}" type="pres">
      <dgm:prSet presAssocID="{71B2E3A5-3D4F-4FAA-BCC1-149A5873BE0E}" presName="firstChild" presStyleLbl="bgAccFollowNode1" presStyleIdx="8" presStyleCnt="12"/>
      <dgm:spPr/>
      <dgm:t>
        <a:bodyPr/>
        <a:lstStyle/>
        <a:p>
          <a:endParaRPr lang="sr-Cyrl-RS"/>
        </a:p>
      </dgm:t>
    </dgm:pt>
    <dgm:pt modelId="{A0D92E37-FC45-4F8C-8EBA-D55D123C01DB}" type="pres">
      <dgm:prSet presAssocID="{71B2E3A5-3D4F-4FAA-BCC1-149A5873BE0E}" presName="firstChildTx" presStyleLbl="bgAccFollowNode1" presStyleIdx="8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A3E5A64-ED45-4528-BF6E-4634CAA877A5}" type="pres">
      <dgm:prSet presAssocID="{578278A6-B207-43EF-AE5A-B07E50B68624}" presName="comp" presStyleCnt="0"/>
      <dgm:spPr/>
    </dgm:pt>
    <dgm:pt modelId="{F2F574E9-38EE-40E3-A55F-C41936304587}" type="pres">
      <dgm:prSet presAssocID="{578278A6-B207-43EF-AE5A-B07E50B68624}" presName="child" presStyleLbl="bgAccFollowNode1" presStyleIdx="9" presStyleCnt="12"/>
      <dgm:spPr/>
      <dgm:t>
        <a:bodyPr/>
        <a:lstStyle/>
        <a:p>
          <a:endParaRPr lang="sr-Cyrl-RS"/>
        </a:p>
      </dgm:t>
    </dgm:pt>
    <dgm:pt modelId="{28B11887-AEEF-428F-9624-327BBE2DBF93}" type="pres">
      <dgm:prSet presAssocID="{578278A6-B207-43EF-AE5A-B07E50B68624}" presName="childTx" presStyleLbl="bgAccFollowNode1" presStyleIdx="9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F6DB5BE-3D14-4BB2-A8DE-804DF2CA9BF2}" type="pres">
      <dgm:prSet presAssocID="{236A2CF1-36BB-4444-97B7-B16D06BF63A1}" presName="comp" presStyleCnt="0"/>
      <dgm:spPr/>
    </dgm:pt>
    <dgm:pt modelId="{714EEE24-BD58-44EB-AE90-FD4D20B84010}" type="pres">
      <dgm:prSet presAssocID="{236A2CF1-36BB-4444-97B7-B16D06BF63A1}" presName="child" presStyleLbl="bgAccFollowNode1" presStyleIdx="10" presStyleCnt="12"/>
      <dgm:spPr/>
      <dgm:t>
        <a:bodyPr/>
        <a:lstStyle/>
        <a:p>
          <a:endParaRPr lang="sr-Cyrl-RS"/>
        </a:p>
      </dgm:t>
    </dgm:pt>
    <dgm:pt modelId="{17324026-486B-4E5F-BE56-17A67544DA56}" type="pres">
      <dgm:prSet presAssocID="{236A2CF1-36BB-4444-97B7-B16D06BF63A1}" presName="childTx" presStyleLbl="bgAccFollowNode1" presStyleIdx="10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6FECCE3-63D9-49EE-87E8-45D22F09FE9F}" type="pres">
      <dgm:prSet presAssocID="{08B7544E-50B0-4E93-973B-086ACB0053CC}" presName="comp" presStyleCnt="0"/>
      <dgm:spPr/>
    </dgm:pt>
    <dgm:pt modelId="{5B47933F-B28E-47CF-A683-DD52C41E9BD7}" type="pres">
      <dgm:prSet presAssocID="{08B7544E-50B0-4E93-973B-086ACB0053CC}" presName="child" presStyleLbl="bgAccFollowNode1" presStyleIdx="11" presStyleCnt="12"/>
      <dgm:spPr/>
      <dgm:t>
        <a:bodyPr/>
        <a:lstStyle/>
        <a:p>
          <a:endParaRPr lang="sr-Cyrl-RS"/>
        </a:p>
      </dgm:t>
    </dgm:pt>
    <dgm:pt modelId="{73204380-C4A3-4650-B6D4-6364BE8243A9}" type="pres">
      <dgm:prSet presAssocID="{08B7544E-50B0-4E93-973B-086ACB0053CC}" presName="childTx" presStyleLbl="bgAccFollowNode1" presStyleIdx="11" presStyleCnt="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12BE3AE-206A-45B2-9E4F-0E2D18E98099}" type="pres">
      <dgm:prSet presAssocID="{71B2E3A5-3D4F-4FAA-BCC1-149A5873BE0E}" presName="negSpace" presStyleCnt="0"/>
      <dgm:spPr/>
    </dgm:pt>
    <dgm:pt modelId="{61DF4440-2997-46CD-B896-27B2A37F13E3}" type="pres">
      <dgm:prSet presAssocID="{71B2E3A5-3D4F-4FAA-BCC1-149A5873BE0E}" presName="circle" presStyleLbl="node1" presStyleIdx="2" presStyleCnt="3"/>
      <dgm:spPr/>
      <dgm:t>
        <a:bodyPr/>
        <a:lstStyle/>
        <a:p>
          <a:endParaRPr lang="sr-Cyrl-RS"/>
        </a:p>
      </dgm:t>
    </dgm:pt>
  </dgm:ptLst>
  <dgm:cxnLst>
    <dgm:cxn modelId="{D63D7EDF-2E38-4EDA-B92E-0CE9D4D44F81}" srcId="{54DAA439-8C67-4302-833F-9FE80624650F}" destId="{113E7888-BB89-404A-803B-3903817DF45B}" srcOrd="2" destOrd="0" parTransId="{D2B57201-205C-4B80-BBA3-2D3E88B4F91D}" sibTransId="{80A29D06-6C5B-4D9A-897F-087D9275B51B}"/>
    <dgm:cxn modelId="{709D4B44-96FD-4D4B-8FFF-0B483662C525}" type="presOf" srcId="{B6E4914F-4E26-4AC8-817E-1ED53136102D}" destId="{6F1B20EC-E19A-4442-A49F-B269975AA3AC}" srcOrd="0" destOrd="0" presId="urn:microsoft.com/office/officeart/2005/8/layout/hList9"/>
    <dgm:cxn modelId="{5E7BBB47-2368-4D4F-89D3-6B14B33FAEC5}" srcId="{A78CE01D-B458-4766-BA97-182F5E59B019}" destId="{2FA473CA-D0F7-4033-B3C5-FABFAED4D759}" srcOrd="0" destOrd="0" parTransId="{114555D4-3C66-491D-AC9C-DF86C29386AD}" sibTransId="{2DF59929-BCF5-45B7-88AF-65494828AFAA}"/>
    <dgm:cxn modelId="{2C765D24-2262-4179-B88D-747B092F2516}" type="presOf" srcId="{578278A6-B207-43EF-AE5A-B07E50B68624}" destId="{28B11887-AEEF-428F-9624-327BBE2DBF93}" srcOrd="1" destOrd="0" presId="urn:microsoft.com/office/officeart/2005/8/layout/hList9"/>
    <dgm:cxn modelId="{C255F6CF-D8B1-48B1-9F62-06D1EA8C3B16}" type="presOf" srcId="{B6E4914F-4E26-4AC8-817E-1ED53136102D}" destId="{EB11E073-1358-4998-AFE2-8A31B82DEFEF}" srcOrd="1" destOrd="0" presId="urn:microsoft.com/office/officeart/2005/8/layout/hList9"/>
    <dgm:cxn modelId="{397DFB32-DF74-4847-B98A-C8AC2CA1362D}" type="presOf" srcId="{A7BC41DE-E2B6-4790-B11D-51C52A77ECE0}" destId="{7D448E29-2414-4327-B1F4-CE81055AF113}" srcOrd="1" destOrd="0" presId="urn:microsoft.com/office/officeart/2005/8/layout/hList9"/>
    <dgm:cxn modelId="{CD2A668B-B16D-467D-8C74-99C24674C36B}" type="presOf" srcId="{2FA473CA-D0F7-4033-B3C5-FABFAED4D759}" destId="{BB4E9E63-21B2-4591-997A-C5AE26F93BD2}" srcOrd="0" destOrd="0" presId="urn:microsoft.com/office/officeart/2005/8/layout/hList9"/>
    <dgm:cxn modelId="{007F8ED9-BAE6-4948-AAD0-52B8A77A1EB0}" srcId="{2FA473CA-D0F7-4033-B3C5-FABFAED4D759}" destId="{A7BC41DE-E2B6-4790-B11D-51C52A77ECE0}" srcOrd="4" destOrd="0" parTransId="{1C91D88B-DA12-4E62-A4FA-A504903859AF}" sibTransId="{9632D4C1-3AD5-4936-8DC9-3E0855170E9F}"/>
    <dgm:cxn modelId="{C02C4C9F-E6F4-49C8-9373-64CBD7D5E1BD}" type="presOf" srcId="{A7BC41DE-E2B6-4790-B11D-51C52A77ECE0}" destId="{95CC295B-92E5-4D42-A5A7-73895A33FCB2}" srcOrd="0" destOrd="0" presId="urn:microsoft.com/office/officeart/2005/8/layout/hList9"/>
    <dgm:cxn modelId="{C1F2F70B-1E91-4A36-9B33-C86C748743E8}" srcId="{71B2E3A5-3D4F-4FAA-BCC1-149A5873BE0E}" destId="{DA1490E3-C105-4472-9490-E11DC51FAFF3}" srcOrd="0" destOrd="0" parTransId="{A0502D8C-9BE9-4043-B1A2-CC464FE7D3E4}" sibTransId="{A9BBF748-6F67-4777-9FDE-0A860F3A983F}"/>
    <dgm:cxn modelId="{36554D80-C9EA-4DBD-956A-C7B1347D994F}" type="presOf" srcId="{71B2E3A5-3D4F-4FAA-BCC1-149A5873BE0E}" destId="{61DF4440-2997-46CD-B896-27B2A37F13E3}" srcOrd="0" destOrd="0" presId="urn:microsoft.com/office/officeart/2005/8/layout/hList9"/>
    <dgm:cxn modelId="{8EE9FB48-6248-44DA-A482-422C584D8ECD}" type="presOf" srcId="{7B22C864-8E32-4C35-857A-31DDC7574197}" destId="{04E6B148-BE32-448B-8314-F5C20B86918E}" srcOrd="0" destOrd="0" presId="urn:microsoft.com/office/officeart/2005/8/layout/hList9"/>
    <dgm:cxn modelId="{CEEB1F0E-7B59-4AD1-BD49-8C441BED046F}" type="presOf" srcId="{5C0C7FBE-A16C-4556-A268-74773327644D}" destId="{497E53CE-0517-4189-B902-3200FD21FF01}" srcOrd="1" destOrd="0" presId="urn:microsoft.com/office/officeart/2005/8/layout/hList9"/>
    <dgm:cxn modelId="{24E7AD57-3EB9-44E6-96E4-880C851C3E91}" type="presOf" srcId="{578278A6-B207-43EF-AE5A-B07E50B68624}" destId="{F2F574E9-38EE-40E3-A55F-C41936304587}" srcOrd="0" destOrd="0" presId="urn:microsoft.com/office/officeart/2005/8/layout/hList9"/>
    <dgm:cxn modelId="{F756C04D-3B4E-462D-8EDC-CAE6D08939C5}" type="presOf" srcId="{113E7888-BB89-404A-803B-3903817DF45B}" destId="{419EC174-AD2F-499C-8903-C54FFD1EA67F}" srcOrd="0" destOrd="0" presId="urn:microsoft.com/office/officeart/2005/8/layout/hList9"/>
    <dgm:cxn modelId="{2745FB3C-1A1F-46B1-83AB-D7F027D76F1C}" type="presOf" srcId="{7B22C864-8E32-4C35-857A-31DDC7574197}" destId="{C1E962CE-9338-465F-A0FF-7BF7073C2777}" srcOrd="1" destOrd="0" presId="urn:microsoft.com/office/officeart/2005/8/layout/hList9"/>
    <dgm:cxn modelId="{0A2E0041-BB91-4886-9B95-C0FCB2F91AF3}" type="presOf" srcId="{A78CE01D-B458-4766-BA97-182F5E59B019}" destId="{9ADF750D-7662-414A-AA5C-2FD99BD9A50F}" srcOrd="0" destOrd="0" presId="urn:microsoft.com/office/officeart/2005/8/layout/hList9"/>
    <dgm:cxn modelId="{1749F19C-BFC0-4954-B2D8-96615FEDB530}" srcId="{54DAA439-8C67-4302-833F-9FE80624650F}" destId="{0F7308A5-CF4A-4E1E-9F57-AF3DD01798E5}" srcOrd="0" destOrd="0" parTransId="{D194D5E5-6539-407B-915E-0C98E5B2D2B1}" sibTransId="{C77C961D-F15B-4359-A466-461EC9010D0A}"/>
    <dgm:cxn modelId="{BB9AF212-F704-4A7A-84AC-AAF5225DDA0E}" srcId="{2FA473CA-D0F7-4033-B3C5-FABFAED4D759}" destId="{B6E4914F-4E26-4AC8-817E-1ED53136102D}" srcOrd="0" destOrd="0" parTransId="{FFF403D8-F1A1-43C8-94A3-2DD79DF9A9F7}" sibTransId="{81478587-0594-4CC5-989D-E70ADD9845D5}"/>
    <dgm:cxn modelId="{4BD3C981-439E-459D-B959-4828B19AA863}" type="presOf" srcId="{0F7308A5-CF4A-4E1E-9F57-AF3DD01798E5}" destId="{36A40B7A-E4C5-475E-ADF3-5F48483696CA}" srcOrd="1" destOrd="0" presId="urn:microsoft.com/office/officeart/2005/8/layout/hList9"/>
    <dgm:cxn modelId="{90D8054E-17CE-49F0-99C6-B0B848F65933}" srcId="{71B2E3A5-3D4F-4FAA-BCC1-149A5873BE0E}" destId="{08B7544E-50B0-4E93-973B-086ACB0053CC}" srcOrd="3" destOrd="0" parTransId="{E2846617-28AC-469F-A730-BE3BDCBEBC1E}" sibTransId="{07100131-59A8-418C-8ABE-CC1D14C8DA53}"/>
    <dgm:cxn modelId="{D9987987-A439-410F-9642-BC06D5F339A6}" type="presOf" srcId="{DA1490E3-C105-4472-9490-E11DC51FAFF3}" destId="{9682CB6C-F03F-483E-8B81-A1C3E290779D}" srcOrd="0" destOrd="0" presId="urn:microsoft.com/office/officeart/2005/8/layout/hList9"/>
    <dgm:cxn modelId="{4741F1FB-0B5A-4210-942D-8F8810A59B76}" srcId="{A78CE01D-B458-4766-BA97-182F5E59B019}" destId="{54DAA439-8C67-4302-833F-9FE80624650F}" srcOrd="1" destOrd="0" parTransId="{7ACDD73E-914A-4C19-813C-9F95DF574D28}" sibTransId="{C0E7AC82-4589-4A5F-979D-8F76B01666CA}"/>
    <dgm:cxn modelId="{25C3D667-77E5-4782-9D1B-D95A90495669}" type="presOf" srcId="{113E7888-BB89-404A-803B-3903817DF45B}" destId="{E678D244-C973-4404-8B21-DE22AC03B3E7}" srcOrd="1" destOrd="0" presId="urn:microsoft.com/office/officeart/2005/8/layout/hList9"/>
    <dgm:cxn modelId="{623C6883-0744-48CD-A3FF-34B124F99EFC}" type="presOf" srcId="{E82D3F4B-C562-44B6-AB73-0212F787D6DC}" destId="{51FEC6FE-928B-413E-8897-5EB6AD470C56}" srcOrd="0" destOrd="0" presId="urn:microsoft.com/office/officeart/2005/8/layout/hList9"/>
    <dgm:cxn modelId="{665F1D3F-B24C-498C-A6C4-5FCB4A894A09}" type="presOf" srcId="{08B7544E-50B0-4E93-973B-086ACB0053CC}" destId="{73204380-C4A3-4650-B6D4-6364BE8243A9}" srcOrd="1" destOrd="0" presId="urn:microsoft.com/office/officeart/2005/8/layout/hList9"/>
    <dgm:cxn modelId="{5D68199C-2657-47B5-9E25-FD1BC47E64AD}" type="presOf" srcId="{236A2CF1-36BB-4444-97B7-B16D06BF63A1}" destId="{714EEE24-BD58-44EB-AE90-FD4D20B84010}" srcOrd="0" destOrd="0" presId="urn:microsoft.com/office/officeart/2005/8/layout/hList9"/>
    <dgm:cxn modelId="{C801F41D-2E46-47CB-9527-55DDAE2C5DB8}" type="presOf" srcId="{0F7308A5-CF4A-4E1E-9F57-AF3DD01798E5}" destId="{41BFD449-7155-48F7-824E-A54FF1330B81}" srcOrd="0" destOrd="0" presId="urn:microsoft.com/office/officeart/2005/8/layout/hList9"/>
    <dgm:cxn modelId="{C58900BE-E572-4009-8BFA-DE38EF52A7A8}" srcId="{71B2E3A5-3D4F-4FAA-BCC1-149A5873BE0E}" destId="{578278A6-B207-43EF-AE5A-B07E50B68624}" srcOrd="1" destOrd="0" parTransId="{2E4A90F5-9479-4726-9C5D-A83B2E5C93A5}" sibTransId="{A7D25686-AAD5-474A-9794-D4B51721715A}"/>
    <dgm:cxn modelId="{5501E908-AC15-4507-81C9-7374B4554CCA}" srcId="{2FA473CA-D0F7-4033-B3C5-FABFAED4D759}" destId="{8C885A66-C1C6-40BB-97A3-A7AE95C705EA}" srcOrd="1" destOrd="0" parTransId="{5A554246-10B9-4EE7-A9A9-9001977E13F4}" sibTransId="{2B6F73B2-9189-406F-8B18-B62D35DC6850}"/>
    <dgm:cxn modelId="{4CAA9328-9F93-4CDB-8D07-C139F27AFAF0}" srcId="{A78CE01D-B458-4766-BA97-182F5E59B019}" destId="{71B2E3A5-3D4F-4FAA-BCC1-149A5873BE0E}" srcOrd="2" destOrd="0" parTransId="{377C877A-556B-4767-991B-D127C9C6D25A}" sibTransId="{AF6425BE-15CB-4389-9341-52286B46FCCB}"/>
    <dgm:cxn modelId="{F550475D-80DE-4AA0-8E77-AE6F5EA73E81}" type="presOf" srcId="{DA1490E3-C105-4472-9490-E11DC51FAFF3}" destId="{A0D92E37-FC45-4F8C-8EBA-D55D123C01DB}" srcOrd="1" destOrd="0" presId="urn:microsoft.com/office/officeart/2005/8/layout/hList9"/>
    <dgm:cxn modelId="{5F627DDC-088A-463F-86EE-FE0ED2CFAB18}" type="presOf" srcId="{E82D3F4B-C562-44B6-AB73-0212F787D6DC}" destId="{6450DB08-8168-42A0-930A-6C836C443AA9}" srcOrd="1" destOrd="0" presId="urn:microsoft.com/office/officeart/2005/8/layout/hList9"/>
    <dgm:cxn modelId="{921860FC-A70C-4522-8398-AED815EDD45C}" type="presOf" srcId="{54DAA439-8C67-4302-833F-9FE80624650F}" destId="{0341532C-AE48-43FB-AFC3-499D11C1DF83}" srcOrd="0" destOrd="0" presId="urn:microsoft.com/office/officeart/2005/8/layout/hList9"/>
    <dgm:cxn modelId="{03A583EC-837D-451B-913E-CCEC1CCC6AFC}" type="presOf" srcId="{236A2CF1-36BB-4444-97B7-B16D06BF63A1}" destId="{17324026-486B-4E5F-BE56-17A67544DA56}" srcOrd="1" destOrd="0" presId="urn:microsoft.com/office/officeart/2005/8/layout/hList9"/>
    <dgm:cxn modelId="{42BC6CDB-738B-4B58-A122-151A735B5A28}" type="presOf" srcId="{08B7544E-50B0-4E93-973B-086ACB0053CC}" destId="{5B47933F-B28E-47CF-A683-DD52C41E9BD7}" srcOrd="0" destOrd="0" presId="urn:microsoft.com/office/officeart/2005/8/layout/hList9"/>
    <dgm:cxn modelId="{04B2BF51-579E-46B0-AB61-B64920709046}" srcId="{54DAA439-8C67-4302-833F-9FE80624650F}" destId="{E82D3F4B-C562-44B6-AB73-0212F787D6DC}" srcOrd="1" destOrd="0" parTransId="{B8381B70-C255-42F1-9DB5-EC8816DA0903}" sibTransId="{34C2184F-F272-4416-98B2-71D1F3C25A28}"/>
    <dgm:cxn modelId="{49FE1793-6F86-49EF-A439-B990E1885CD3}" type="presOf" srcId="{8C885A66-C1C6-40BB-97A3-A7AE95C705EA}" destId="{735B1ABE-7A85-4757-9B98-0FC5D8E7C4C1}" srcOrd="1" destOrd="0" presId="urn:microsoft.com/office/officeart/2005/8/layout/hList9"/>
    <dgm:cxn modelId="{F349933B-D9E7-411C-921F-04304E46FDF6}" srcId="{2FA473CA-D0F7-4033-B3C5-FABFAED4D759}" destId="{5C0C7FBE-A16C-4556-A268-74773327644D}" srcOrd="3" destOrd="0" parTransId="{EDB994AD-69F2-4844-8D5F-FDCE1BCF603B}" sibTransId="{07442607-F372-4CD8-AB7F-D539A79378AF}"/>
    <dgm:cxn modelId="{92C12022-623E-476B-ADE7-FE72A848CB65}" srcId="{71B2E3A5-3D4F-4FAA-BCC1-149A5873BE0E}" destId="{236A2CF1-36BB-4444-97B7-B16D06BF63A1}" srcOrd="2" destOrd="0" parTransId="{62771B88-45C1-445C-A2C6-012EFA989AB3}" sibTransId="{109E7309-1D42-486E-87BF-F247CCC12720}"/>
    <dgm:cxn modelId="{37364CEB-FFD0-4649-809E-7D61EDD234E3}" srcId="{2FA473CA-D0F7-4033-B3C5-FABFAED4D759}" destId="{7B22C864-8E32-4C35-857A-31DDC7574197}" srcOrd="2" destOrd="0" parTransId="{3222A31A-1977-4C26-AFB9-F59A743CECDE}" sibTransId="{1AC851F6-1B38-47DF-8635-E98890A8BC82}"/>
    <dgm:cxn modelId="{12FA0BE0-79E4-484A-9C26-AACF09A98F89}" type="presOf" srcId="{5C0C7FBE-A16C-4556-A268-74773327644D}" destId="{13BD54FE-70A9-4133-B222-914BD552AC43}" srcOrd="0" destOrd="0" presId="urn:microsoft.com/office/officeart/2005/8/layout/hList9"/>
    <dgm:cxn modelId="{AFDADE45-AE40-4A46-BFFA-E8236C0B1E8A}" type="presOf" srcId="{8C885A66-C1C6-40BB-97A3-A7AE95C705EA}" destId="{318B8971-3BA8-405F-8D62-9F10B70C6E7F}" srcOrd="0" destOrd="0" presId="urn:microsoft.com/office/officeart/2005/8/layout/hList9"/>
    <dgm:cxn modelId="{C8BC1A0D-8BD2-4119-902C-49A214FF35A6}" type="presParOf" srcId="{9ADF750D-7662-414A-AA5C-2FD99BD9A50F}" destId="{F3569D6B-C056-4A01-BA7D-C9071329C759}" srcOrd="0" destOrd="0" presId="urn:microsoft.com/office/officeart/2005/8/layout/hList9"/>
    <dgm:cxn modelId="{412E7117-5C04-4CAF-9309-A6E3B59450A0}" type="presParOf" srcId="{9ADF750D-7662-414A-AA5C-2FD99BD9A50F}" destId="{FC56D75E-50B8-4EB0-84A2-40B9908B5E90}" srcOrd="1" destOrd="0" presId="urn:microsoft.com/office/officeart/2005/8/layout/hList9"/>
    <dgm:cxn modelId="{5A3A4084-6BD3-4DCF-AB65-C9DDD8E63332}" type="presParOf" srcId="{FC56D75E-50B8-4EB0-84A2-40B9908B5E90}" destId="{AF9C3667-230D-40DC-AB8B-8B4A9ADC6D49}" srcOrd="0" destOrd="0" presId="urn:microsoft.com/office/officeart/2005/8/layout/hList9"/>
    <dgm:cxn modelId="{2062C3E9-3073-4E32-AD5E-59079C7B5461}" type="presParOf" srcId="{FC56D75E-50B8-4EB0-84A2-40B9908B5E90}" destId="{CE529C81-E302-480E-9779-55392CF2C535}" srcOrd="1" destOrd="0" presId="urn:microsoft.com/office/officeart/2005/8/layout/hList9"/>
    <dgm:cxn modelId="{BC5E2E0F-82DB-4028-9487-E3A7BB734234}" type="presParOf" srcId="{CE529C81-E302-480E-9779-55392CF2C535}" destId="{6F1B20EC-E19A-4442-A49F-B269975AA3AC}" srcOrd="0" destOrd="0" presId="urn:microsoft.com/office/officeart/2005/8/layout/hList9"/>
    <dgm:cxn modelId="{B9822982-E319-4937-9FBD-B0B722309358}" type="presParOf" srcId="{CE529C81-E302-480E-9779-55392CF2C535}" destId="{EB11E073-1358-4998-AFE2-8A31B82DEFEF}" srcOrd="1" destOrd="0" presId="urn:microsoft.com/office/officeart/2005/8/layout/hList9"/>
    <dgm:cxn modelId="{640E1FDB-4B06-440A-BDB5-8C11FBAB85F0}" type="presParOf" srcId="{FC56D75E-50B8-4EB0-84A2-40B9908B5E90}" destId="{BA6B22AB-040F-4EB8-97AA-C9ABFC5F53E3}" srcOrd="2" destOrd="0" presId="urn:microsoft.com/office/officeart/2005/8/layout/hList9"/>
    <dgm:cxn modelId="{F9A7EB48-1FAE-4B1F-B7EC-1C28E66D39DD}" type="presParOf" srcId="{BA6B22AB-040F-4EB8-97AA-C9ABFC5F53E3}" destId="{318B8971-3BA8-405F-8D62-9F10B70C6E7F}" srcOrd="0" destOrd="0" presId="urn:microsoft.com/office/officeart/2005/8/layout/hList9"/>
    <dgm:cxn modelId="{3B3CBC19-AA91-4EDD-9EE3-991C7538006F}" type="presParOf" srcId="{BA6B22AB-040F-4EB8-97AA-C9ABFC5F53E3}" destId="{735B1ABE-7A85-4757-9B98-0FC5D8E7C4C1}" srcOrd="1" destOrd="0" presId="urn:microsoft.com/office/officeart/2005/8/layout/hList9"/>
    <dgm:cxn modelId="{DB18FDA1-97CF-4072-A14D-2DAA7FE9B797}" type="presParOf" srcId="{FC56D75E-50B8-4EB0-84A2-40B9908B5E90}" destId="{B23F180A-87EF-4410-98F6-D0D41F4607FB}" srcOrd="3" destOrd="0" presId="urn:microsoft.com/office/officeart/2005/8/layout/hList9"/>
    <dgm:cxn modelId="{14739D6B-BA04-4ADD-AF1B-4A05CBC89591}" type="presParOf" srcId="{B23F180A-87EF-4410-98F6-D0D41F4607FB}" destId="{04E6B148-BE32-448B-8314-F5C20B86918E}" srcOrd="0" destOrd="0" presId="urn:microsoft.com/office/officeart/2005/8/layout/hList9"/>
    <dgm:cxn modelId="{F0C70BB2-DC6B-4BAC-A981-A74F73FBC50F}" type="presParOf" srcId="{B23F180A-87EF-4410-98F6-D0D41F4607FB}" destId="{C1E962CE-9338-465F-A0FF-7BF7073C2777}" srcOrd="1" destOrd="0" presId="urn:microsoft.com/office/officeart/2005/8/layout/hList9"/>
    <dgm:cxn modelId="{6A201623-DF51-4D07-AB0D-74A2A0CAD000}" type="presParOf" srcId="{FC56D75E-50B8-4EB0-84A2-40B9908B5E90}" destId="{7C718799-D804-4D54-8A84-E8B8CD4698CF}" srcOrd="4" destOrd="0" presId="urn:microsoft.com/office/officeart/2005/8/layout/hList9"/>
    <dgm:cxn modelId="{85EE275B-FD98-46FF-9765-CA24D5521C43}" type="presParOf" srcId="{7C718799-D804-4D54-8A84-E8B8CD4698CF}" destId="{13BD54FE-70A9-4133-B222-914BD552AC43}" srcOrd="0" destOrd="0" presId="urn:microsoft.com/office/officeart/2005/8/layout/hList9"/>
    <dgm:cxn modelId="{7D78D139-1591-4FBD-A59D-BFF882C8B476}" type="presParOf" srcId="{7C718799-D804-4D54-8A84-E8B8CD4698CF}" destId="{497E53CE-0517-4189-B902-3200FD21FF01}" srcOrd="1" destOrd="0" presId="urn:microsoft.com/office/officeart/2005/8/layout/hList9"/>
    <dgm:cxn modelId="{95782CBF-7EB5-48A4-8D36-247E3057CC98}" type="presParOf" srcId="{FC56D75E-50B8-4EB0-84A2-40B9908B5E90}" destId="{BF78FC1B-145E-4B8D-A0DD-099DFF2ED46D}" srcOrd="5" destOrd="0" presId="urn:microsoft.com/office/officeart/2005/8/layout/hList9"/>
    <dgm:cxn modelId="{E06FC8DC-793D-483F-BF99-F2E0FA0465E6}" type="presParOf" srcId="{BF78FC1B-145E-4B8D-A0DD-099DFF2ED46D}" destId="{95CC295B-92E5-4D42-A5A7-73895A33FCB2}" srcOrd="0" destOrd="0" presId="urn:microsoft.com/office/officeart/2005/8/layout/hList9"/>
    <dgm:cxn modelId="{C575E568-7AD6-46D9-9FC9-B5121CEC580F}" type="presParOf" srcId="{BF78FC1B-145E-4B8D-A0DD-099DFF2ED46D}" destId="{7D448E29-2414-4327-B1F4-CE81055AF113}" srcOrd="1" destOrd="0" presId="urn:microsoft.com/office/officeart/2005/8/layout/hList9"/>
    <dgm:cxn modelId="{32CD469C-B923-4330-B77D-4CDDC4D8BD82}" type="presParOf" srcId="{9ADF750D-7662-414A-AA5C-2FD99BD9A50F}" destId="{F76A492F-A695-4615-8938-D9AC4532C896}" srcOrd="2" destOrd="0" presId="urn:microsoft.com/office/officeart/2005/8/layout/hList9"/>
    <dgm:cxn modelId="{C65C5DC7-DDB0-467C-9877-D2FA74CD1692}" type="presParOf" srcId="{9ADF750D-7662-414A-AA5C-2FD99BD9A50F}" destId="{BB4E9E63-21B2-4591-997A-C5AE26F93BD2}" srcOrd="3" destOrd="0" presId="urn:microsoft.com/office/officeart/2005/8/layout/hList9"/>
    <dgm:cxn modelId="{41A97047-5788-47D1-B1D9-F07753294295}" type="presParOf" srcId="{9ADF750D-7662-414A-AA5C-2FD99BD9A50F}" destId="{34B4CBD0-8A97-42F9-992E-0AB705D50368}" srcOrd="4" destOrd="0" presId="urn:microsoft.com/office/officeart/2005/8/layout/hList9"/>
    <dgm:cxn modelId="{448A1148-B574-47E6-936D-FAD747455A47}" type="presParOf" srcId="{9ADF750D-7662-414A-AA5C-2FD99BD9A50F}" destId="{19F025E7-FE40-44A9-AD86-F128ABD7164B}" srcOrd="5" destOrd="0" presId="urn:microsoft.com/office/officeart/2005/8/layout/hList9"/>
    <dgm:cxn modelId="{8C04A3D2-7B45-4D18-A66D-ED9C6FB677B5}" type="presParOf" srcId="{9ADF750D-7662-414A-AA5C-2FD99BD9A50F}" destId="{B44F991E-85E3-4107-8041-3C8C43B17406}" srcOrd="6" destOrd="0" presId="urn:microsoft.com/office/officeart/2005/8/layout/hList9"/>
    <dgm:cxn modelId="{16B0CC31-42DB-4409-9D83-E8BB708FC787}" type="presParOf" srcId="{B44F991E-85E3-4107-8041-3C8C43B17406}" destId="{8B8A514E-A46C-4055-A493-BE7CFDEA6211}" srcOrd="0" destOrd="0" presId="urn:microsoft.com/office/officeart/2005/8/layout/hList9"/>
    <dgm:cxn modelId="{E8EB26B0-DC33-462D-BDB5-D9D6FF5371C1}" type="presParOf" srcId="{B44F991E-85E3-4107-8041-3C8C43B17406}" destId="{3A2987B7-1762-47AA-86A0-8515403E1563}" srcOrd="1" destOrd="0" presId="urn:microsoft.com/office/officeart/2005/8/layout/hList9"/>
    <dgm:cxn modelId="{F2E30648-FDDE-4E28-BAF7-1360FC48B94D}" type="presParOf" srcId="{3A2987B7-1762-47AA-86A0-8515403E1563}" destId="{41BFD449-7155-48F7-824E-A54FF1330B81}" srcOrd="0" destOrd="0" presId="urn:microsoft.com/office/officeart/2005/8/layout/hList9"/>
    <dgm:cxn modelId="{A38C4972-49C2-47A4-8692-9E2641C018DC}" type="presParOf" srcId="{3A2987B7-1762-47AA-86A0-8515403E1563}" destId="{36A40B7A-E4C5-475E-ADF3-5F48483696CA}" srcOrd="1" destOrd="0" presId="urn:microsoft.com/office/officeart/2005/8/layout/hList9"/>
    <dgm:cxn modelId="{1E3F5A8A-F972-4DEA-B0D2-A8DEB7C3CF51}" type="presParOf" srcId="{B44F991E-85E3-4107-8041-3C8C43B17406}" destId="{CC71940F-A77A-4290-8A44-68DBAD711F4D}" srcOrd="2" destOrd="0" presId="urn:microsoft.com/office/officeart/2005/8/layout/hList9"/>
    <dgm:cxn modelId="{3B26B01B-8F18-4D32-A46B-7E2C18B4A871}" type="presParOf" srcId="{CC71940F-A77A-4290-8A44-68DBAD711F4D}" destId="{51FEC6FE-928B-413E-8897-5EB6AD470C56}" srcOrd="0" destOrd="0" presId="urn:microsoft.com/office/officeart/2005/8/layout/hList9"/>
    <dgm:cxn modelId="{1117C217-F7A1-484B-9A55-8230B3649547}" type="presParOf" srcId="{CC71940F-A77A-4290-8A44-68DBAD711F4D}" destId="{6450DB08-8168-42A0-930A-6C836C443AA9}" srcOrd="1" destOrd="0" presId="urn:microsoft.com/office/officeart/2005/8/layout/hList9"/>
    <dgm:cxn modelId="{27E48515-574B-4CAF-AD38-64A70AF2F3E5}" type="presParOf" srcId="{B44F991E-85E3-4107-8041-3C8C43B17406}" destId="{1FB49420-787C-433A-BA28-65644B85304F}" srcOrd="3" destOrd="0" presId="urn:microsoft.com/office/officeart/2005/8/layout/hList9"/>
    <dgm:cxn modelId="{88741819-F762-497C-88FC-83BB38AAC3B9}" type="presParOf" srcId="{1FB49420-787C-433A-BA28-65644B85304F}" destId="{419EC174-AD2F-499C-8903-C54FFD1EA67F}" srcOrd="0" destOrd="0" presId="urn:microsoft.com/office/officeart/2005/8/layout/hList9"/>
    <dgm:cxn modelId="{BCF18930-EDA0-4650-995D-3F746E7D194E}" type="presParOf" srcId="{1FB49420-787C-433A-BA28-65644B85304F}" destId="{E678D244-C973-4404-8B21-DE22AC03B3E7}" srcOrd="1" destOrd="0" presId="urn:microsoft.com/office/officeart/2005/8/layout/hList9"/>
    <dgm:cxn modelId="{364887BA-4A78-4C34-A436-1308DAF76C4E}" type="presParOf" srcId="{9ADF750D-7662-414A-AA5C-2FD99BD9A50F}" destId="{897BFB59-68A3-4103-B506-FD80E7F45282}" srcOrd="7" destOrd="0" presId="urn:microsoft.com/office/officeart/2005/8/layout/hList9"/>
    <dgm:cxn modelId="{A215E044-158B-42F8-AB92-5D386EAF4462}" type="presParOf" srcId="{9ADF750D-7662-414A-AA5C-2FD99BD9A50F}" destId="{0341532C-AE48-43FB-AFC3-499D11C1DF83}" srcOrd="8" destOrd="0" presId="urn:microsoft.com/office/officeart/2005/8/layout/hList9"/>
    <dgm:cxn modelId="{3F84626E-3F06-4717-B79F-EB2DE13A9126}" type="presParOf" srcId="{9ADF750D-7662-414A-AA5C-2FD99BD9A50F}" destId="{34D0330F-7970-4CBB-8FB8-23984959FFCD}" srcOrd="9" destOrd="0" presId="urn:microsoft.com/office/officeart/2005/8/layout/hList9"/>
    <dgm:cxn modelId="{31BDDE8A-499C-41EC-9E30-6DB8D38250DE}" type="presParOf" srcId="{9ADF750D-7662-414A-AA5C-2FD99BD9A50F}" destId="{AB001B7B-941B-4D97-8DC2-8F2E23C8BECE}" srcOrd="10" destOrd="0" presId="urn:microsoft.com/office/officeart/2005/8/layout/hList9"/>
    <dgm:cxn modelId="{4653A27F-5473-410E-AF53-7F1A94147C1A}" type="presParOf" srcId="{9ADF750D-7662-414A-AA5C-2FD99BD9A50F}" destId="{C2D70FC2-C4B9-444F-BF55-09D4690D336C}" srcOrd="11" destOrd="0" presId="urn:microsoft.com/office/officeart/2005/8/layout/hList9"/>
    <dgm:cxn modelId="{7779D86E-D87C-491B-B21C-7E7488AE0742}" type="presParOf" srcId="{C2D70FC2-C4B9-444F-BF55-09D4690D336C}" destId="{07BF5202-B976-4F1E-9D44-4588BA082689}" srcOrd="0" destOrd="0" presId="urn:microsoft.com/office/officeart/2005/8/layout/hList9"/>
    <dgm:cxn modelId="{0C353F59-CDC6-40EC-ABC0-C105B66B87CA}" type="presParOf" srcId="{C2D70FC2-C4B9-444F-BF55-09D4690D336C}" destId="{430D8956-8141-4E8E-80E5-C4DE8A584F3A}" srcOrd="1" destOrd="0" presId="urn:microsoft.com/office/officeart/2005/8/layout/hList9"/>
    <dgm:cxn modelId="{15BB1DFB-B021-4281-9C43-A43B79B18522}" type="presParOf" srcId="{430D8956-8141-4E8E-80E5-C4DE8A584F3A}" destId="{9682CB6C-F03F-483E-8B81-A1C3E290779D}" srcOrd="0" destOrd="0" presId="urn:microsoft.com/office/officeart/2005/8/layout/hList9"/>
    <dgm:cxn modelId="{2B1C605E-8190-4D4B-9F6C-0FA51B4D3386}" type="presParOf" srcId="{430D8956-8141-4E8E-80E5-C4DE8A584F3A}" destId="{A0D92E37-FC45-4F8C-8EBA-D55D123C01DB}" srcOrd="1" destOrd="0" presId="urn:microsoft.com/office/officeart/2005/8/layout/hList9"/>
    <dgm:cxn modelId="{18F88357-BEBC-4EC9-968B-D9E04310672F}" type="presParOf" srcId="{C2D70FC2-C4B9-444F-BF55-09D4690D336C}" destId="{3A3E5A64-ED45-4528-BF6E-4634CAA877A5}" srcOrd="2" destOrd="0" presId="urn:microsoft.com/office/officeart/2005/8/layout/hList9"/>
    <dgm:cxn modelId="{D6F7418F-67AE-41F6-A5BC-760C71D21A27}" type="presParOf" srcId="{3A3E5A64-ED45-4528-BF6E-4634CAA877A5}" destId="{F2F574E9-38EE-40E3-A55F-C41936304587}" srcOrd="0" destOrd="0" presId="urn:microsoft.com/office/officeart/2005/8/layout/hList9"/>
    <dgm:cxn modelId="{9DC224EA-9EDA-4EB6-89D0-16A7618C1654}" type="presParOf" srcId="{3A3E5A64-ED45-4528-BF6E-4634CAA877A5}" destId="{28B11887-AEEF-428F-9624-327BBE2DBF93}" srcOrd="1" destOrd="0" presId="urn:microsoft.com/office/officeart/2005/8/layout/hList9"/>
    <dgm:cxn modelId="{7A45EE4F-573B-4E5C-B664-E8AD3F0377F2}" type="presParOf" srcId="{C2D70FC2-C4B9-444F-BF55-09D4690D336C}" destId="{2F6DB5BE-3D14-4BB2-A8DE-804DF2CA9BF2}" srcOrd="3" destOrd="0" presId="urn:microsoft.com/office/officeart/2005/8/layout/hList9"/>
    <dgm:cxn modelId="{A9EDE9A7-1612-42B9-8E5E-E451C73BA7BB}" type="presParOf" srcId="{2F6DB5BE-3D14-4BB2-A8DE-804DF2CA9BF2}" destId="{714EEE24-BD58-44EB-AE90-FD4D20B84010}" srcOrd="0" destOrd="0" presId="urn:microsoft.com/office/officeart/2005/8/layout/hList9"/>
    <dgm:cxn modelId="{C89FCD08-CC8B-4899-978A-B4C5A7659E3E}" type="presParOf" srcId="{2F6DB5BE-3D14-4BB2-A8DE-804DF2CA9BF2}" destId="{17324026-486B-4E5F-BE56-17A67544DA56}" srcOrd="1" destOrd="0" presId="urn:microsoft.com/office/officeart/2005/8/layout/hList9"/>
    <dgm:cxn modelId="{5257E229-4156-4B20-BDEC-71C6F3C5A01A}" type="presParOf" srcId="{C2D70FC2-C4B9-444F-BF55-09D4690D336C}" destId="{E6FECCE3-63D9-49EE-87E8-45D22F09FE9F}" srcOrd="4" destOrd="0" presId="urn:microsoft.com/office/officeart/2005/8/layout/hList9"/>
    <dgm:cxn modelId="{1441F7A9-7CA9-48D7-A827-DBF10283D307}" type="presParOf" srcId="{E6FECCE3-63D9-49EE-87E8-45D22F09FE9F}" destId="{5B47933F-B28E-47CF-A683-DD52C41E9BD7}" srcOrd="0" destOrd="0" presId="urn:microsoft.com/office/officeart/2005/8/layout/hList9"/>
    <dgm:cxn modelId="{81F0CA29-332A-4FCB-BB70-E9D6D62A8789}" type="presParOf" srcId="{E6FECCE3-63D9-49EE-87E8-45D22F09FE9F}" destId="{73204380-C4A3-4650-B6D4-6364BE8243A9}" srcOrd="1" destOrd="0" presId="urn:microsoft.com/office/officeart/2005/8/layout/hList9"/>
    <dgm:cxn modelId="{81403045-B365-4B45-8972-0CAF334ADB51}" type="presParOf" srcId="{9ADF750D-7662-414A-AA5C-2FD99BD9A50F}" destId="{812BE3AE-206A-45B2-9E4F-0E2D18E98099}" srcOrd="12" destOrd="0" presId="urn:microsoft.com/office/officeart/2005/8/layout/hList9"/>
    <dgm:cxn modelId="{3ED54FF7-1386-4353-AFD9-ADB0BF17C69C}" type="presParOf" srcId="{9ADF750D-7662-414A-AA5C-2FD99BD9A50F}" destId="{61DF4440-2997-46CD-B896-27B2A37F13E3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B465F7C-F341-4E87-8F45-D839F83F25A5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30FB3678-A062-4ECA-A332-F4344D3AFA89}">
      <dgm:prSet phldrT="[Text]"/>
      <dgm:spPr/>
      <dgm:t>
        <a:bodyPr/>
        <a:lstStyle/>
        <a:p>
          <a:r>
            <a:rPr lang="sr-Cyrl-RS" dirty="0" smtClean="0"/>
            <a:t>ПРЕСТАНАК ПОРЕСКОГ УПРАВНОГ ОДНОСА</a:t>
          </a:r>
          <a:endParaRPr lang="sr-Cyrl-RS" dirty="0"/>
        </a:p>
      </dgm:t>
    </dgm:pt>
    <dgm:pt modelId="{775D968B-E826-4465-BA2D-700492BF9FE7}" type="parTrans" cxnId="{E8428C6D-2BE2-4668-A111-CCB700199DD1}">
      <dgm:prSet/>
      <dgm:spPr/>
      <dgm:t>
        <a:bodyPr/>
        <a:lstStyle/>
        <a:p>
          <a:endParaRPr lang="sr-Cyrl-RS"/>
        </a:p>
      </dgm:t>
    </dgm:pt>
    <dgm:pt modelId="{6CEA80E5-B2BE-48C8-AD1E-37F0C785BF78}" type="sibTrans" cxnId="{E8428C6D-2BE2-4668-A111-CCB700199DD1}">
      <dgm:prSet/>
      <dgm:spPr/>
      <dgm:t>
        <a:bodyPr/>
        <a:lstStyle/>
        <a:p>
          <a:endParaRPr lang="sr-Cyrl-RS"/>
        </a:p>
      </dgm:t>
    </dgm:pt>
    <dgm:pt modelId="{CD0C6482-E43C-490E-8C9A-3B014DD48021}">
      <dgm:prSet phldrT="[Text]"/>
      <dgm:spPr/>
      <dgm:t>
        <a:bodyPr/>
        <a:lstStyle/>
        <a:p>
          <a:r>
            <a:rPr lang="sr-Cyrl-RS" dirty="0" smtClean="0"/>
            <a:t>Поступањем пореског дужника по норми управног акта која се тиме исцпљује (плаћањем пореског дуга утврђеног решењем)</a:t>
          </a:r>
          <a:endParaRPr lang="sr-Cyrl-RS" dirty="0"/>
        </a:p>
      </dgm:t>
    </dgm:pt>
    <dgm:pt modelId="{757FA085-7A8D-488F-99F4-2C17F48FC8E5}" type="parTrans" cxnId="{DEFF70F4-D136-49D0-8257-D9123DC19BC8}">
      <dgm:prSet/>
      <dgm:spPr/>
      <dgm:t>
        <a:bodyPr/>
        <a:lstStyle/>
        <a:p>
          <a:endParaRPr lang="sr-Cyrl-RS"/>
        </a:p>
      </dgm:t>
    </dgm:pt>
    <dgm:pt modelId="{C54F889F-60E3-487D-A991-7D115F03CAA2}" type="sibTrans" cxnId="{DEFF70F4-D136-49D0-8257-D9123DC19BC8}">
      <dgm:prSet/>
      <dgm:spPr/>
      <dgm:t>
        <a:bodyPr/>
        <a:lstStyle/>
        <a:p>
          <a:endParaRPr lang="sr-Cyrl-RS"/>
        </a:p>
      </dgm:t>
    </dgm:pt>
    <dgm:pt modelId="{CDD7F340-4BE9-4693-AB37-0768AD0C8C89}">
      <dgm:prSet phldrT="[Text]"/>
      <dgm:spPr/>
      <dgm:t>
        <a:bodyPr/>
        <a:lstStyle/>
        <a:p>
          <a:r>
            <a:rPr lang="sr-Cyrl-RS" dirty="0" smtClean="0"/>
            <a:t>Уколико је порески управни однос заснован незаконитим пореским актом такав однос престаје поништењем незаконитог акта</a:t>
          </a:r>
          <a:endParaRPr lang="sr-Cyrl-RS" dirty="0"/>
        </a:p>
      </dgm:t>
    </dgm:pt>
    <dgm:pt modelId="{B163EF64-9345-4B1D-867C-C8F5F4B6D1DD}" type="parTrans" cxnId="{9ED1733B-9F95-4A76-8C61-336904E53222}">
      <dgm:prSet/>
      <dgm:spPr/>
      <dgm:t>
        <a:bodyPr/>
        <a:lstStyle/>
        <a:p>
          <a:endParaRPr lang="sr-Cyrl-RS"/>
        </a:p>
      </dgm:t>
    </dgm:pt>
    <dgm:pt modelId="{D66F6DF2-DA51-425A-9BD7-7EDBE3371CAC}" type="sibTrans" cxnId="{9ED1733B-9F95-4A76-8C61-336904E53222}">
      <dgm:prSet/>
      <dgm:spPr/>
      <dgm:t>
        <a:bodyPr/>
        <a:lstStyle/>
        <a:p>
          <a:endParaRPr lang="sr-Cyrl-RS"/>
        </a:p>
      </dgm:t>
    </dgm:pt>
    <dgm:pt modelId="{2DFE454B-D56D-44C0-B3AB-9F1E60538E2E}">
      <dgm:prSet phldrT="[Text]"/>
      <dgm:spPr/>
      <dgm:t>
        <a:bodyPr/>
        <a:lstStyle/>
        <a:p>
          <a:r>
            <a:rPr lang="sr-Cyrl-RS" dirty="0" smtClean="0"/>
            <a:t>Доношење каснијег акта у истој пореској ствари чиме се заснива нови порески управни однос</a:t>
          </a:r>
          <a:endParaRPr lang="sr-Cyrl-RS" dirty="0"/>
        </a:p>
      </dgm:t>
    </dgm:pt>
    <dgm:pt modelId="{E4661F5B-03C6-40CF-9ACA-D326183B8F05}" type="parTrans" cxnId="{6623C588-E874-4F1F-8EAE-82323670CA41}">
      <dgm:prSet/>
      <dgm:spPr/>
      <dgm:t>
        <a:bodyPr/>
        <a:lstStyle/>
        <a:p>
          <a:endParaRPr lang="sr-Cyrl-RS"/>
        </a:p>
      </dgm:t>
    </dgm:pt>
    <dgm:pt modelId="{9338884E-E94A-469E-95F6-9E77529F06C1}" type="sibTrans" cxnId="{6623C588-E874-4F1F-8EAE-82323670CA41}">
      <dgm:prSet/>
      <dgm:spPr/>
      <dgm:t>
        <a:bodyPr/>
        <a:lstStyle/>
        <a:p>
          <a:endParaRPr lang="sr-Cyrl-RS"/>
        </a:p>
      </dgm:t>
    </dgm:pt>
    <dgm:pt modelId="{7E964EB3-C822-4574-B360-35A04079BB27}">
      <dgm:prSet phldrT="[Text]"/>
      <dgm:spPr/>
      <dgm:t>
        <a:bodyPr/>
        <a:lstStyle/>
        <a:p>
          <a:r>
            <a:rPr lang="sr-Cyrl-RS" dirty="0" smtClean="0"/>
            <a:t>Одрицање од овлашћења садржаног у управном акту</a:t>
          </a:r>
          <a:endParaRPr lang="sr-Cyrl-RS" dirty="0"/>
        </a:p>
      </dgm:t>
    </dgm:pt>
    <dgm:pt modelId="{B741A414-DE29-4AE1-9D5B-33DFE9DAD984}" type="parTrans" cxnId="{B4C0FF38-0961-465A-BA00-4FE05BBC3790}">
      <dgm:prSet/>
      <dgm:spPr/>
      <dgm:t>
        <a:bodyPr/>
        <a:lstStyle/>
        <a:p>
          <a:endParaRPr lang="sr-Cyrl-RS"/>
        </a:p>
      </dgm:t>
    </dgm:pt>
    <dgm:pt modelId="{C70F4F5D-9626-4D5A-9DB0-AFD969D51627}" type="sibTrans" cxnId="{B4C0FF38-0961-465A-BA00-4FE05BBC3790}">
      <dgm:prSet/>
      <dgm:spPr/>
      <dgm:t>
        <a:bodyPr/>
        <a:lstStyle/>
        <a:p>
          <a:endParaRPr lang="sr-Cyrl-RS"/>
        </a:p>
      </dgm:t>
    </dgm:pt>
    <dgm:pt modelId="{F4A1D24C-DC66-4FCA-A495-5074B84779E1}">
      <dgm:prSet phldrT="[Text]"/>
      <dgm:spPr/>
      <dgm:t>
        <a:bodyPr/>
        <a:lstStyle/>
        <a:p>
          <a:r>
            <a:rPr lang="sr-Cyrl-RS" dirty="0" smtClean="0"/>
            <a:t>Наступањем немогућности даљих правних дејстава пореског управног односа</a:t>
          </a:r>
          <a:endParaRPr lang="sr-Cyrl-RS" dirty="0"/>
        </a:p>
      </dgm:t>
    </dgm:pt>
    <dgm:pt modelId="{ECBA9C56-DC27-47DE-A7AE-56AB525F7B70}" type="parTrans" cxnId="{891EB0DB-8F7E-4056-94A1-AE97D4DE7059}">
      <dgm:prSet/>
      <dgm:spPr/>
      <dgm:t>
        <a:bodyPr/>
        <a:lstStyle/>
        <a:p>
          <a:endParaRPr lang="sr-Cyrl-RS"/>
        </a:p>
      </dgm:t>
    </dgm:pt>
    <dgm:pt modelId="{2232BF6E-F6F7-477C-852E-1DE30C999F5A}" type="sibTrans" cxnId="{891EB0DB-8F7E-4056-94A1-AE97D4DE7059}">
      <dgm:prSet/>
      <dgm:spPr/>
      <dgm:t>
        <a:bodyPr/>
        <a:lstStyle/>
        <a:p>
          <a:endParaRPr lang="sr-Cyrl-RS"/>
        </a:p>
      </dgm:t>
    </dgm:pt>
    <dgm:pt modelId="{42452D65-04E5-4C2B-9360-27FA22CE3CD0}" type="pres">
      <dgm:prSet presAssocID="{FB465F7C-F341-4E87-8F45-D839F83F25A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3F3691AB-826D-4791-A965-3B55FBF09AED}" type="pres">
      <dgm:prSet presAssocID="{30FB3678-A062-4ECA-A332-F4344D3AFA89}" presName="centerShape" presStyleLbl="node0" presStyleIdx="0" presStyleCnt="1"/>
      <dgm:spPr/>
      <dgm:t>
        <a:bodyPr/>
        <a:lstStyle/>
        <a:p>
          <a:endParaRPr lang="sr-Cyrl-RS"/>
        </a:p>
      </dgm:t>
    </dgm:pt>
    <dgm:pt modelId="{3AF313D3-3CDD-487B-81CE-F8FD276CB5D6}" type="pres">
      <dgm:prSet presAssocID="{CD0C6482-E43C-490E-8C9A-3B014DD4802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F76493C-E1E1-4822-8A18-8DD62200B24E}" type="pres">
      <dgm:prSet presAssocID="{CD0C6482-E43C-490E-8C9A-3B014DD48021}" presName="dummy" presStyleCnt="0"/>
      <dgm:spPr/>
    </dgm:pt>
    <dgm:pt modelId="{3966F5A0-3D96-4D1C-BB1A-76467218A246}" type="pres">
      <dgm:prSet presAssocID="{C54F889F-60E3-487D-A991-7D115F03CAA2}" presName="sibTrans" presStyleLbl="sibTrans2D1" presStyleIdx="0" presStyleCnt="5"/>
      <dgm:spPr/>
      <dgm:t>
        <a:bodyPr/>
        <a:lstStyle/>
        <a:p>
          <a:endParaRPr lang="sr-Cyrl-RS"/>
        </a:p>
      </dgm:t>
    </dgm:pt>
    <dgm:pt modelId="{D45D4BDC-8874-4016-AE1E-66BC7D614435}" type="pres">
      <dgm:prSet presAssocID="{CDD7F340-4BE9-4693-AB37-0768AD0C8C8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A31DEA5-1815-4DE8-B0C7-919120D50729}" type="pres">
      <dgm:prSet presAssocID="{CDD7F340-4BE9-4693-AB37-0768AD0C8C89}" presName="dummy" presStyleCnt="0"/>
      <dgm:spPr/>
    </dgm:pt>
    <dgm:pt modelId="{53043C4F-B3A5-4CF6-B79A-867DDB7007B6}" type="pres">
      <dgm:prSet presAssocID="{D66F6DF2-DA51-425A-9BD7-7EDBE3371CAC}" presName="sibTrans" presStyleLbl="sibTrans2D1" presStyleIdx="1" presStyleCnt="5"/>
      <dgm:spPr/>
      <dgm:t>
        <a:bodyPr/>
        <a:lstStyle/>
        <a:p>
          <a:endParaRPr lang="sr-Cyrl-RS"/>
        </a:p>
      </dgm:t>
    </dgm:pt>
    <dgm:pt modelId="{6875A0A2-45A6-4529-8EA0-6A634EBBB15B}" type="pres">
      <dgm:prSet presAssocID="{2DFE454B-D56D-44C0-B3AB-9F1E60538E2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A8F55C2-693D-4D7B-8276-1368EEB3D2AD}" type="pres">
      <dgm:prSet presAssocID="{2DFE454B-D56D-44C0-B3AB-9F1E60538E2E}" presName="dummy" presStyleCnt="0"/>
      <dgm:spPr/>
    </dgm:pt>
    <dgm:pt modelId="{BCAE93CE-434E-4146-8B2B-69D5D6422AA6}" type="pres">
      <dgm:prSet presAssocID="{9338884E-E94A-469E-95F6-9E77529F06C1}" presName="sibTrans" presStyleLbl="sibTrans2D1" presStyleIdx="2" presStyleCnt="5"/>
      <dgm:spPr/>
      <dgm:t>
        <a:bodyPr/>
        <a:lstStyle/>
        <a:p>
          <a:endParaRPr lang="sr-Cyrl-RS"/>
        </a:p>
      </dgm:t>
    </dgm:pt>
    <dgm:pt modelId="{F5E9E7C4-6A32-4721-8D5E-4A7C9EBC7D3F}" type="pres">
      <dgm:prSet presAssocID="{7E964EB3-C822-4574-B360-35A04079BB2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A72C0E5-50F0-49A5-9332-3AF07643EF96}" type="pres">
      <dgm:prSet presAssocID="{7E964EB3-C822-4574-B360-35A04079BB27}" presName="dummy" presStyleCnt="0"/>
      <dgm:spPr/>
    </dgm:pt>
    <dgm:pt modelId="{CC9CEF68-9E6D-439F-A6BC-DD805B0D41D9}" type="pres">
      <dgm:prSet presAssocID="{C70F4F5D-9626-4D5A-9DB0-AFD969D51627}" presName="sibTrans" presStyleLbl="sibTrans2D1" presStyleIdx="3" presStyleCnt="5"/>
      <dgm:spPr/>
      <dgm:t>
        <a:bodyPr/>
        <a:lstStyle/>
        <a:p>
          <a:endParaRPr lang="sr-Cyrl-RS"/>
        </a:p>
      </dgm:t>
    </dgm:pt>
    <dgm:pt modelId="{32690DB8-C6C3-4E7A-9D70-B611AF1CADF0}" type="pres">
      <dgm:prSet presAssocID="{F4A1D24C-DC66-4FCA-A495-5074B84779E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8A8C625-2454-4516-994B-8205EF639915}" type="pres">
      <dgm:prSet presAssocID="{F4A1D24C-DC66-4FCA-A495-5074B84779E1}" presName="dummy" presStyleCnt="0"/>
      <dgm:spPr/>
    </dgm:pt>
    <dgm:pt modelId="{E8FB3829-2B82-43FD-B90C-75549B642E6C}" type="pres">
      <dgm:prSet presAssocID="{2232BF6E-F6F7-477C-852E-1DE30C999F5A}" presName="sibTrans" presStyleLbl="sibTrans2D1" presStyleIdx="4" presStyleCnt="5"/>
      <dgm:spPr/>
      <dgm:t>
        <a:bodyPr/>
        <a:lstStyle/>
        <a:p>
          <a:endParaRPr lang="sr-Cyrl-RS"/>
        </a:p>
      </dgm:t>
    </dgm:pt>
  </dgm:ptLst>
  <dgm:cxnLst>
    <dgm:cxn modelId="{12425838-BF43-4A2E-8F5B-727D14DABF1E}" type="presOf" srcId="{C70F4F5D-9626-4D5A-9DB0-AFD969D51627}" destId="{CC9CEF68-9E6D-439F-A6BC-DD805B0D41D9}" srcOrd="0" destOrd="0" presId="urn:microsoft.com/office/officeart/2005/8/layout/radial6"/>
    <dgm:cxn modelId="{E9827E86-F3E1-4A45-AC58-27D265544676}" type="presOf" srcId="{CDD7F340-4BE9-4693-AB37-0768AD0C8C89}" destId="{D45D4BDC-8874-4016-AE1E-66BC7D614435}" srcOrd="0" destOrd="0" presId="urn:microsoft.com/office/officeart/2005/8/layout/radial6"/>
    <dgm:cxn modelId="{E8428C6D-2BE2-4668-A111-CCB700199DD1}" srcId="{FB465F7C-F341-4E87-8F45-D839F83F25A5}" destId="{30FB3678-A062-4ECA-A332-F4344D3AFA89}" srcOrd="0" destOrd="0" parTransId="{775D968B-E826-4465-BA2D-700492BF9FE7}" sibTransId="{6CEA80E5-B2BE-48C8-AD1E-37F0C785BF78}"/>
    <dgm:cxn modelId="{9ED1733B-9F95-4A76-8C61-336904E53222}" srcId="{30FB3678-A062-4ECA-A332-F4344D3AFA89}" destId="{CDD7F340-4BE9-4693-AB37-0768AD0C8C89}" srcOrd="1" destOrd="0" parTransId="{B163EF64-9345-4B1D-867C-C8F5F4B6D1DD}" sibTransId="{D66F6DF2-DA51-425A-9BD7-7EDBE3371CAC}"/>
    <dgm:cxn modelId="{53864711-13FB-4CD2-9693-5ED6720C2DA6}" type="presOf" srcId="{7E964EB3-C822-4574-B360-35A04079BB27}" destId="{F5E9E7C4-6A32-4721-8D5E-4A7C9EBC7D3F}" srcOrd="0" destOrd="0" presId="urn:microsoft.com/office/officeart/2005/8/layout/radial6"/>
    <dgm:cxn modelId="{73CFDB3E-BEED-4596-87BC-4292CD812FE6}" type="presOf" srcId="{2232BF6E-F6F7-477C-852E-1DE30C999F5A}" destId="{E8FB3829-2B82-43FD-B90C-75549B642E6C}" srcOrd="0" destOrd="0" presId="urn:microsoft.com/office/officeart/2005/8/layout/radial6"/>
    <dgm:cxn modelId="{891EB0DB-8F7E-4056-94A1-AE97D4DE7059}" srcId="{30FB3678-A062-4ECA-A332-F4344D3AFA89}" destId="{F4A1D24C-DC66-4FCA-A495-5074B84779E1}" srcOrd="4" destOrd="0" parTransId="{ECBA9C56-DC27-47DE-A7AE-56AB525F7B70}" sibTransId="{2232BF6E-F6F7-477C-852E-1DE30C999F5A}"/>
    <dgm:cxn modelId="{6623C588-E874-4F1F-8EAE-82323670CA41}" srcId="{30FB3678-A062-4ECA-A332-F4344D3AFA89}" destId="{2DFE454B-D56D-44C0-B3AB-9F1E60538E2E}" srcOrd="2" destOrd="0" parTransId="{E4661F5B-03C6-40CF-9ACA-D326183B8F05}" sibTransId="{9338884E-E94A-469E-95F6-9E77529F06C1}"/>
    <dgm:cxn modelId="{0AE29CE9-A4CF-4226-9383-B5AA576B0A49}" type="presOf" srcId="{D66F6DF2-DA51-425A-9BD7-7EDBE3371CAC}" destId="{53043C4F-B3A5-4CF6-B79A-867DDB7007B6}" srcOrd="0" destOrd="0" presId="urn:microsoft.com/office/officeart/2005/8/layout/radial6"/>
    <dgm:cxn modelId="{3CB38C69-087F-43FC-93F8-EA60E9A2F9B9}" type="presOf" srcId="{F4A1D24C-DC66-4FCA-A495-5074B84779E1}" destId="{32690DB8-C6C3-4E7A-9D70-B611AF1CADF0}" srcOrd="0" destOrd="0" presId="urn:microsoft.com/office/officeart/2005/8/layout/radial6"/>
    <dgm:cxn modelId="{91109C92-B281-4E18-B299-1EE00008AAFF}" type="presOf" srcId="{2DFE454B-D56D-44C0-B3AB-9F1E60538E2E}" destId="{6875A0A2-45A6-4529-8EA0-6A634EBBB15B}" srcOrd="0" destOrd="0" presId="urn:microsoft.com/office/officeart/2005/8/layout/radial6"/>
    <dgm:cxn modelId="{22EFB284-F3E7-4D10-935D-DF2637A8E9C1}" type="presOf" srcId="{CD0C6482-E43C-490E-8C9A-3B014DD48021}" destId="{3AF313D3-3CDD-487B-81CE-F8FD276CB5D6}" srcOrd="0" destOrd="0" presId="urn:microsoft.com/office/officeart/2005/8/layout/radial6"/>
    <dgm:cxn modelId="{9D4F4853-F9C2-4EA9-9DF9-C12D8E9B83E5}" type="presOf" srcId="{9338884E-E94A-469E-95F6-9E77529F06C1}" destId="{BCAE93CE-434E-4146-8B2B-69D5D6422AA6}" srcOrd="0" destOrd="0" presId="urn:microsoft.com/office/officeart/2005/8/layout/radial6"/>
    <dgm:cxn modelId="{B4C0FF38-0961-465A-BA00-4FE05BBC3790}" srcId="{30FB3678-A062-4ECA-A332-F4344D3AFA89}" destId="{7E964EB3-C822-4574-B360-35A04079BB27}" srcOrd="3" destOrd="0" parTransId="{B741A414-DE29-4AE1-9D5B-33DFE9DAD984}" sibTransId="{C70F4F5D-9626-4D5A-9DB0-AFD969D51627}"/>
    <dgm:cxn modelId="{0C82B795-38ED-4026-97FE-C87F31730A04}" type="presOf" srcId="{FB465F7C-F341-4E87-8F45-D839F83F25A5}" destId="{42452D65-04E5-4C2B-9360-27FA22CE3CD0}" srcOrd="0" destOrd="0" presId="urn:microsoft.com/office/officeart/2005/8/layout/radial6"/>
    <dgm:cxn modelId="{DEFF70F4-D136-49D0-8257-D9123DC19BC8}" srcId="{30FB3678-A062-4ECA-A332-F4344D3AFA89}" destId="{CD0C6482-E43C-490E-8C9A-3B014DD48021}" srcOrd="0" destOrd="0" parTransId="{757FA085-7A8D-488F-99F4-2C17F48FC8E5}" sibTransId="{C54F889F-60E3-487D-A991-7D115F03CAA2}"/>
    <dgm:cxn modelId="{DED4D4BB-ACB4-46CE-98D6-EB87A7C0EA20}" type="presOf" srcId="{C54F889F-60E3-487D-A991-7D115F03CAA2}" destId="{3966F5A0-3D96-4D1C-BB1A-76467218A246}" srcOrd="0" destOrd="0" presId="urn:microsoft.com/office/officeart/2005/8/layout/radial6"/>
    <dgm:cxn modelId="{4373DEDA-5992-400B-ACB9-49F1B361F4B1}" type="presOf" srcId="{30FB3678-A062-4ECA-A332-F4344D3AFA89}" destId="{3F3691AB-826D-4791-A965-3B55FBF09AED}" srcOrd="0" destOrd="0" presId="urn:microsoft.com/office/officeart/2005/8/layout/radial6"/>
    <dgm:cxn modelId="{1A06BD98-B458-4113-B936-C62168D388AA}" type="presParOf" srcId="{42452D65-04E5-4C2B-9360-27FA22CE3CD0}" destId="{3F3691AB-826D-4791-A965-3B55FBF09AED}" srcOrd="0" destOrd="0" presId="urn:microsoft.com/office/officeart/2005/8/layout/radial6"/>
    <dgm:cxn modelId="{3FDDE156-A29E-4FC1-9957-63C7383BE263}" type="presParOf" srcId="{42452D65-04E5-4C2B-9360-27FA22CE3CD0}" destId="{3AF313D3-3CDD-487B-81CE-F8FD276CB5D6}" srcOrd="1" destOrd="0" presId="urn:microsoft.com/office/officeart/2005/8/layout/radial6"/>
    <dgm:cxn modelId="{8212D87C-B8CB-422B-934F-E8D9CEA764DE}" type="presParOf" srcId="{42452D65-04E5-4C2B-9360-27FA22CE3CD0}" destId="{5F76493C-E1E1-4822-8A18-8DD62200B24E}" srcOrd="2" destOrd="0" presId="urn:microsoft.com/office/officeart/2005/8/layout/radial6"/>
    <dgm:cxn modelId="{BD58F832-6648-4FF6-AF93-71DE57331950}" type="presParOf" srcId="{42452D65-04E5-4C2B-9360-27FA22CE3CD0}" destId="{3966F5A0-3D96-4D1C-BB1A-76467218A246}" srcOrd="3" destOrd="0" presId="urn:microsoft.com/office/officeart/2005/8/layout/radial6"/>
    <dgm:cxn modelId="{7DA31145-A7FA-40AD-90EC-9320EB861F66}" type="presParOf" srcId="{42452D65-04E5-4C2B-9360-27FA22CE3CD0}" destId="{D45D4BDC-8874-4016-AE1E-66BC7D614435}" srcOrd="4" destOrd="0" presId="urn:microsoft.com/office/officeart/2005/8/layout/radial6"/>
    <dgm:cxn modelId="{90A731FC-45ED-423E-9A4E-A16292824ABF}" type="presParOf" srcId="{42452D65-04E5-4C2B-9360-27FA22CE3CD0}" destId="{8A31DEA5-1815-4DE8-B0C7-919120D50729}" srcOrd="5" destOrd="0" presId="urn:microsoft.com/office/officeart/2005/8/layout/radial6"/>
    <dgm:cxn modelId="{0FFBCED2-7B23-4DFC-A7C0-7960919ADE9F}" type="presParOf" srcId="{42452D65-04E5-4C2B-9360-27FA22CE3CD0}" destId="{53043C4F-B3A5-4CF6-B79A-867DDB7007B6}" srcOrd="6" destOrd="0" presId="urn:microsoft.com/office/officeart/2005/8/layout/radial6"/>
    <dgm:cxn modelId="{57B7DE8C-0087-4376-89DF-A29B4DFB3A54}" type="presParOf" srcId="{42452D65-04E5-4C2B-9360-27FA22CE3CD0}" destId="{6875A0A2-45A6-4529-8EA0-6A634EBBB15B}" srcOrd="7" destOrd="0" presId="urn:microsoft.com/office/officeart/2005/8/layout/radial6"/>
    <dgm:cxn modelId="{54E518DF-95A4-4278-B21E-3541497D17BC}" type="presParOf" srcId="{42452D65-04E5-4C2B-9360-27FA22CE3CD0}" destId="{4A8F55C2-693D-4D7B-8276-1368EEB3D2AD}" srcOrd="8" destOrd="0" presId="urn:microsoft.com/office/officeart/2005/8/layout/radial6"/>
    <dgm:cxn modelId="{1246EC28-CD68-493E-A095-140E1D9D3F7E}" type="presParOf" srcId="{42452D65-04E5-4C2B-9360-27FA22CE3CD0}" destId="{BCAE93CE-434E-4146-8B2B-69D5D6422AA6}" srcOrd="9" destOrd="0" presId="urn:microsoft.com/office/officeart/2005/8/layout/radial6"/>
    <dgm:cxn modelId="{54A87F3A-910F-491E-A080-EE5C3B88E8A3}" type="presParOf" srcId="{42452D65-04E5-4C2B-9360-27FA22CE3CD0}" destId="{F5E9E7C4-6A32-4721-8D5E-4A7C9EBC7D3F}" srcOrd="10" destOrd="0" presId="urn:microsoft.com/office/officeart/2005/8/layout/radial6"/>
    <dgm:cxn modelId="{7EF3E268-F180-4E47-9E5E-67628ACFC900}" type="presParOf" srcId="{42452D65-04E5-4C2B-9360-27FA22CE3CD0}" destId="{FA72C0E5-50F0-49A5-9332-3AF07643EF96}" srcOrd="11" destOrd="0" presId="urn:microsoft.com/office/officeart/2005/8/layout/radial6"/>
    <dgm:cxn modelId="{AE8BA12D-D14F-4151-8E23-358A1433BE8F}" type="presParOf" srcId="{42452D65-04E5-4C2B-9360-27FA22CE3CD0}" destId="{CC9CEF68-9E6D-439F-A6BC-DD805B0D41D9}" srcOrd="12" destOrd="0" presId="urn:microsoft.com/office/officeart/2005/8/layout/radial6"/>
    <dgm:cxn modelId="{08B78327-475C-4FB3-AC58-6FE1414AB8DB}" type="presParOf" srcId="{42452D65-04E5-4C2B-9360-27FA22CE3CD0}" destId="{32690DB8-C6C3-4E7A-9D70-B611AF1CADF0}" srcOrd="13" destOrd="0" presId="urn:microsoft.com/office/officeart/2005/8/layout/radial6"/>
    <dgm:cxn modelId="{C3C549B1-D4BF-4324-AAD4-3C6D1679DE54}" type="presParOf" srcId="{42452D65-04E5-4C2B-9360-27FA22CE3CD0}" destId="{88A8C625-2454-4516-994B-8205EF639915}" srcOrd="14" destOrd="0" presId="urn:microsoft.com/office/officeart/2005/8/layout/radial6"/>
    <dgm:cxn modelId="{F7B8FE9E-B3AD-4314-9A39-8D33ED42B072}" type="presParOf" srcId="{42452D65-04E5-4C2B-9360-27FA22CE3CD0}" destId="{E8FB3829-2B82-43FD-B90C-75549B642E6C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D5E4C10-F6C3-4E29-9026-68743136795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Cyrl-RS"/>
        </a:p>
      </dgm:t>
    </dgm:pt>
    <dgm:pt modelId="{6F9F3A57-8688-470C-B890-1E168A0E3ADE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dirty="0" smtClean="0"/>
            <a:t>Унутрашња правна помоћ</a:t>
          </a:r>
          <a:endParaRPr lang="sr-Cyrl-RS" dirty="0"/>
        </a:p>
      </dgm:t>
    </dgm:pt>
    <dgm:pt modelId="{D3528387-E682-4FD0-B088-27CF828F5EC0}" type="parTrans" cxnId="{3548128E-DEA9-4316-86C2-041F38550F32}">
      <dgm:prSet/>
      <dgm:spPr/>
      <dgm:t>
        <a:bodyPr/>
        <a:lstStyle/>
        <a:p>
          <a:endParaRPr lang="sr-Cyrl-RS"/>
        </a:p>
      </dgm:t>
    </dgm:pt>
    <dgm:pt modelId="{60F25D67-A06F-4982-AE11-3BD4ACD19E96}" type="sibTrans" cxnId="{3548128E-DEA9-4316-86C2-041F38550F32}">
      <dgm:prSet/>
      <dgm:spPr/>
      <dgm:t>
        <a:bodyPr/>
        <a:lstStyle/>
        <a:p>
          <a:endParaRPr lang="sr-Cyrl-RS"/>
        </a:p>
      </dgm:t>
    </dgm:pt>
    <dgm:pt modelId="{B644E605-7A2C-42A6-AC91-5FC7C3EB3E68}">
      <dgm:prSet phldrT="[Text]"/>
      <dgm:spPr/>
      <dgm:t>
        <a:bodyPr/>
        <a:lstStyle/>
        <a:p>
          <a:r>
            <a:rPr lang="sr-Cyrl-RS" dirty="0" smtClean="0"/>
            <a:t>Помоћ коју домаћи државни органи пружају Пореској управи</a:t>
          </a:r>
          <a:endParaRPr lang="sr-Cyrl-RS" dirty="0"/>
        </a:p>
      </dgm:t>
    </dgm:pt>
    <dgm:pt modelId="{1C586D10-1585-4FA1-852E-4A0273747276}" type="parTrans" cxnId="{B126457C-980D-48AC-A386-645B8E92676C}">
      <dgm:prSet/>
      <dgm:spPr/>
      <dgm:t>
        <a:bodyPr/>
        <a:lstStyle/>
        <a:p>
          <a:endParaRPr lang="sr-Cyrl-RS"/>
        </a:p>
      </dgm:t>
    </dgm:pt>
    <dgm:pt modelId="{BE6401A4-52D0-4741-8F95-5A8D38968B94}" type="sibTrans" cxnId="{B126457C-980D-48AC-A386-645B8E92676C}">
      <dgm:prSet/>
      <dgm:spPr/>
      <dgm:t>
        <a:bodyPr/>
        <a:lstStyle/>
        <a:p>
          <a:endParaRPr lang="sr-Cyrl-RS"/>
        </a:p>
      </dgm:t>
    </dgm:pt>
    <dgm:pt modelId="{FBD17028-C5EF-4BD7-9454-F08868EE1B0A}">
      <dgm:prSet phldrT="[Text]"/>
      <dgm:spPr/>
      <dgm:t>
        <a:bodyPr/>
        <a:lstStyle/>
        <a:p>
          <a:r>
            <a:rPr lang="sr-Cyrl-RS" dirty="0" smtClean="0"/>
            <a:t>Међународна правна помоћ</a:t>
          </a:r>
          <a:endParaRPr lang="sr-Cyrl-RS" dirty="0"/>
        </a:p>
      </dgm:t>
    </dgm:pt>
    <dgm:pt modelId="{C6F74815-1782-4456-9E45-9D3C25EA9780}" type="parTrans" cxnId="{3D7ED6ED-CF36-499B-AE99-18C8E52D56B5}">
      <dgm:prSet/>
      <dgm:spPr/>
      <dgm:t>
        <a:bodyPr/>
        <a:lstStyle/>
        <a:p>
          <a:endParaRPr lang="sr-Cyrl-RS"/>
        </a:p>
      </dgm:t>
    </dgm:pt>
    <dgm:pt modelId="{D897FA53-F6D1-4A85-BA9D-A2B3C521262D}" type="sibTrans" cxnId="{3D7ED6ED-CF36-499B-AE99-18C8E52D56B5}">
      <dgm:prSet/>
      <dgm:spPr/>
      <dgm:t>
        <a:bodyPr/>
        <a:lstStyle/>
        <a:p>
          <a:endParaRPr lang="sr-Cyrl-RS"/>
        </a:p>
      </dgm:t>
    </dgm:pt>
    <dgm:pt modelId="{8442DB21-93BB-4CF3-83CF-840C2EB3DD9B}">
      <dgm:prSet phldrT="[Text]"/>
      <dgm:spPr/>
      <dgm:t>
        <a:bodyPr/>
        <a:lstStyle/>
        <a:p>
          <a:r>
            <a:rPr lang="sr-Cyrl-RS" dirty="0" smtClean="0"/>
            <a:t>Помоћ коју инострани порески органи по замолници пружају Пореској управи</a:t>
          </a:r>
          <a:endParaRPr lang="sr-Cyrl-RS" dirty="0"/>
        </a:p>
      </dgm:t>
    </dgm:pt>
    <dgm:pt modelId="{CF682970-1BEA-4036-8DDB-261FA111275D}" type="parTrans" cxnId="{BEDEEB7B-2119-438B-B144-76397C7108A5}">
      <dgm:prSet/>
      <dgm:spPr/>
      <dgm:t>
        <a:bodyPr/>
        <a:lstStyle/>
        <a:p>
          <a:endParaRPr lang="sr-Cyrl-RS"/>
        </a:p>
      </dgm:t>
    </dgm:pt>
    <dgm:pt modelId="{0A935253-09DA-4EE0-B33B-B4BCDB41E168}" type="sibTrans" cxnId="{BEDEEB7B-2119-438B-B144-76397C7108A5}">
      <dgm:prSet/>
      <dgm:spPr/>
      <dgm:t>
        <a:bodyPr/>
        <a:lstStyle/>
        <a:p>
          <a:endParaRPr lang="sr-Cyrl-RS"/>
        </a:p>
      </dgm:t>
    </dgm:pt>
    <dgm:pt modelId="{B9F87EAC-CF00-4DD3-957A-052007ACD76E}" type="pres">
      <dgm:prSet presAssocID="{6D5E4C10-F6C3-4E29-9026-6874313679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656B2B71-6851-4998-B1E2-40A92A991237}" type="pres">
      <dgm:prSet presAssocID="{6F9F3A57-8688-470C-B890-1E168A0E3ADE}" presName="linNode" presStyleCnt="0"/>
      <dgm:spPr/>
    </dgm:pt>
    <dgm:pt modelId="{9AA40011-BBE0-4862-ACEF-B936DC8675B6}" type="pres">
      <dgm:prSet presAssocID="{6F9F3A57-8688-470C-B890-1E168A0E3ADE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29636FC-AFA9-43EE-8DCD-AF50DB5CBB43}" type="pres">
      <dgm:prSet presAssocID="{6F9F3A57-8688-470C-B890-1E168A0E3ADE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1A37505-A46D-4B0F-B15D-5D003871B01A}" type="pres">
      <dgm:prSet presAssocID="{60F25D67-A06F-4982-AE11-3BD4ACD19E96}" presName="sp" presStyleCnt="0"/>
      <dgm:spPr/>
    </dgm:pt>
    <dgm:pt modelId="{0D6B68D7-BCC2-46E2-BDB4-456876CBD47B}" type="pres">
      <dgm:prSet presAssocID="{FBD17028-C5EF-4BD7-9454-F08868EE1B0A}" presName="linNode" presStyleCnt="0"/>
      <dgm:spPr/>
    </dgm:pt>
    <dgm:pt modelId="{40E456DA-B0C7-4F50-911B-782964AEFCD4}" type="pres">
      <dgm:prSet presAssocID="{FBD17028-C5EF-4BD7-9454-F08868EE1B0A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E5717CE-A439-4A7E-932E-599FCE7E3BD0}" type="pres">
      <dgm:prSet presAssocID="{FBD17028-C5EF-4BD7-9454-F08868EE1B0A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BEDEEB7B-2119-438B-B144-76397C7108A5}" srcId="{FBD17028-C5EF-4BD7-9454-F08868EE1B0A}" destId="{8442DB21-93BB-4CF3-83CF-840C2EB3DD9B}" srcOrd="0" destOrd="0" parTransId="{CF682970-1BEA-4036-8DDB-261FA111275D}" sibTransId="{0A935253-09DA-4EE0-B33B-B4BCDB41E168}"/>
    <dgm:cxn modelId="{B126457C-980D-48AC-A386-645B8E92676C}" srcId="{6F9F3A57-8688-470C-B890-1E168A0E3ADE}" destId="{B644E605-7A2C-42A6-AC91-5FC7C3EB3E68}" srcOrd="0" destOrd="0" parTransId="{1C586D10-1585-4FA1-852E-4A0273747276}" sibTransId="{BE6401A4-52D0-4741-8F95-5A8D38968B94}"/>
    <dgm:cxn modelId="{3D7ED6ED-CF36-499B-AE99-18C8E52D56B5}" srcId="{6D5E4C10-F6C3-4E29-9026-68743136795C}" destId="{FBD17028-C5EF-4BD7-9454-F08868EE1B0A}" srcOrd="1" destOrd="0" parTransId="{C6F74815-1782-4456-9E45-9D3C25EA9780}" sibTransId="{D897FA53-F6D1-4A85-BA9D-A2B3C521262D}"/>
    <dgm:cxn modelId="{20F82BBF-7A5F-4F99-9647-D4020D8AB203}" type="presOf" srcId="{6D5E4C10-F6C3-4E29-9026-68743136795C}" destId="{B9F87EAC-CF00-4DD3-957A-052007ACD76E}" srcOrd="0" destOrd="0" presId="urn:microsoft.com/office/officeart/2005/8/layout/vList5"/>
    <dgm:cxn modelId="{3548128E-DEA9-4316-86C2-041F38550F32}" srcId="{6D5E4C10-F6C3-4E29-9026-68743136795C}" destId="{6F9F3A57-8688-470C-B890-1E168A0E3ADE}" srcOrd="0" destOrd="0" parTransId="{D3528387-E682-4FD0-B088-27CF828F5EC0}" sibTransId="{60F25D67-A06F-4982-AE11-3BD4ACD19E96}"/>
    <dgm:cxn modelId="{2ABACC31-9200-4317-BACA-CC1DE7A6E523}" type="presOf" srcId="{8442DB21-93BB-4CF3-83CF-840C2EB3DD9B}" destId="{AE5717CE-A439-4A7E-932E-599FCE7E3BD0}" srcOrd="0" destOrd="0" presId="urn:microsoft.com/office/officeart/2005/8/layout/vList5"/>
    <dgm:cxn modelId="{4EECA69C-0B1B-47E8-B6A3-723EB3338CA7}" type="presOf" srcId="{B644E605-7A2C-42A6-AC91-5FC7C3EB3E68}" destId="{829636FC-AFA9-43EE-8DCD-AF50DB5CBB43}" srcOrd="0" destOrd="0" presId="urn:microsoft.com/office/officeart/2005/8/layout/vList5"/>
    <dgm:cxn modelId="{80890DEA-3E01-498C-B516-195B30B68B5A}" type="presOf" srcId="{6F9F3A57-8688-470C-B890-1E168A0E3ADE}" destId="{9AA40011-BBE0-4862-ACEF-B936DC8675B6}" srcOrd="0" destOrd="0" presId="urn:microsoft.com/office/officeart/2005/8/layout/vList5"/>
    <dgm:cxn modelId="{3C0705DA-8715-4D9B-A976-ED6F25604B64}" type="presOf" srcId="{FBD17028-C5EF-4BD7-9454-F08868EE1B0A}" destId="{40E456DA-B0C7-4F50-911B-782964AEFCD4}" srcOrd="0" destOrd="0" presId="urn:microsoft.com/office/officeart/2005/8/layout/vList5"/>
    <dgm:cxn modelId="{8CC3E5E4-BFE7-46C1-BDA8-B5B355910399}" type="presParOf" srcId="{B9F87EAC-CF00-4DD3-957A-052007ACD76E}" destId="{656B2B71-6851-4998-B1E2-40A92A991237}" srcOrd="0" destOrd="0" presId="urn:microsoft.com/office/officeart/2005/8/layout/vList5"/>
    <dgm:cxn modelId="{B38021DC-A678-42E0-AC22-55B95321F60F}" type="presParOf" srcId="{656B2B71-6851-4998-B1E2-40A92A991237}" destId="{9AA40011-BBE0-4862-ACEF-B936DC8675B6}" srcOrd="0" destOrd="0" presId="urn:microsoft.com/office/officeart/2005/8/layout/vList5"/>
    <dgm:cxn modelId="{ED288703-5F31-4417-BFA0-8BF1D7755C61}" type="presParOf" srcId="{656B2B71-6851-4998-B1E2-40A92A991237}" destId="{829636FC-AFA9-43EE-8DCD-AF50DB5CBB43}" srcOrd="1" destOrd="0" presId="urn:microsoft.com/office/officeart/2005/8/layout/vList5"/>
    <dgm:cxn modelId="{F5CF1BAB-F1C2-4FD8-986D-2054173E29A4}" type="presParOf" srcId="{B9F87EAC-CF00-4DD3-957A-052007ACD76E}" destId="{31A37505-A46D-4B0F-B15D-5D003871B01A}" srcOrd="1" destOrd="0" presId="urn:microsoft.com/office/officeart/2005/8/layout/vList5"/>
    <dgm:cxn modelId="{45AE02E0-78B5-4D0B-87A5-40287C3BCA71}" type="presParOf" srcId="{B9F87EAC-CF00-4DD3-957A-052007ACD76E}" destId="{0D6B68D7-BCC2-46E2-BDB4-456876CBD47B}" srcOrd="2" destOrd="0" presId="urn:microsoft.com/office/officeart/2005/8/layout/vList5"/>
    <dgm:cxn modelId="{A54BD4B5-388A-4749-8B6C-6B2418AB67AC}" type="presParOf" srcId="{0D6B68D7-BCC2-46E2-BDB4-456876CBD47B}" destId="{40E456DA-B0C7-4F50-911B-782964AEFCD4}" srcOrd="0" destOrd="0" presId="urn:microsoft.com/office/officeart/2005/8/layout/vList5"/>
    <dgm:cxn modelId="{28015862-1B84-476E-A186-41BC182CC397}" type="presParOf" srcId="{0D6B68D7-BCC2-46E2-BDB4-456876CBD47B}" destId="{AE5717CE-A439-4A7E-932E-599FCE7E3BD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6515C5F-B510-4790-BC6C-3756D494B31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Cyrl-RS"/>
        </a:p>
      </dgm:t>
    </dgm:pt>
    <dgm:pt modelId="{66B22E6C-D456-4F7A-B84D-6711ADCD46E6}">
      <dgm:prSet phldrT="[Text]"/>
      <dgm:spPr/>
      <dgm:t>
        <a:bodyPr/>
        <a:lstStyle/>
        <a:p>
          <a:r>
            <a:rPr lang="sr-Cyrl-RS" dirty="0" smtClean="0">
              <a:solidFill>
                <a:srgbClr val="FF0000"/>
              </a:solidFill>
            </a:rPr>
            <a:t>Пореска управа</a:t>
          </a:r>
          <a:r>
            <a:rPr lang="sr-Cyrl-RS" dirty="0" smtClean="0"/>
            <a:t>:</a:t>
          </a:r>
          <a:endParaRPr lang="sr-Cyrl-RS" dirty="0"/>
        </a:p>
      </dgm:t>
    </dgm:pt>
    <dgm:pt modelId="{CF1B158A-EF5B-423D-8228-227223C140C8}" type="parTrans" cxnId="{AFF2A0C3-63D2-4E79-BC37-04D46C3CD143}">
      <dgm:prSet/>
      <dgm:spPr/>
      <dgm:t>
        <a:bodyPr/>
        <a:lstStyle/>
        <a:p>
          <a:endParaRPr lang="sr-Cyrl-RS"/>
        </a:p>
      </dgm:t>
    </dgm:pt>
    <dgm:pt modelId="{90FA8D38-AC39-4963-A258-7D15F8F312D3}" type="sibTrans" cxnId="{AFF2A0C3-63D2-4E79-BC37-04D46C3CD143}">
      <dgm:prSet/>
      <dgm:spPr/>
      <dgm:t>
        <a:bodyPr/>
        <a:lstStyle/>
        <a:p>
          <a:endParaRPr lang="sr-Cyrl-RS"/>
        </a:p>
      </dgm:t>
    </dgm:pt>
    <dgm:pt modelId="{0BECCF9C-B7BC-47D9-9035-1F011959BE3F}">
      <dgm:prSet phldrT="[Text]"/>
      <dgm:spPr/>
      <dgm:t>
        <a:bodyPr/>
        <a:lstStyle/>
        <a:p>
          <a:r>
            <a:rPr lang="sr-Cyrl-RS" dirty="0" smtClean="0"/>
            <a:t>1. не може сама да обави службену радњу</a:t>
          </a:r>
          <a:endParaRPr lang="sr-Cyrl-RS" dirty="0"/>
        </a:p>
      </dgm:t>
    </dgm:pt>
    <dgm:pt modelId="{DC750DCC-860E-437C-82E9-41D2D6AA0E55}" type="parTrans" cxnId="{3F99AED7-53AC-47AB-BF63-92415330D468}">
      <dgm:prSet/>
      <dgm:spPr/>
      <dgm:t>
        <a:bodyPr/>
        <a:lstStyle/>
        <a:p>
          <a:endParaRPr lang="sr-Cyrl-RS"/>
        </a:p>
      </dgm:t>
    </dgm:pt>
    <dgm:pt modelId="{831F41A5-2708-458D-90BF-9D83482B2E75}" type="sibTrans" cxnId="{3F99AED7-53AC-47AB-BF63-92415330D468}">
      <dgm:prSet/>
      <dgm:spPr/>
      <dgm:t>
        <a:bodyPr/>
        <a:lstStyle/>
        <a:p>
          <a:endParaRPr lang="sr-Cyrl-RS"/>
        </a:p>
      </dgm:t>
    </dgm:pt>
    <dgm:pt modelId="{12AE6CE0-73EF-4E42-B977-CA155F9C61C9}">
      <dgm:prSet phldrT="[Text]"/>
      <dgm:spPr/>
      <dgm:t>
        <a:bodyPr/>
        <a:lstStyle/>
        <a:p>
          <a:r>
            <a:rPr lang="sr-Cyrl-RS" dirty="0" smtClean="0"/>
            <a:t>2. не располаже средствима за обављање одређене службене радње</a:t>
          </a:r>
          <a:endParaRPr lang="sr-Cyrl-RS" dirty="0"/>
        </a:p>
      </dgm:t>
    </dgm:pt>
    <dgm:pt modelId="{F61B223F-EEC5-44B1-AAC9-E4B078553B03}" type="parTrans" cxnId="{2FB41DC0-17F9-480F-B2A1-98E167001250}">
      <dgm:prSet/>
      <dgm:spPr/>
      <dgm:t>
        <a:bodyPr/>
        <a:lstStyle/>
        <a:p>
          <a:endParaRPr lang="sr-Cyrl-RS"/>
        </a:p>
      </dgm:t>
    </dgm:pt>
    <dgm:pt modelId="{02DC358B-E202-46A5-B65B-6632D6D2B0C7}" type="sibTrans" cxnId="{2FB41DC0-17F9-480F-B2A1-98E167001250}">
      <dgm:prSet/>
      <dgm:spPr/>
      <dgm:t>
        <a:bodyPr/>
        <a:lstStyle/>
        <a:p>
          <a:endParaRPr lang="sr-Cyrl-RS"/>
        </a:p>
      </dgm:t>
    </dgm:pt>
    <dgm:pt modelId="{28DA8931-134F-4191-967F-5D6384F9DD2A}">
      <dgm:prSet phldrT="[Text]"/>
      <dgm:spPr/>
      <dgm:t>
        <a:bodyPr/>
        <a:lstStyle/>
        <a:p>
          <a:r>
            <a:rPr lang="sr-Cyrl-RS" dirty="0" smtClean="0"/>
            <a:t>3. би произвела знатно веће трошкове уколико би радњу обавила без сарадње са другим органом</a:t>
          </a:r>
          <a:endParaRPr lang="sr-Cyrl-RS" dirty="0"/>
        </a:p>
      </dgm:t>
    </dgm:pt>
    <dgm:pt modelId="{9A1120A1-1473-4565-BDDC-DDEC8667E00C}" type="parTrans" cxnId="{5C66147E-A59D-46CC-863D-FFEA00124D09}">
      <dgm:prSet/>
      <dgm:spPr/>
      <dgm:t>
        <a:bodyPr/>
        <a:lstStyle/>
        <a:p>
          <a:endParaRPr lang="sr-Cyrl-RS"/>
        </a:p>
      </dgm:t>
    </dgm:pt>
    <dgm:pt modelId="{7C9F3F92-D64B-4D14-8CEB-BD095D09B5AA}" type="sibTrans" cxnId="{5C66147E-A59D-46CC-863D-FFEA00124D09}">
      <dgm:prSet/>
      <dgm:spPr/>
      <dgm:t>
        <a:bodyPr/>
        <a:lstStyle/>
        <a:p>
          <a:endParaRPr lang="sr-Cyrl-RS"/>
        </a:p>
      </dgm:t>
    </dgm:pt>
    <dgm:pt modelId="{FCABC8C1-1379-4CD0-A617-6481BA0387ED}" type="pres">
      <dgm:prSet presAssocID="{B6515C5F-B510-4790-BC6C-3756D494B31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72F516F9-4D57-4649-8B8F-528F3EE15E84}" type="pres">
      <dgm:prSet presAssocID="{66B22E6C-D456-4F7A-B84D-6711ADCD46E6}" presName="thickLine" presStyleLbl="alignNode1" presStyleIdx="0" presStyleCnt="1"/>
      <dgm:spPr/>
    </dgm:pt>
    <dgm:pt modelId="{7933407F-3E57-4BD1-AE62-D22D27B3C85D}" type="pres">
      <dgm:prSet presAssocID="{66B22E6C-D456-4F7A-B84D-6711ADCD46E6}" presName="horz1" presStyleCnt="0"/>
      <dgm:spPr/>
    </dgm:pt>
    <dgm:pt modelId="{4449A592-CA6A-4F62-AE17-E774CC80AF68}" type="pres">
      <dgm:prSet presAssocID="{66B22E6C-D456-4F7A-B84D-6711ADCD46E6}" presName="tx1" presStyleLbl="revTx" presStyleIdx="0" presStyleCnt="4"/>
      <dgm:spPr/>
      <dgm:t>
        <a:bodyPr/>
        <a:lstStyle/>
        <a:p>
          <a:endParaRPr lang="sr-Cyrl-RS"/>
        </a:p>
      </dgm:t>
    </dgm:pt>
    <dgm:pt modelId="{3D04DE0D-19B0-4BC2-AAE3-2B63E1EDA75A}" type="pres">
      <dgm:prSet presAssocID="{66B22E6C-D456-4F7A-B84D-6711ADCD46E6}" presName="vert1" presStyleCnt="0"/>
      <dgm:spPr/>
    </dgm:pt>
    <dgm:pt modelId="{78989471-C52C-4D23-8C3E-29BD9B14E796}" type="pres">
      <dgm:prSet presAssocID="{0BECCF9C-B7BC-47D9-9035-1F011959BE3F}" presName="vertSpace2a" presStyleCnt="0"/>
      <dgm:spPr/>
    </dgm:pt>
    <dgm:pt modelId="{3A2AED22-5F7F-43CF-8113-1F5707A8D5E6}" type="pres">
      <dgm:prSet presAssocID="{0BECCF9C-B7BC-47D9-9035-1F011959BE3F}" presName="horz2" presStyleCnt="0"/>
      <dgm:spPr/>
    </dgm:pt>
    <dgm:pt modelId="{64D51559-70D9-458D-9DAB-69F18827CB2F}" type="pres">
      <dgm:prSet presAssocID="{0BECCF9C-B7BC-47D9-9035-1F011959BE3F}" presName="horzSpace2" presStyleCnt="0"/>
      <dgm:spPr/>
    </dgm:pt>
    <dgm:pt modelId="{547A4B64-5F07-473B-8276-794D14FF8FAE}" type="pres">
      <dgm:prSet presAssocID="{0BECCF9C-B7BC-47D9-9035-1F011959BE3F}" presName="tx2" presStyleLbl="revTx" presStyleIdx="1" presStyleCnt="4"/>
      <dgm:spPr/>
      <dgm:t>
        <a:bodyPr/>
        <a:lstStyle/>
        <a:p>
          <a:endParaRPr lang="sr-Cyrl-RS"/>
        </a:p>
      </dgm:t>
    </dgm:pt>
    <dgm:pt modelId="{A2E13220-BE99-4D81-8F13-6D10062AF4D1}" type="pres">
      <dgm:prSet presAssocID="{0BECCF9C-B7BC-47D9-9035-1F011959BE3F}" presName="vert2" presStyleCnt="0"/>
      <dgm:spPr/>
    </dgm:pt>
    <dgm:pt modelId="{4ED5F267-7684-4E81-A8C3-AD05312E4E54}" type="pres">
      <dgm:prSet presAssocID="{0BECCF9C-B7BC-47D9-9035-1F011959BE3F}" presName="thinLine2b" presStyleLbl="callout" presStyleIdx="0" presStyleCnt="3"/>
      <dgm:spPr/>
    </dgm:pt>
    <dgm:pt modelId="{E5A90341-DAD3-4092-9EF5-B84238752244}" type="pres">
      <dgm:prSet presAssocID="{0BECCF9C-B7BC-47D9-9035-1F011959BE3F}" presName="vertSpace2b" presStyleCnt="0"/>
      <dgm:spPr/>
    </dgm:pt>
    <dgm:pt modelId="{86600D1C-7A86-4938-BB14-7640FE7D96C6}" type="pres">
      <dgm:prSet presAssocID="{12AE6CE0-73EF-4E42-B977-CA155F9C61C9}" presName="horz2" presStyleCnt="0"/>
      <dgm:spPr/>
    </dgm:pt>
    <dgm:pt modelId="{A03E26EA-6087-4206-9DFA-6657E458DD4F}" type="pres">
      <dgm:prSet presAssocID="{12AE6CE0-73EF-4E42-B977-CA155F9C61C9}" presName="horzSpace2" presStyleCnt="0"/>
      <dgm:spPr/>
    </dgm:pt>
    <dgm:pt modelId="{41EC1B42-D3FE-49BD-8389-2DC747556EAA}" type="pres">
      <dgm:prSet presAssocID="{12AE6CE0-73EF-4E42-B977-CA155F9C61C9}" presName="tx2" presStyleLbl="revTx" presStyleIdx="2" presStyleCnt="4"/>
      <dgm:spPr/>
      <dgm:t>
        <a:bodyPr/>
        <a:lstStyle/>
        <a:p>
          <a:endParaRPr lang="sr-Cyrl-RS"/>
        </a:p>
      </dgm:t>
    </dgm:pt>
    <dgm:pt modelId="{C80159CD-B4E2-416E-BE85-1FB2B9D4366D}" type="pres">
      <dgm:prSet presAssocID="{12AE6CE0-73EF-4E42-B977-CA155F9C61C9}" presName="vert2" presStyleCnt="0"/>
      <dgm:spPr/>
    </dgm:pt>
    <dgm:pt modelId="{7C663F06-8EFC-416E-93A9-1F1E8C4F8500}" type="pres">
      <dgm:prSet presAssocID="{12AE6CE0-73EF-4E42-B977-CA155F9C61C9}" presName="thinLine2b" presStyleLbl="callout" presStyleIdx="1" presStyleCnt="3"/>
      <dgm:spPr/>
    </dgm:pt>
    <dgm:pt modelId="{405463A6-A982-45E5-91A9-476449621F0C}" type="pres">
      <dgm:prSet presAssocID="{12AE6CE0-73EF-4E42-B977-CA155F9C61C9}" presName="vertSpace2b" presStyleCnt="0"/>
      <dgm:spPr/>
    </dgm:pt>
    <dgm:pt modelId="{0156CB0A-5E63-4A23-9CC0-8D75EA182333}" type="pres">
      <dgm:prSet presAssocID="{28DA8931-134F-4191-967F-5D6384F9DD2A}" presName="horz2" presStyleCnt="0"/>
      <dgm:spPr/>
    </dgm:pt>
    <dgm:pt modelId="{EE14AED0-1D92-4487-B45D-661E461C754B}" type="pres">
      <dgm:prSet presAssocID="{28DA8931-134F-4191-967F-5D6384F9DD2A}" presName="horzSpace2" presStyleCnt="0"/>
      <dgm:spPr/>
    </dgm:pt>
    <dgm:pt modelId="{B5CA4223-41A1-4286-AB3F-0A8AAAF24039}" type="pres">
      <dgm:prSet presAssocID="{28DA8931-134F-4191-967F-5D6384F9DD2A}" presName="tx2" presStyleLbl="revTx" presStyleIdx="3" presStyleCnt="4"/>
      <dgm:spPr/>
      <dgm:t>
        <a:bodyPr/>
        <a:lstStyle/>
        <a:p>
          <a:endParaRPr lang="sr-Cyrl-RS"/>
        </a:p>
      </dgm:t>
    </dgm:pt>
    <dgm:pt modelId="{BC7FAC35-6F85-4724-8C68-729D53FF6525}" type="pres">
      <dgm:prSet presAssocID="{28DA8931-134F-4191-967F-5D6384F9DD2A}" presName="vert2" presStyleCnt="0"/>
      <dgm:spPr/>
    </dgm:pt>
    <dgm:pt modelId="{11604AE3-DBFF-4D90-AC31-621E688D388A}" type="pres">
      <dgm:prSet presAssocID="{28DA8931-134F-4191-967F-5D6384F9DD2A}" presName="thinLine2b" presStyleLbl="callout" presStyleIdx="2" presStyleCnt="3"/>
      <dgm:spPr/>
    </dgm:pt>
    <dgm:pt modelId="{83D127D9-0DEF-433E-8986-1A144A7E4912}" type="pres">
      <dgm:prSet presAssocID="{28DA8931-134F-4191-967F-5D6384F9DD2A}" presName="vertSpace2b" presStyleCnt="0"/>
      <dgm:spPr/>
    </dgm:pt>
  </dgm:ptLst>
  <dgm:cxnLst>
    <dgm:cxn modelId="{AFF2A0C3-63D2-4E79-BC37-04D46C3CD143}" srcId="{B6515C5F-B510-4790-BC6C-3756D494B31D}" destId="{66B22E6C-D456-4F7A-B84D-6711ADCD46E6}" srcOrd="0" destOrd="0" parTransId="{CF1B158A-EF5B-423D-8228-227223C140C8}" sibTransId="{90FA8D38-AC39-4963-A258-7D15F8F312D3}"/>
    <dgm:cxn modelId="{2FB41DC0-17F9-480F-B2A1-98E167001250}" srcId="{66B22E6C-D456-4F7A-B84D-6711ADCD46E6}" destId="{12AE6CE0-73EF-4E42-B977-CA155F9C61C9}" srcOrd="1" destOrd="0" parTransId="{F61B223F-EEC5-44B1-AAC9-E4B078553B03}" sibTransId="{02DC358B-E202-46A5-B65B-6632D6D2B0C7}"/>
    <dgm:cxn modelId="{5C66147E-A59D-46CC-863D-FFEA00124D09}" srcId="{66B22E6C-D456-4F7A-B84D-6711ADCD46E6}" destId="{28DA8931-134F-4191-967F-5D6384F9DD2A}" srcOrd="2" destOrd="0" parTransId="{9A1120A1-1473-4565-BDDC-DDEC8667E00C}" sibTransId="{7C9F3F92-D64B-4D14-8CEB-BD095D09B5AA}"/>
    <dgm:cxn modelId="{3F99AED7-53AC-47AB-BF63-92415330D468}" srcId="{66B22E6C-D456-4F7A-B84D-6711ADCD46E6}" destId="{0BECCF9C-B7BC-47D9-9035-1F011959BE3F}" srcOrd="0" destOrd="0" parTransId="{DC750DCC-860E-437C-82E9-41D2D6AA0E55}" sibTransId="{831F41A5-2708-458D-90BF-9D83482B2E75}"/>
    <dgm:cxn modelId="{E6C8BF9C-F833-4156-A45C-F47EF7168E8E}" type="presOf" srcId="{28DA8931-134F-4191-967F-5D6384F9DD2A}" destId="{B5CA4223-41A1-4286-AB3F-0A8AAAF24039}" srcOrd="0" destOrd="0" presId="urn:microsoft.com/office/officeart/2008/layout/LinedList"/>
    <dgm:cxn modelId="{96702246-1326-4FEE-9D91-AA3E8A20A88A}" type="presOf" srcId="{0BECCF9C-B7BC-47D9-9035-1F011959BE3F}" destId="{547A4B64-5F07-473B-8276-794D14FF8FAE}" srcOrd="0" destOrd="0" presId="urn:microsoft.com/office/officeart/2008/layout/LinedList"/>
    <dgm:cxn modelId="{79633C1F-650F-4A04-94EA-9E38FFC4F1B6}" type="presOf" srcId="{66B22E6C-D456-4F7A-B84D-6711ADCD46E6}" destId="{4449A592-CA6A-4F62-AE17-E774CC80AF68}" srcOrd="0" destOrd="0" presId="urn:microsoft.com/office/officeart/2008/layout/LinedList"/>
    <dgm:cxn modelId="{B0AE481E-72BE-4C16-B63A-EAE1E7092E48}" type="presOf" srcId="{B6515C5F-B510-4790-BC6C-3756D494B31D}" destId="{FCABC8C1-1379-4CD0-A617-6481BA0387ED}" srcOrd="0" destOrd="0" presId="urn:microsoft.com/office/officeart/2008/layout/LinedList"/>
    <dgm:cxn modelId="{1CB13F44-B5B7-4910-9682-89A58A299C2D}" type="presOf" srcId="{12AE6CE0-73EF-4E42-B977-CA155F9C61C9}" destId="{41EC1B42-D3FE-49BD-8389-2DC747556EAA}" srcOrd="0" destOrd="0" presId="urn:microsoft.com/office/officeart/2008/layout/LinedList"/>
    <dgm:cxn modelId="{6DE2CCF8-B736-40FF-BE61-1A03239E136B}" type="presParOf" srcId="{FCABC8C1-1379-4CD0-A617-6481BA0387ED}" destId="{72F516F9-4D57-4649-8B8F-528F3EE15E84}" srcOrd="0" destOrd="0" presId="urn:microsoft.com/office/officeart/2008/layout/LinedList"/>
    <dgm:cxn modelId="{DA2AD7F7-F582-4CBB-850A-9C148D92383C}" type="presParOf" srcId="{FCABC8C1-1379-4CD0-A617-6481BA0387ED}" destId="{7933407F-3E57-4BD1-AE62-D22D27B3C85D}" srcOrd="1" destOrd="0" presId="urn:microsoft.com/office/officeart/2008/layout/LinedList"/>
    <dgm:cxn modelId="{5E489E44-039C-4E37-8D06-ADADC1C119FE}" type="presParOf" srcId="{7933407F-3E57-4BD1-AE62-D22D27B3C85D}" destId="{4449A592-CA6A-4F62-AE17-E774CC80AF68}" srcOrd="0" destOrd="0" presId="urn:microsoft.com/office/officeart/2008/layout/LinedList"/>
    <dgm:cxn modelId="{CB5B8F8A-56BD-437D-A99D-51CD5E3486E7}" type="presParOf" srcId="{7933407F-3E57-4BD1-AE62-D22D27B3C85D}" destId="{3D04DE0D-19B0-4BC2-AAE3-2B63E1EDA75A}" srcOrd="1" destOrd="0" presId="urn:microsoft.com/office/officeart/2008/layout/LinedList"/>
    <dgm:cxn modelId="{B791EA9D-96E3-429C-995C-98E1BD2ADCE2}" type="presParOf" srcId="{3D04DE0D-19B0-4BC2-AAE3-2B63E1EDA75A}" destId="{78989471-C52C-4D23-8C3E-29BD9B14E796}" srcOrd="0" destOrd="0" presId="urn:microsoft.com/office/officeart/2008/layout/LinedList"/>
    <dgm:cxn modelId="{A8CF728C-ED59-4EFD-A71D-760EB77BFA81}" type="presParOf" srcId="{3D04DE0D-19B0-4BC2-AAE3-2B63E1EDA75A}" destId="{3A2AED22-5F7F-43CF-8113-1F5707A8D5E6}" srcOrd="1" destOrd="0" presId="urn:microsoft.com/office/officeart/2008/layout/LinedList"/>
    <dgm:cxn modelId="{1C8A1378-1BE1-408E-AB63-269C9CC82D4A}" type="presParOf" srcId="{3A2AED22-5F7F-43CF-8113-1F5707A8D5E6}" destId="{64D51559-70D9-458D-9DAB-69F18827CB2F}" srcOrd="0" destOrd="0" presId="urn:microsoft.com/office/officeart/2008/layout/LinedList"/>
    <dgm:cxn modelId="{5D208913-3F61-4EA9-8468-B03A28D20824}" type="presParOf" srcId="{3A2AED22-5F7F-43CF-8113-1F5707A8D5E6}" destId="{547A4B64-5F07-473B-8276-794D14FF8FAE}" srcOrd="1" destOrd="0" presId="urn:microsoft.com/office/officeart/2008/layout/LinedList"/>
    <dgm:cxn modelId="{D43994BE-DE21-4307-B806-2DE0248621D7}" type="presParOf" srcId="{3A2AED22-5F7F-43CF-8113-1F5707A8D5E6}" destId="{A2E13220-BE99-4D81-8F13-6D10062AF4D1}" srcOrd="2" destOrd="0" presId="urn:microsoft.com/office/officeart/2008/layout/LinedList"/>
    <dgm:cxn modelId="{CE93C456-B9C0-4400-A774-4678492FF5CC}" type="presParOf" srcId="{3D04DE0D-19B0-4BC2-AAE3-2B63E1EDA75A}" destId="{4ED5F267-7684-4E81-A8C3-AD05312E4E54}" srcOrd="2" destOrd="0" presId="urn:microsoft.com/office/officeart/2008/layout/LinedList"/>
    <dgm:cxn modelId="{5565955E-1350-46FA-A286-7A672EAD5C59}" type="presParOf" srcId="{3D04DE0D-19B0-4BC2-AAE3-2B63E1EDA75A}" destId="{E5A90341-DAD3-4092-9EF5-B84238752244}" srcOrd="3" destOrd="0" presId="urn:microsoft.com/office/officeart/2008/layout/LinedList"/>
    <dgm:cxn modelId="{A3C6D476-699A-466C-8AAB-76E0C33A233A}" type="presParOf" srcId="{3D04DE0D-19B0-4BC2-AAE3-2B63E1EDA75A}" destId="{86600D1C-7A86-4938-BB14-7640FE7D96C6}" srcOrd="4" destOrd="0" presId="urn:microsoft.com/office/officeart/2008/layout/LinedList"/>
    <dgm:cxn modelId="{BA5B71B3-C02E-41C4-A4CF-9529106EC9C1}" type="presParOf" srcId="{86600D1C-7A86-4938-BB14-7640FE7D96C6}" destId="{A03E26EA-6087-4206-9DFA-6657E458DD4F}" srcOrd="0" destOrd="0" presId="urn:microsoft.com/office/officeart/2008/layout/LinedList"/>
    <dgm:cxn modelId="{A14833FF-4E81-40C9-8B1D-4ED8C3206192}" type="presParOf" srcId="{86600D1C-7A86-4938-BB14-7640FE7D96C6}" destId="{41EC1B42-D3FE-49BD-8389-2DC747556EAA}" srcOrd="1" destOrd="0" presId="urn:microsoft.com/office/officeart/2008/layout/LinedList"/>
    <dgm:cxn modelId="{A1221D79-A46B-49E5-988D-8A68BF9605D0}" type="presParOf" srcId="{86600D1C-7A86-4938-BB14-7640FE7D96C6}" destId="{C80159CD-B4E2-416E-BE85-1FB2B9D4366D}" srcOrd="2" destOrd="0" presId="urn:microsoft.com/office/officeart/2008/layout/LinedList"/>
    <dgm:cxn modelId="{535F7FB8-CFAC-4CA7-BFEA-A1EDE3969000}" type="presParOf" srcId="{3D04DE0D-19B0-4BC2-AAE3-2B63E1EDA75A}" destId="{7C663F06-8EFC-416E-93A9-1F1E8C4F8500}" srcOrd="5" destOrd="0" presId="urn:microsoft.com/office/officeart/2008/layout/LinedList"/>
    <dgm:cxn modelId="{A34D3F1F-402E-4EB1-8E61-913B7B0D85CD}" type="presParOf" srcId="{3D04DE0D-19B0-4BC2-AAE3-2B63E1EDA75A}" destId="{405463A6-A982-45E5-91A9-476449621F0C}" srcOrd="6" destOrd="0" presId="urn:microsoft.com/office/officeart/2008/layout/LinedList"/>
    <dgm:cxn modelId="{3F5BD83C-2AD4-4DE5-816A-DA0B83FFEA76}" type="presParOf" srcId="{3D04DE0D-19B0-4BC2-AAE3-2B63E1EDA75A}" destId="{0156CB0A-5E63-4A23-9CC0-8D75EA182333}" srcOrd="7" destOrd="0" presId="urn:microsoft.com/office/officeart/2008/layout/LinedList"/>
    <dgm:cxn modelId="{65009DF5-4459-41EF-B6A5-75086B4C7976}" type="presParOf" srcId="{0156CB0A-5E63-4A23-9CC0-8D75EA182333}" destId="{EE14AED0-1D92-4487-B45D-661E461C754B}" srcOrd="0" destOrd="0" presId="urn:microsoft.com/office/officeart/2008/layout/LinedList"/>
    <dgm:cxn modelId="{AAA036EC-9B7A-4987-8497-A9C6C68CD4CA}" type="presParOf" srcId="{0156CB0A-5E63-4A23-9CC0-8D75EA182333}" destId="{B5CA4223-41A1-4286-AB3F-0A8AAAF24039}" srcOrd="1" destOrd="0" presId="urn:microsoft.com/office/officeart/2008/layout/LinedList"/>
    <dgm:cxn modelId="{BDD7AE71-FA00-48C5-876A-ACF5395C8E69}" type="presParOf" srcId="{0156CB0A-5E63-4A23-9CC0-8D75EA182333}" destId="{BC7FAC35-6F85-4724-8C68-729D53FF6525}" srcOrd="2" destOrd="0" presId="urn:microsoft.com/office/officeart/2008/layout/LinedList"/>
    <dgm:cxn modelId="{F735773D-24F8-4679-9535-619A1CB63EC1}" type="presParOf" srcId="{3D04DE0D-19B0-4BC2-AAE3-2B63E1EDA75A}" destId="{11604AE3-DBFF-4D90-AC31-621E688D388A}" srcOrd="8" destOrd="0" presId="urn:microsoft.com/office/officeart/2008/layout/LinedList"/>
    <dgm:cxn modelId="{739662CF-1378-4C97-BB0D-61E084521C50}" type="presParOf" srcId="{3D04DE0D-19B0-4BC2-AAE3-2B63E1EDA75A}" destId="{83D127D9-0DEF-433E-8986-1A144A7E4912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15CCB-8CA0-499C-9389-7080F74F7190}">
      <dsp:nvSpPr>
        <dsp:cNvPr id="0" name=""/>
        <dsp:cNvSpPr/>
      </dsp:nvSpPr>
      <dsp:spPr>
        <a:xfrm>
          <a:off x="2953350" y="1091392"/>
          <a:ext cx="2423033" cy="2095615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700" kern="1200" dirty="0" smtClean="0"/>
            <a:t>ПОРЕСКИ УПРАВНИ ОДНОС</a:t>
          </a:r>
          <a:endParaRPr lang="sr-Cyrl-RS" sz="2700" kern="1200" dirty="0"/>
        </a:p>
      </dsp:txBody>
      <dsp:txXfrm>
        <a:off x="3354842" y="1438631"/>
        <a:ext cx="1620049" cy="1401137"/>
      </dsp:txXfrm>
    </dsp:sp>
    <dsp:sp modelId="{25A29CEB-4D64-4BB4-9976-2F8CD60FB81D}">
      <dsp:nvSpPr>
        <dsp:cNvPr id="0" name=""/>
        <dsp:cNvSpPr/>
      </dsp:nvSpPr>
      <dsp:spPr>
        <a:xfrm>
          <a:off x="2079659" y="635540"/>
          <a:ext cx="914329" cy="78749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35C650-AC7D-4E8B-8BE9-5DF4AA22502A}">
      <dsp:nvSpPr>
        <dsp:cNvPr id="0" name=""/>
        <dsp:cNvSpPr/>
      </dsp:nvSpPr>
      <dsp:spPr>
        <a:xfrm>
          <a:off x="4906899" y="300638"/>
          <a:ext cx="1985412" cy="1717638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Настаје углавном иницијативом јавне власти</a:t>
          </a:r>
          <a:endParaRPr lang="sr-Cyrl-RS" sz="1400" kern="1200" dirty="0"/>
        </a:p>
      </dsp:txBody>
      <dsp:txXfrm>
        <a:off x="5235926" y="585289"/>
        <a:ext cx="1327358" cy="1148336"/>
      </dsp:txXfrm>
    </dsp:sp>
    <dsp:sp modelId="{67B67590-C6BB-4EB6-9B3D-299B093B4400}">
      <dsp:nvSpPr>
        <dsp:cNvPr id="0" name=""/>
        <dsp:cNvSpPr/>
      </dsp:nvSpPr>
      <dsp:spPr>
        <a:xfrm>
          <a:off x="3683887" y="3418209"/>
          <a:ext cx="914329" cy="78749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35E85-BEC1-4A7E-93BC-5C4741E028FF}">
      <dsp:nvSpPr>
        <dsp:cNvPr id="0" name=""/>
        <dsp:cNvSpPr/>
      </dsp:nvSpPr>
      <dsp:spPr>
        <a:xfrm>
          <a:off x="3177426" y="3258134"/>
          <a:ext cx="1985412" cy="1593951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Општи интерес надређен је приватном </a:t>
          </a:r>
          <a:endParaRPr lang="sr-Cyrl-RS" sz="1400" kern="1200" dirty="0"/>
        </a:p>
      </dsp:txBody>
      <dsp:txXfrm>
        <a:off x="3494674" y="3512831"/>
        <a:ext cx="1350916" cy="1084557"/>
      </dsp:txXfrm>
    </dsp:sp>
    <dsp:sp modelId="{11468798-1191-4411-BD75-408B5C6E0404}">
      <dsp:nvSpPr>
        <dsp:cNvPr id="0" name=""/>
        <dsp:cNvSpPr/>
      </dsp:nvSpPr>
      <dsp:spPr>
        <a:xfrm>
          <a:off x="1432306" y="300636"/>
          <a:ext cx="1985412" cy="1717638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Сужена заштита стечених права и признатих обавеза</a:t>
          </a:r>
          <a:endParaRPr lang="sr-Cyrl-RS" sz="1400" kern="1200" dirty="0"/>
        </a:p>
      </dsp:txBody>
      <dsp:txXfrm>
        <a:off x="1761333" y="585287"/>
        <a:ext cx="1327358" cy="114833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226B08-F939-4DFB-A885-5A45CA9E4F19}">
      <dsp:nvSpPr>
        <dsp:cNvPr id="0" name=""/>
        <dsp:cNvSpPr/>
      </dsp:nvSpPr>
      <dsp:spPr>
        <a:xfrm>
          <a:off x="0" y="0"/>
          <a:ext cx="39871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6E86FF-313F-449A-8859-C63B3FD62EBC}">
      <dsp:nvSpPr>
        <dsp:cNvPr id="0" name=""/>
        <dsp:cNvSpPr/>
      </dsp:nvSpPr>
      <dsp:spPr>
        <a:xfrm>
          <a:off x="0" y="0"/>
          <a:ext cx="797422" cy="2521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>
              <a:solidFill>
                <a:srgbClr val="FF0000"/>
              </a:solidFill>
            </a:rPr>
            <a:t>У одсуству посебног уговора услови су:</a:t>
          </a:r>
          <a:endParaRPr lang="sr-Cyrl-RS" sz="1300" kern="1200" dirty="0">
            <a:solidFill>
              <a:srgbClr val="FF0000"/>
            </a:solidFill>
          </a:endParaRPr>
        </a:p>
      </dsp:txBody>
      <dsp:txXfrm>
        <a:off x="0" y="0"/>
        <a:ext cx="797422" cy="2521922"/>
      </dsp:txXfrm>
    </dsp:sp>
    <dsp:sp modelId="{F99515A4-FB9C-42E1-BEC0-6740C11BFA1C}">
      <dsp:nvSpPr>
        <dsp:cNvPr id="0" name=""/>
        <dsp:cNvSpPr/>
      </dsp:nvSpPr>
      <dsp:spPr>
        <a:xfrm>
          <a:off x="857229" y="29646"/>
          <a:ext cx="3129883" cy="592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1. реципроцитет</a:t>
          </a:r>
          <a:endParaRPr lang="sr-Cyrl-RS" sz="1100" kern="1200" dirty="0"/>
        </a:p>
      </dsp:txBody>
      <dsp:txXfrm>
        <a:off x="857229" y="29646"/>
        <a:ext cx="3129883" cy="592922"/>
      </dsp:txXfrm>
    </dsp:sp>
    <dsp:sp modelId="{F2774E98-D947-4016-A765-68D98BE58FE7}">
      <dsp:nvSpPr>
        <dsp:cNvPr id="0" name=""/>
        <dsp:cNvSpPr/>
      </dsp:nvSpPr>
      <dsp:spPr>
        <a:xfrm>
          <a:off x="797422" y="622568"/>
          <a:ext cx="3189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6ADE2-25B8-4ED1-9C35-5DE805E5981E}">
      <dsp:nvSpPr>
        <dsp:cNvPr id="0" name=""/>
        <dsp:cNvSpPr/>
      </dsp:nvSpPr>
      <dsp:spPr>
        <a:xfrm>
          <a:off x="857229" y="652214"/>
          <a:ext cx="3129883" cy="592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2. сврсисходно и наменско коришћење информација од стране примаоца правне помоћи</a:t>
          </a:r>
          <a:endParaRPr lang="sr-Cyrl-RS" sz="1100" kern="1200" dirty="0"/>
        </a:p>
      </dsp:txBody>
      <dsp:txXfrm>
        <a:off x="857229" y="652214"/>
        <a:ext cx="3129883" cy="592922"/>
      </dsp:txXfrm>
    </dsp:sp>
    <dsp:sp modelId="{BE71C114-1FB2-4C05-B3D3-2F452AC58B02}">
      <dsp:nvSpPr>
        <dsp:cNvPr id="0" name=""/>
        <dsp:cNvSpPr/>
      </dsp:nvSpPr>
      <dsp:spPr>
        <a:xfrm>
          <a:off x="797422" y="1245137"/>
          <a:ext cx="3189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C91879-2ABA-4734-ADC6-A9C1B7D60161}">
      <dsp:nvSpPr>
        <dsp:cNvPr id="0" name=""/>
        <dsp:cNvSpPr/>
      </dsp:nvSpPr>
      <dsp:spPr>
        <a:xfrm>
          <a:off x="857229" y="1274783"/>
          <a:ext cx="3129883" cy="592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3. непостојање опасности по угрожавање јавног поретка</a:t>
          </a:r>
          <a:endParaRPr lang="sr-Cyrl-RS" sz="1100" kern="1200" dirty="0"/>
        </a:p>
      </dsp:txBody>
      <dsp:txXfrm>
        <a:off x="857229" y="1274783"/>
        <a:ext cx="3129883" cy="592922"/>
      </dsp:txXfrm>
    </dsp:sp>
    <dsp:sp modelId="{B552C5B1-DBE4-42BD-9F6C-CD72878AAE6B}">
      <dsp:nvSpPr>
        <dsp:cNvPr id="0" name=""/>
        <dsp:cNvSpPr/>
      </dsp:nvSpPr>
      <dsp:spPr>
        <a:xfrm>
          <a:off x="797422" y="1867706"/>
          <a:ext cx="3189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87C468-B1C8-44B1-888A-9AB06E893680}">
      <dsp:nvSpPr>
        <dsp:cNvPr id="0" name=""/>
        <dsp:cNvSpPr/>
      </dsp:nvSpPr>
      <dsp:spPr>
        <a:xfrm>
          <a:off x="857229" y="1897352"/>
          <a:ext cx="3129883" cy="592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4. непостојање опасности од одавања службене и професионалне тајне и причињавања штете већих размера резидентном обвезнику</a:t>
          </a:r>
          <a:endParaRPr lang="sr-Cyrl-RS" sz="1100" kern="1200" dirty="0"/>
        </a:p>
      </dsp:txBody>
      <dsp:txXfrm>
        <a:off x="857229" y="1897352"/>
        <a:ext cx="3129883" cy="592922"/>
      </dsp:txXfrm>
    </dsp:sp>
    <dsp:sp modelId="{C43D14D8-DDBA-426C-A777-4AE1C942858E}">
      <dsp:nvSpPr>
        <dsp:cNvPr id="0" name=""/>
        <dsp:cNvSpPr/>
      </dsp:nvSpPr>
      <dsp:spPr>
        <a:xfrm>
          <a:off x="797422" y="2490274"/>
          <a:ext cx="3189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FC1E8-E52C-4106-9B1A-08FDADFB06F6}">
      <dsp:nvSpPr>
        <dsp:cNvPr id="0" name=""/>
        <dsp:cNvSpPr/>
      </dsp:nvSpPr>
      <dsp:spPr>
        <a:xfrm>
          <a:off x="0" y="0"/>
          <a:ext cx="9555891" cy="4983892"/>
        </a:xfrm>
        <a:prstGeom prst="roundRect">
          <a:avLst>
            <a:gd name="adj" fmla="val 8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3868054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800" kern="1200" dirty="0" smtClean="0"/>
            <a:t>ЕЛЕМЕНТИ ПРОПИСАНИ ЗАКОНОМ О ОПШТЕМ УПРАВНОМ ПОСТУПКУ</a:t>
          </a:r>
          <a:endParaRPr lang="sr-Cyrl-RS" sz="2800" kern="1200" dirty="0"/>
        </a:p>
      </dsp:txBody>
      <dsp:txXfrm>
        <a:off x="124077" y="124077"/>
        <a:ext cx="9307737" cy="4735738"/>
      </dsp:txXfrm>
    </dsp:sp>
    <dsp:sp modelId="{C70D6790-04C1-426D-BB1E-8EBBD19460AC}">
      <dsp:nvSpPr>
        <dsp:cNvPr id="0" name=""/>
        <dsp:cNvSpPr/>
      </dsp:nvSpPr>
      <dsp:spPr>
        <a:xfrm>
          <a:off x="238897" y="1245973"/>
          <a:ext cx="1433383" cy="481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Увод</a:t>
          </a:r>
          <a:endParaRPr lang="sr-Cyrl-RS" sz="700" kern="1200" dirty="0"/>
        </a:p>
      </dsp:txBody>
      <dsp:txXfrm>
        <a:off x="253697" y="1260773"/>
        <a:ext cx="1403783" cy="451632"/>
      </dsp:txXfrm>
    </dsp:sp>
    <dsp:sp modelId="{06F899AC-D41F-4267-9F4D-1D3F42C228ED}">
      <dsp:nvSpPr>
        <dsp:cNvPr id="0" name=""/>
        <dsp:cNvSpPr/>
      </dsp:nvSpPr>
      <dsp:spPr>
        <a:xfrm>
          <a:off x="238897" y="1746977"/>
          <a:ext cx="1433383" cy="481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417651"/>
              <a:satOff val="1587"/>
              <a:lumOff val="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Диспозитив</a:t>
          </a:r>
          <a:endParaRPr lang="sr-Cyrl-RS" sz="700" kern="1200" dirty="0"/>
        </a:p>
      </dsp:txBody>
      <dsp:txXfrm>
        <a:off x="253697" y="1761777"/>
        <a:ext cx="1403783" cy="451632"/>
      </dsp:txXfrm>
    </dsp:sp>
    <dsp:sp modelId="{EA9B2895-F817-4569-B44E-7C0FAB2AC8C0}">
      <dsp:nvSpPr>
        <dsp:cNvPr id="0" name=""/>
        <dsp:cNvSpPr/>
      </dsp:nvSpPr>
      <dsp:spPr>
        <a:xfrm>
          <a:off x="238897" y="2247982"/>
          <a:ext cx="1433383" cy="481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2835301"/>
              <a:satOff val="3173"/>
              <a:lumOff val="1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Образложење</a:t>
          </a:r>
          <a:endParaRPr lang="sr-Cyrl-RS" sz="700" kern="1200" dirty="0"/>
        </a:p>
      </dsp:txBody>
      <dsp:txXfrm>
        <a:off x="253697" y="2262782"/>
        <a:ext cx="1403783" cy="451632"/>
      </dsp:txXfrm>
    </dsp:sp>
    <dsp:sp modelId="{44250E92-8F1E-4F29-B730-0A9E21309774}">
      <dsp:nvSpPr>
        <dsp:cNvPr id="0" name=""/>
        <dsp:cNvSpPr/>
      </dsp:nvSpPr>
      <dsp:spPr>
        <a:xfrm>
          <a:off x="238897" y="2748987"/>
          <a:ext cx="1433383" cy="481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4252952"/>
              <a:satOff val="4760"/>
              <a:lumOff val="2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Упутство о правном средству</a:t>
          </a:r>
          <a:endParaRPr lang="sr-Cyrl-RS" sz="700" kern="1200" dirty="0"/>
        </a:p>
      </dsp:txBody>
      <dsp:txXfrm>
        <a:off x="253697" y="2763787"/>
        <a:ext cx="1403783" cy="451632"/>
      </dsp:txXfrm>
    </dsp:sp>
    <dsp:sp modelId="{4E4290A6-519E-4A55-8DFE-BA4CD6C68B3B}">
      <dsp:nvSpPr>
        <dsp:cNvPr id="0" name=""/>
        <dsp:cNvSpPr/>
      </dsp:nvSpPr>
      <dsp:spPr>
        <a:xfrm>
          <a:off x="238897" y="3249992"/>
          <a:ext cx="1433383" cy="481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5670602"/>
              <a:satOff val="6346"/>
              <a:lumOff val="3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Назив органа с бројем и датумом решења</a:t>
          </a:r>
          <a:endParaRPr lang="sr-Cyrl-RS" sz="700" kern="1200" dirty="0"/>
        </a:p>
      </dsp:txBody>
      <dsp:txXfrm>
        <a:off x="253697" y="3264792"/>
        <a:ext cx="1403783" cy="451632"/>
      </dsp:txXfrm>
    </dsp:sp>
    <dsp:sp modelId="{5E622DBD-0FE8-41CE-A796-B07438F47255}">
      <dsp:nvSpPr>
        <dsp:cNvPr id="0" name=""/>
        <dsp:cNvSpPr/>
      </dsp:nvSpPr>
      <dsp:spPr>
        <a:xfrm>
          <a:off x="238897" y="3750996"/>
          <a:ext cx="1433383" cy="481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7088253"/>
              <a:satOff val="7933"/>
              <a:lumOff val="4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Потпис службеног лица и печат органа</a:t>
          </a:r>
          <a:endParaRPr lang="sr-Cyrl-RS" sz="700" kern="1200" dirty="0"/>
        </a:p>
      </dsp:txBody>
      <dsp:txXfrm>
        <a:off x="253697" y="3765796"/>
        <a:ext cx="1403783" cy="451632"/>
      </dsp:txXfrm>
    </dsp:sp>
    <dsp:sp modelId="{0DAE4147-3044-4F08-AE32-2E997BD19ECD}">
      <dsp:nvSpPr>
        <dsp:cNvPr id="0" name=""/>
        <dsp:cNvSpPr/>
      </dsp:nvSpPr>
      <dsp:spPr>
        <a:xfrm>
          <a:off x="238897" y="4252001"/>
          <a:ext cx="1433383" cy="481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8505904"/>
              <a:satOff val="9519"/>
              <a:lumOff val="5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Назанака да се ради о решењу</a:t>
          </a:r>
          <a:endParaRPr lang="sr-Cyrl-RS" sz="700" kern="1200" dirty="0"/>
        </a:p>
      </dsp:txBody>
      <dsp:txXfrm>
        <a:off x="253697" y="4266801"/>
        <a:ext cx="1403783" cy="451632"/>
      </dsp:txXfrm>
    </dsp:sp>
    <dsp:sp modelId="{6B438668-0C60-4A23-91BE-2147CFD2F32E}">
      <dsp:nvSpPr>
        <dsp:cNvPr id="0" name=""/>
        <dsp:cNvSpPr/>
      </dsp:nvSpPr>
      <dsp:spPr>
        <a:xfrm>
          <a:off x="1911178" y="1245973"/>
          <a:ext cx="7405815" cy="3488724"/>
        </a:xfrm>
        <a:prstGeom prst="roundRect">
          <a:avLst>
            <a:gd name="adj" fmla="val 10500"/>
          </a:avLst>
        </a:prstGeom>
        <a:solidFill>
          <a:schemeClr val="accent5">
            <a:hueOff val="-9214729"/>
            <a:satOff val="10313"/>
            <a:lumOff val="58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221534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800" kern="1200" dirty="0" smtClean="0"/>
            <a:t>ЕЛЕМЕНТИ УТВРЂЕНИ </a:t>
          </a:r>
          <a:r>
            <a:rPr lang="sr-Cyrl-RS" sz="2800" kern="1200" dirty="0" smtClean="0"/>
            <a:t>ПОРЕСКИМ </a:t>
          </a:r>
          <a:r>
            <a:rPr lang="sr-Cyrl-RS" sz="2800" kern="1200" dirty="0" smtClean="0"/>
            <a:t>ЗАКОНИМА(нпр. </a:t>
          </a:r>
          <a:r>
            <a:rPr lang="sr-Cyrl-RS" sz="2800" kern="1200" dirty="0" smtClean="0"/>
            <a:t>ЗПДГ-ом)</a:t>
          </a:r>
          <a:endParaRPr lang="sr-Cyrl-RS" sz="2800" kern="1200" dirty="0"/>
        </a:p>
      </dsp:txBody>
      <dsp:txXfrm>
        <a:off x="2018468" y="1353263"/>
        <a:ext cx="7191235" cy="3274144"/>
      </dsp:txXfrm>
    </dsp:sp>
    <dsp:sp modelId="{506C6C8B-68E1-4D04-8AA8-2907E3F197AE}">
      <dsp:nvSpPr>
        <dsp:cNvPr id="0" name=""/>
        <dsp:cNvSpPr/>
      </dsp:nvSpPr>
      <dsp:spPr>
        <a:xfrm>
          <a:off x="2096323" y="2467026"/>
          <a:ext cx="1481163" cy="2698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9923555"/>
              <a:satOff val="11106"/>
              <a:lumOff val="6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Име и презиме пореског дужника</a:t>
          </a:r>
          <a:endParaRPr lang="sr-Cyrl-RS" sz="700" kern="1200" dirty="0"/>
        </a:p>
      </dsp:txBody>
      <dsp:txXfrm>
        <a:off x="2104622" y="2475325"/>
        <a:ext cx="1464565" cy="253254"/>
      </dsp:txXfrm>
    </dsp:sp>
    <dsp:sp modelId="{79A2921B-E0FA-45AA-B9D9-B69162CFA074}">
      <dsp:nvSpPr>
        <dsp:cNvPr id="0" name=""/>
        <dsp:cNvSpPr/>
      </dsp:nvSpPr>
      <dsp:spPr>
        <a:xfrm>
          <a:off x="2096323" y="2756160"/>
          <a:ext cx="1481163" cy="2698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1341205"/>
              <a:satOff val="12692"/>
              <a:lumOff val="7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Врста пореза</a:t>
          </a:r>
          <a:endParaRPr lang="sr-Cyrl-RS" sz="700" kern="1200" dirty="0"/>
        </a:p>
      </dsp:txBody>
      <dsp:txXfrm>
        <a:off x="2104622" y="2764459"/>
        <a:ext cx="1464565" cy="253254"/>
      </dsp:txXfrm>
    </dsp:sp>
    <dsp:sp modelId="{19428FF8-A246-43C4-AB0A-31161B686615}">
      <dsp:nvSpPr>
        <dsp:cNvPr id="0" name=""/>
        <dsp:cNvSpPr/>
      </dsp:nvSpPr>
      <dsp:spPr>
        <a:xfrm>
          <a:off x="2096323" y="3045295"/>
          <a:ext cx="1481163" cy="2698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2758856"/>
              <a:satOff val="14279"/>
              <a:lumOff val="8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Пореска основица</a:t>
          </a:r>
          <a:endParaRPr lang="sr-Cyrl-RS" sz="700" kern="1200" dirty="0"/>
        </a:p>
      </dsp:txBody>
      <dsp:txXfrm>
        <a:off x="2104622" y="3053594"/>
        <a:ext cx="1464565" cy="253254"/>
      </dsp:txXfrm>
    </dsp:sp>
    <dsp:sp modelId="{927AC662-BE74-402A-A80F-A6E310BF4DA6}">
      <dsp:nvSpPr>
        <dsp:cNvPr id="0" name=""/>
        <dsp:cNvSpPr/>
      </dsp:nvSpPr>
      <dsp:spPr>
        <a:xfrm>
          <a:off x="2096323" y="3334429"/>
          <a:ext cx="1481163" cy="2698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4176506"/>
              <a:satOff val="15865"/>
              <a:lumOff val="9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Стопа пореза</a:t>
          </a:r>
          <a:endParaRPr lang="sr-Cyrl-RS" sz="700" kern="1200" dirty="0"/>
        </a:p>
      </dsp:txBody>
      <dsp:txXfrm>
        <a:off x="2104622" y="3342728"/>
        <a:ext cx="1464565" cy="253254"/>
      </dsp:txXfrm>
    </dsp:sp>
    <dsp:sp modelId="{BC09AC77-9F8A-48E1-AAC2-06EE6FF533B0}">
      <dsp:nvSpPr>
        <dsp:cNvPr id="0" name=""/>
        <dsp:cNvSpPr/>
      </dsp:nvSpPr>
      <dsp:spPr>
        <a:xfrm>
          <a:off x="2096323" y="3623564"/>
          <a:ext cx="1481163" cy="2698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5594157"/>
              <a:satOff val="17452"/>
              <a:lumOff val="9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Утврђене пореске олакшице</a:t>
          </a:r>
          <a:endParaRPr lang="sr-Cyrl-RS" sz="700" kern="1200" dirty="0"/>
        </a:p>
      </dsp:txBody>
      <dsp:txXfrm>
        <a:off x="2104622" y="3631863"/>
        <a:ext cx="1464565" cy="253254"/>
      </dsp:txXfrm>
    </dsp:sp>
    <dsp:sp modelId="{124AEED7-4DF9-4D4C-8F9E-6730C0F47CC4}">
      <dsp:nvSpPr>
        <dsp:cNvPr id="0" name=""/>
        <dsp:cNvSpPr/>
      </dsp:nvSpPr>
      <dsp:spPr>
        <a:xfrm>
          <a:off x="2096323" y="3912698"/>
          <a:ext cx="1481163" cy="2698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7011807"/>
              <a:satOff val="19038"/>
              <a:lumOff val="10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Износ пореске обавезе</a:t>
          </a:r>
          <a:endParaRPr lang="sr-Cyrl-RS" sz="700" kern="1200" dirty="0"/>
        </a:p>
      </dsp:txBody>
      <dsp:txXfrm>
        <a:off x="2104622" y="3920997"/>
        <a:ext cx="1464565" cy="253254"/>
      </dsp:txXfrm>
    </dsp:sp>
    <dsp:sp modelId="{566BA9BF-4777-4040-A8E6-B92A5E119D72}">
      <dsp:nvSpPr>
        <dsp:cNvPr id="0" name=""/>
        <dsp:cNvSpPr/>
      </dsp:nvSpPr>
      <dsp:spPr>
        <a:xfrm>
          <a:off x="2096323" y="4201833"/>
          <a:ext cx="1481163" cy="2698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8429457"/>
              <a:satOff val="20625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700" kern="1200" dirty="0" smtClean="0"/>
            <a:t>Начин плаћања и уплатни рачун</a:t>
          </a:r>
          <a:endParaRPr lang="sr-Cyrl-RS" sz="700" kern="1200" dirty="0"/>
        </a:p>
      </dsp:txBody>
      <dsp:txXfrm>
        <a:off x="2104622" y="4210132"/>
        <a:ext cx="1464565" cy="253254"/>
      </dsp:txXfrm>
    </dsp:sp>
    <dsp:sp modelId="{1C8621DF-05C4-46CC-98AA-A52CACDEDDE7}">
      <dsp:nvSpPr>
        <dsp:cNvPr id="0" name=""/>
        <dsp:cNvSpPr/>
      </dsp:nvSpPr>
      <dsp:spPr>
        <a:xfrm>
          <a:off x="3774576" y="2491946"/>
          <a:ext cx="5303519" cy="1993556"/>
        </a:xfrm>
        <a:prstGeom prst="roundRect">
          <a:avLst>
            <a:gd name="adj" fmla="val 10500"/>
          </a:avLst>
        </a:prstGeom>
        <a:solidFill>
          <a:schemeClr val="accent5">
            <a:hueOff val="-18429457"/>
            <a:satOff val="20625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99136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800" kern="1200" dirty="0" smtClean="0"/>
            <a:t>НАЛОГ ПОРЕСКОМ ОБВЕЗНИКУ ДА ПЛАТИ ПОРЕЗ У ПРОПИСАНОМ ПАРИЦИОНОМ РОКУ</a:t>
          </a:r>
          <a:endParaRPr lang="sr-Cyrl-RS" sz="2800" kern="1200" dirty="0"/>
        </a:p>
      </dsp:txBody>
      <dsp:txXfrm>
        <a:off x="3835885" y="2553255"/>
        <a:ext cx="5180901" cy="18709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B2BA2-2C11-4398-9D8A-5A411D4F787F}">
      <dsp:nvSpPr>
        <dsp:cNvPr id="0" name=""/>
        <dsp:cNvSpPr/>
      </dsp:nvSpPr>
      <dsp:spPr>
        <a:xfrm>
          <a:off x="3331072" y="2273218"/>
          <a:ext cx="1465854" cy="14658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ПРЕДМЕТ ПОРЕСКОГ УПРАВНОГ ОДНОСА</a:t>
          </a:r>
          <a:endParaRPr lang="sr-Cyrl-RS" sz="1900" kern="1200" dirty="0"/>
        </a:p>
      </dsp:txBody>
      <dsp:txXfrm>
        <a:off x="3402629" y="2344775"/>
        <a:ext cx="1322740" cy="1322740"/>
      </dsp:txXfrm>
    </dsp:sp>
    <dsp:sp modelId="{51723A1D-8565-4B84-BE56-93F0CAB8667A}">
      <dsp:nvSpPr>
        <dsp:cNvPr id="0" name=""/>
        <dsp:cNvSpPr/>
      </dsp:nvSpPr>
      <dsp:spPr>
        <a:xfrm rot="16200000">
          <a:off x="3549882" y="1759101"/>
          <a:ext cx="102823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28235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755A22-43DB-4182-998D-3814E7C4BB81}">
      <dsp:nvSpPr>
        <dsp:cNvPr id="0" name=""/>
        <dsp:cNvSpPr/>
      </dsp:nvSpPr>
      <dsp:spPr>
        <a:xfrm>
          <a:off x="3572938" y="262861"/>
          <a:ext cx="982122" cy="98212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ОБАВЕЗЕ ЧИЊЕЊА</a:t>
          </a:r>
          <a:endParaRPr lang="sr-Cyrl-RS" sz="1400" kern="1200" dirty="0"/>
        </a:p>
      </dsp:txBody>
      <dsp:txXfrm>
        <a:off x="3620881" y="310804"/>
        <a:ext cx="886236" cy="886236"/>
      </dsp:txXfrm>
    </dsp:sp>
    <dsp:sp modelId="{672A46B0-0589-48D0-A22B-0AA2344C8878}">
      <dsp:nvSpPr>
        <dsp:cNvPr id="0" name=""/>
        <dsp:cNvSpPr/>
      </dsp:nvSpPr>
      <dsp:spPr>
        <a:xfrm rot="1800000">
          <a:off x="4740732" y="3639022"/>
          <a:ext cx="83888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8883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923D8-4BF6-4092-90A5-FDBFC698BD6D}">
      <dsp:nvSpPr>
        <dsp:cNvPr id="0" name=""/>
        <dsp:cNvSpPr/>
      </dsp:nvSpPr>
      <dsp:spPr>
        <a:xfrm>
          <a:off x="5523421" y="3641196"/>
          <a:ext cx="982122" cy="98212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ОБАВЕЗЕ НЕЧИЊЕЊА</a:t>
          </a:r>
          <a:endParaRPr lang="sr-Cyrl-RS" sz="1100" kern="1200" dirty="0"/>
        </a:p>
      </dsp:txBody>
      <dsp:txXfrm>
        <a:off x="5571364" y="3689139"/>
        <a:ext cx="886236" cy="886236"/>
      </dsp:txXfrm>
    </dsp:sp>
    <dsp:sp modelId="{512CEA5D-BE62-4A8D-B2A6-46204A4772D3}">
      <dsp:nvSpPr>
        <dsp:cNvPr id="0" name=""/>
        <dsp:cNvSpPr/>
      </dsp:nvSpPr>
      <dsp:spPr>
        <a:xfrm rot="9000000">
          <a:off x="2548383" y="3639022"/>
          <a:ext cx="83888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8883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DF9E7-4948-4A7B-BF66-CEE692E7CAB3}">
      <dsp:nvSpPr>
        <dsp:cNvPr id="0" name=""/>
        <dsp:cNvSpPr/>
      </dsp:nvSpPr>
      <dsp:spPr>
        <a:xfrm>
          <a:off x="1622456" y="3641196"/>
          <a:ext cx="982122" cy="98212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ОБАВЕЗЕ ТРПЉЕЊА</a:t>
          </a:r>
          <a:endParaRPr lang="sr-Cyrl-RS" sz="1300" kern="1200" dirty="0"/>
        </a:p>
      </dsp:txBody>
      <dsp:txXfrm>
        <a:off x="1670399" y="3689139"/>
        <a:ext cx="886236" cy="8862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8DD14-B487-4013-870F-77CACA059A3C}">
      <dsp:nvSpPr>
        <dsp:cNvPr id="0" name=""/>
        <dsp:cNvSpPr/>
      </dsp:nvSpPr>
      <dsp:spPr>
        <a:xfrm>
          <a:off x="2540" y="190200"/>
          <a:ext cx="2476500" cy="4320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ОБАВЕЗЕ ЧИЊЕЊА</a:t>
          </a:r>
          <a:endParaRPr lang="sr-Cyrl-RS" sz="1500" kern="1200" dirty="0"/>
        </a:p>
      </dsp:txBody>
      <dsp:txXfrm>
        <a:off x="2540" y="190200"/>
        <a:ext cx="2476500" cy="432000"/>
      </dsp:txXfrm>
    </dsp:sp>
    <dsp:sp modelId="{B1105C0D-CB28-46F5-8E82-75B294ABBB38}">
      <dsp:nvSpPr>
        <dsp:cNvPr id="0" name=""/>
        <dsp:cNvSpPr/>
      </dsp:nvSpPr>
      <dsp:spPr>
        <a:xfrm>
          <a:off x="2540" y="622200"/>
          <a:ext cx="2476500" cy="399140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Подношење пријаве за регистрацију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Подношење пореске пријаве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Обрачунавање пореза (код самоопорезивања)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Подношење документације од значаја за утврђивање пореског чињеничног стања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Пружање расположивих информација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Вођење пословних књига и евиденција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Издавање рачуна о извршеном промету</a:t>
          </a:r>
          <a:endParaRPr lang="sr-Cyrl-RS" sz="1500" kern="1200" dirty="0"/>
        </a:p>
      </dsp:txBody>
      <dsp:txXfrm>
        <a:off x="2540" y="622200"/>
        <a:ext cx="2476500" cy="3991401"/>
      </dsp:txXfrm>
    </dsp:sp>
    <dsp:sp modelId="{9B881AC2-B5BE-4D65-9783-A6CC1213B5E2}">
      <dsp:nvSpPr>
        <dsp:cNvPr id="0" name=""/>
        <dsp:cNvSpPr/>
      </dsp:nvSpPr>
      <dsp:spPr>
        <a:xfrm>
          <a:off x="2825750" y="190200"/>
          <a:ext cx="2476500" cy="432000"/>
        </a:xfrm>
        <a:prstGeom prst="rect">
          <a:avLst/>
        </a:prstGeom>
        <a:solidFill>
          <a:schemeClr val="accent5">
            <a:hueOff val="-9214729"/>
            <a:satOff val="10313"/>
            <a:lumOff val="589"/>
            <a:alphaOff val="0"/>
          </a:schemeClr>
        </a:solidFill>
        <a:ln w="19050" cap="flat" cmpd="sng" algn="ctr">
          <a:solidFill>
            <a:schemeClr val="accent5">
              <a:hueOff val="-9214729"/>
              <a:satOff val="10313"/>
              <a:lumOff val="5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smtClean="0"/>
            <a:t>ОБАВЕЗЕ НЕЧИЊЕЊА</a:t>
          </a:r>
          <a:endParaRPr lang="sr-Cyrl-RS" sz="1500" kern="1200" dirty="0"/>
        </a:p>
      </dsp:txBody>
      <dsp:txXfrm>
        <a:off x="2825750" y="190200"/>
        <a:ext cx="2476500" cy="432000"/>
      </dsp:txXfrm>
    </dsp:sp>
    <dsp:sp modelId="{76835606-652F-43D4-BDDF-321FEE5C9BE1}">
      <dsp:nvSpPr>
        <dsp:cNvPr id="0" name=""/>
        <dsp:cNvSpPr/>
      </dsp:nvSpPr>
      <dsp:spPr>
        <a:xfrm>
          <a:off x="2825750" y="622200"/>
          <a:ext cx="2476500" cy="3991401"/>
        </a:xfrm>
        <a:prstGeom prst="rect">
          <a:avLst/>
        </a:prstGeom>
        <a:solidFill>
          <a:schemeClr val="accent5">
            <a:tint val="40000"/>
            <a:alpha val="90000"/>
            <a:hueOff val="-9650572"/>
            <a:satOff val="10493"/>
            <a:lumOff val="637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9650572"/>
              <a:satOff val="10493"/>
              <a:lumOff val="6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Обавезе нечињења у функцији обезбеђења фискалног монопола државе (нпр. забрана организовања лутрије уколико организација игара на срећу представља монопол државе)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Обавезе нечињења у функцији олакшавања пореског поступка (нпр. обавеза пореског дужника да не омета и не спречава пореске инспекторе у обављању законом утврђене дужности)</a:t>
          </a:r>
          <a:endParaRPr lang="sr-Cyrl-RS" sz="1500" kern="1200" dirty="0"/>
        </a:p>
      </dsp:txBody>
      <dsp:txXfrm>
        <a:off x="2825750" y="622200"/>
        <a:ext cx="2476500" cy="3991401"/>
      </dsp:txXfrm>
    </dsp:sp>
    <dsp:sp modelId="{BB7ABD23-8BEF-4818-B08D-B6B8D4366FE8}">
      <dsp:nvSpPr>
        <dsp:cNvPr id="0" name=""/>
        <dsp:cNvSpPr/>
      </dsp:nvSpPr>
      <dsp:spPr>
        <a:xfrm>
          <a:off x="5648960" y="190200"/>
          <a:ext cx="2476500" cy="432000"/>
        </a:xfrm>
        <a:prstGeom prst="rect">
          <a:avLst/>
        </a:prstGeom>
        <a:solidFill>
          <a:schemeClr val="accent5">
            <a:hueOff val="-18429457"/>
            <a:satOff val="20625"/>
            <a:lumOff val="1177"/>
            <a:alphaOff val="0"/>
          </a:schemeClr>
        </a:solidFill>
        <a:ln w="19050" cap="flat" cmpd="sng" algn="ctr">
          <a:solidFill>
            <a:schemeClr val="accent5">
              <a:hueOff val="-18429457"/>
              <a:satOff val="20625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smtClean="0"/>
            <a:t>ОБАВЕЗЕ ТРПЉЕЊА</a:t>
          </a:r>
          <a:endParaRPr lang="sr-Cyrl-RS" sz="1500" kern="1200" dirty="0"/>
        </a:p>
      </dsp:txBody>
      <dsp:txXfrm>
        <a:off x="5648960" y="190200"/>
        <a:ext cx="2476500" cy="432000"/>
      </dsp:txXfrm>
    </dsp:sp>
    <dsp:sp modelId="{92621B6F-B477-4270-A8A0-4BE35026A25E}">
      <dsp:nvSpPr>
        <dsp:cNvPr id="0" name=""/>
        <dsp:cNvSpPr/>
      </dsp:nvSpPr>
      <dsp:spPr>
        <a:xfrm>
          <a:off x="5648960" y="622200"/>
          <a:ext cx="2476500" cy="3991401"/>
        </a:xfrm>
        <a:prstGeom prst="rect">
          <a:avLst/>
        </a:prstGeom>
        <a:solidFill>
          <a:schemeClr val="accent5">
            <a:tint val="40000"/>
            <a:alpha val="90000"/>
            <a:hueOff val="-19301144"/>
            <a:satOff val="20985"/>
            <a:lumOff val="1274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9301144"/>
              <a:satOff val="20985"/>
              <a:lumOff val="1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Обавеза допуштања прегледа пословних књига и евиденција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Обавезе допуштања привременог одузимања робе, пословних књига и других доказних средстава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Обавеза допуштања прегледа утрошка залиха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Обавеза неометања поступка принудне наплате пореза</a:t>
          </a:r>
          <a:endParaRPr lang="sr-Cyrl-RS" sz="1500" kern="1200" dirty="0"/>
        </a:p>
      </dsp:txBody>
      <dsp:txXfrm>
        <a:off x="5648960" y="622200"/>
        <a:ext cx="2476500" cy="39914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56F6B-77D0-456E-B99F-4DC8F126688C}">
      <dsp:nvSpPr>
        <dsp:cNvPr id="0" name=""/>
        <dsp:cNvSpPr/>
      </dsp:nvSpPr>
      <dsp:spPr>
        <a:xfrm>
          <a:off x="2431168" y="2922"/>
          <a:ext cx="2747236" cy="7241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dirty="0" smtClean="0"/>
            <a:t>Канцеларијска </a:t>
          </a:r>
          <a:endParaRPr lang="sr-Cyrl-RS" sz="2200" kern="1200" dirty="0"/>
        </a:p>
      </dsp:txBody>
      <dsp:txXfrm>
        <a:off x="2452377" y="24131"/>
        <a:ext cx="2704818" cy="681705"/>
      </dsp:txXfrm>
    </dsp:sp>
    <dsp:sp modelId="{4CF0C82E-1F38-4053-9231-674ED4886D68}">
      <dsp:nvSpPr>
        <dsp:cNvPr id="0" name=""/>
        <dsp:cNvSpPr/>
      </dsp:nvSpPr>
      <dsp:spPr>
        <a:xfrm>
          <a:off x="2705892" y="727045"/>
          <a:ext cx="274723" cy="1052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2730"/>
              </a:lnTo>
              <a:lnTo>
                <a:pt x="274723" y="105273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156AA-4C59-4122-A30A-7B0D2D0D9251}">
      <dsp:nvSpPr>
        <dsp:cNvPr id="0" name=""/>
        <dsp:cNvSpPr/>
      </dsp:nvSpPr>
      <dsp:spPr>
        <a:xfrm>
          <a:off x="2980615" y="908076"/>
          <a:ext cx="2520458" cy="17433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Провера тачности, потпуности и законитости података из пореске пријаве, рачуноводствених извештаја и друге релевантне документације</a:t>
          </a:r>
          <a:endParaRPr lang="sr-Cyrl-RS" sz="900" kern="1200" dirty="0"/>
        </a:p>
      </dsp:txBody>
      <dsp:txXfrm>
        <a:off x="3031677" y="959138"/>
        <a:ext cx="2418334" cy="1641275"/>
      </dsp:txXfrm>
    </dsp:sp>
    <dsp:sp modelId="{A795C8E1-A3DC-40FE-850F-F8FBC902DE2C}">
      <dsp:nvSpPr>
        <dsp:cNvPr id="0" name=""/>
        <dsp:cNvSpPr/>
      </dsp:nvSpPr>
      <dsp:spPr>
        <a:xfrm>
          <a:off x="2705892" y="727045"/>
          <a:ext cx="274723" cy="2467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7522"/>
              </a:lnTo>
              <a:lnTo>
                <a:pt x="274723" y="246752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4EADB-6013-41BB-88B2-CCA7D6859C28}">
      <dsp:nvSpPr>
        <dsp:cNvPr id="0" name=""/>
        <dsp:cNvSpPr/>
      </dsp:nvSpPr>
      <dsp:spPr>
        <a:xfrm>
          <a:off x="2980615" y="2832506"/>
          <a:ext cx="2436066" cy="724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536350"/>
              <a:satOff val="235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Врши је порески инспектор у просторијама Пореске управе</a:t>
          </a:r>
          <a:endParaRPr lang="sr-Cyrl-RS" sz="900" kern="1200" dirty="0"/>
        </a:p>
      </dsp:txBody>
      <dsp:txXfrm>
        <a:off x="3001824" y="2853715"/>
        <a:ext cx="2393648" cy="681705"/>
      </dsp:txXfrm>
    </dsp:sp>
    <dsp:sp modelId="{7CC85CFF-05E4-4823-9987-C572DBE18435}">
      <dsp:nvSpPr>
        <dsp:cNvPr id="0" name=""/>
        <dsp:cNvSpPr/>
      </dsp:nvSpPr>
      <dsp:spPr>
        <a:xfrm>
          <a:off x="2705892" y="727045"/>
          <a:ext cx="274723" cy="3372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2676"/>
              </a:lnTo>
              <a:lnTo>
                <a:pt x="274723" y="337267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6AFE82-D615-4A17-BD85-17FA03DB70C7}">
      <dsp:nvSpPr>
        <dsp:cNvPr id="0" name=""/>
        <dsp:cNvSpPr/>
      </dsp:nvSpPr>
      <dsp:spPr>
        <a:xfrm>
          <a:off x="2980615" y="3737660"/>
          <a:ext cx="1908846" cy="724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1072700"/>
              <a:satOff val="471"/>
              <a:lumOff val="-13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У случају утврђених неправилности сачињава се записник о контроли</a:t>
          </a:r>
          <a:endParaRPr lang="sr-Cyrl-RS" sz="900" kern="1200" dirty="0"/>
        </a:p>
      </dsp:txBody>
      <dsp:txXfrm>
        <a:off x="3001824" y="3758869"/>
        <a:ext cx="1866428" cy="681705"/>
      </dsp:txXfrm>
    </dsp:sp>
    <dsp:sp modelId="{C3BC7707-637D-48AC-BC6C-DD691D6616D8}">
      <dsp:nvSpPr>
        <dsp:cNvPr id="0" name=""/>
        <dsp:cNvSpPr/>
      </dsp:nvSpPr>
      <dsp:spPr>
        <a:xfrm>
          <a:off x="5573486" y="2922"/>
          <a:ext cx="1448246" cy="724123"/>
        </a:xfrm>
        <a:prstGeom prst="roundRect">
          <a:avLst>
            <a:gd name="adj" fmla="val 10000"/>
          </a:avLst>
        </a:prstGeom>
        <a:solidFill>
          <a:schemeClr val="accent4">
            <a:hueOff val="2145400"/>
            <a:satOff val="942"/>
            <a:lumOff val="-27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dirty="0" smtClean="0"/>
            <a:t>Теренска </a:t>
          </a:r>
          <a:endParaRPr lang="sr-Cyrl-RS" sz="2200" kern="1200" dirty="0"/>
        </a:p>
      </dsp:txBody>
      <dsp:txXfrm>
        <a:off x="5594695" y="24131"/>
        <a:ext cx="1405828" cy="681705"/>
      </dsp:txXfrm>
    </dsp:sp>
    <dsp:sp modelId="{27910DC9-9B96-4106-8527-1023159ABC74}">
      <dsp:nvSpPr>
        <dsp:cNvPr id="0" name=""/>
        <dsp:cNvSpPr/>
      </dsp:nvSpPr>
      <dsp:spPr>
        <a:xfrm>
          <a:off x="5718311" y="727045"/>
          <a:ext cx="144824" cy="5430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3092"/>
              </a:lnTo>
              <a:lnTo>
                <a:pt x="144824" y="54309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139F15-9F58-4581-ACD5-6921B9B6F8C2}">
      <dsp:nvSpPr>
        <dsp:cNvPr id="0" name=""/>
        <dsp:cNvSpPr/>
      </dsp:nvSpPr>
      <dsp:spPr>
        <a:xfrm>
          <a:off x="5863136" y="908076"/>
          <a:ext cx="1158597" cy="724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1609050"/>
              <a:satOff val="706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Провера законитости у раду и правилности у испуњавању пореских обабвеза </a:t>
          </a:r>
          <a:endParaRPr lang="sr-Cyrl-RS" sz="900" kern="1200" dirty="0"/>
        </a:p>
      </dsp:txBody>
      <dsp:txXfrm>
        <a:off x="5884345" y="929285"/>
        <a:ext cx="1116179" cy="681705"/>
      </dsp:txXfrm>
    </dsp:sp>
    <dsp:sp modelId="{441C2887-3BDB-4DBD-9115-7C1072D20B81}">
      <dsp:nvSpPr>
        <dsp:cNvPr id="0" name=""/>
        <dsp:cNvSpPr/>
      </dsp:nvSpPr>
      <dsp:spPr>
        <a:xfrm>
          <a:off x="5718311" y="727045"/>
          <a:ext cx="144824" cy="1448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8246"/>
              </a:lnTo>
              <a:lnTo>
                <a:pt x="144824" y="14482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EAA40-2EA1-4150-B962-09874061E9A2}">
      <dsp:nvSpPr>
        <dsp:cNvPr id="0" name=""/>
        <dsp:cNvSpPr/>
      </dsp:nvSpPr>
      <dsp:spPr>
        <a:xfrm>
          <a:off x="5863136" y="1813230"/>
          <a:ext cx="2309802" cy="724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2145400"/>
              <a:satOff val="942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Врши је порески инспектор у пословним просторијама обвезника или на другом месту према природи поступка контроле</a:t>
          </a:r>
          <a:endParaRPr lang="sr-Cyrl-RS" sz="900" kern="1200" dirty="0"/>
        </a:p>
      </dsp:txBody>
      <dsp:txXfrm>
        <a:off x="5884345" y="1834439"/>
        <a:ext cx="2267384" cy="681705"/>
      </dsp:txXfrm>
    </dsp:sp>
    <dsp:sp modelId="{141D1D58-54EA-4FC8-A4B3-0D760113B1B6}">
      <dsp:nvSpPr>
        <dsp:cNvPr id="0" name=""/>
        <dsp:cNvSpPr/>
      </dsp:nvSpPr>
      <dsp:spPr>
        <a:xfrm>
          <a:off x="5718311" y="727045"/>
          <a:ext cx="144824" cy="2353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3400"/>
              </a:lnTo>
              <a:lnTo>
                <a:pt x="144824" y="235340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923F97-E7B8-448F-BC36-69DAEAE66F44}">
      <dsp:nvSpPr>
        <dsp:cNvPr id="0" name=""/>
        <dsp:cNvSpPr/>
      </dsp:nvSpPr>
      <dsp:spPr>
        <a:xfrm>
          <a:off x="5863136" y="2718384"/>
          <a:ext cx="2983295" cy="724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2681750"/>
              <a:satOff val="1177"/>
              <a:lumOff val="-3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Обавља се у току радног времена обвезника, по изузетку после истека радног времена</a:t>
          </a:r>
          <a:endParaRPr lang="sr-Cyrl-RS" sz="900" kern="1200" dirty="0"/>
        </a:p>
      </dsp:txBody>
      <dsp:txXfrm>
        <a:off x="5884345" y="2739593"/>
        <a:ext cx="2940877" cy="681705"/>
      </dsp:txXfrm>
    </dsp:sp>
    <dsp:sp modelId="{833107BB-62A3-4538-B26F-4968D7C4CD69}">
      <dsp:nvSpPr>
        <dsp:cNvPr id="0" name=""/>
        <dsp:cNvSpPr/>
      </dsp:nvSpPr>
      <dsp:spPr>
        <a:xfrm>
          <a:off x="5718311" y="727045"/>
          <a:ext cx="144824" cy="3258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8554"/>
              </a:lnTo>
              <a:lnTo>
                <a:pt x="144824" y="325855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5796E-0856-4B98-9A29-3C5D8ADA23EB}">
      <dsp:nvSpPr>
        <dsp:cNvPr id="0" name=""/>
        <dsp:cNvSpPr/>
      </dsp:nvSpPr>
      <dsp:spPr>
        <a:xfrm>
          <a:off x="5863136" y="3623538"/>
          <a:ext cx="1158597" cy="724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3218100"/>
              <a:satOff val="1412"/>
              <a:lumOff val="-41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Порески обвезник дужан да учествује у утврђивању чињеничног стања</a:t>
          </a:r>
          <a:endParaRPr lang="sr-Cyrl-RS" sz="900" kern="1200" dirty="0"/>
        </a:p>
      </dsp:txBody>
      <dsp:txXfrm>
        <a:off x="5884345" y="3644747"/>
        <a:ext cx="1116179" cy="681705"/>
      </dsp:txXfrm>
    </dsp:sp>
    <dsp:sp modelId="{B02E7841-7E86-4041-8030-874425A04823}">
      <dsp:nvSpPr>
        <dsp:cNvPr id="0" name=""/>
        <dsp:cNvSpPr/>
      </dsp:nvSpPr>
      <dsp:spPr>
        <a:xfrm>
          <a:off x="5718311" y="727045"/>
          <a:ext cx="144824" cy="4163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3708"/>
              </a:lnTo>
              <a:lnTo>
                <a:pt x="144824" y="4163708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B5F7E4-CC69-4DAD-AFE1-A19D1EC0F538}">
      <dsp:nvSpPr>
        <dsp:cNvPr id="0" name=""/>
        <dsp:cNvSpPr/>
      </dsp:nvSpPr>
      <dsp:spPr>
        <a:xfrm>
          <a:off x="5863136" y="4528693"/>
          <a:ext cx="1158597" cy="724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3754450"/>
              <a:satOff val="1648"/>
              <a:lumOff val="-4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Порески инспектор саставља записник о теренској контроли</a:t>
          </a:r>
          <a:endParaRPr lang="sr-Cyrl-RS" sz="900" kern="1200" dirty="0"/>
        </a:p>
      </dsp:txBody>
      <dsp:txXfrm>
        <a:off x="5884345" y="4549902"/>
        <a:ext cx="1116179" cy="681705"/>
      </dsp:txXfrm>
    </dsp:sp>
    <dsp:sp modelId="{4FF957A6-ADAF-4967-BDB5-508C1A6FA4B7}">
      <dsp:nvSpPr>
        <dsp:cNvPr id="0" name=""/>
        <dsp:cNvSpPr/>
      </dsp:nvSpPr>
      <dsp:spPr>
        <a:xfrm>
          <a:off x="7383795" y="2922"/>
          <a:ext cx="1448246" cy="724123"/>
        </a:xfrm>
        <a:prstGeom prst="roundRect">
          <a:avLst>
            <a:gd name="adj" fmla="val 10000"/>
          </a:avLst>
        </a:prstGeom>
        <a:solidFill>
          <a:schemeClr val="accent4">
            <a:hueOff val="4290800"/>
            <a:satOff val="1883"/>
            <a:lumOff val="-5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dirty="0" smtClean="0"/>
            <a:t>Кривична</a:t>
          </a:r>
          <a:endParaRPr lang="sr-Cyrl-RS" sz="2200" kern="1200" dirty="0"/>
        </a:p>
      </dsp:txBody>
      <dsp:txXfrm>
        <a:off x="7405004" y="24131"/>
        <a:ext cx="1405828" cy="681705"/>
      </dsp:txXfrm>
    </dsp:sp>
    <dsp:sp modelId="{CA11E989-E33E-4B32-A670-8401A7B183DD}">
      <dsp:nvSpPr>
        <dsp:cNvPr id="0" name=""/>
        <dsp:cNvSpPr/>
      </dsp:nvSpPr>
      <dsp:spPr>
        <a:xfrm>
          <a:off x="7528619" y="727045"/>
          <a:ext cx="144824" cy="5430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3092"/>
              </a:lnTo>
              <a:lnTo>
                <a:pt x="144824" y="54309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B54863-BBD2-4874-8065-7348B8B82CC1}">
      <dsp:nvSpPr>
        <dsp:cNvPr id="0" name=""/>
        <dsp:cNvSpPr/>
      </dsp:nvSpPr>
      <dsp:spPr>
        <a:xfrm>
          <a:off x="7673444" y="908076"/>
          <a:ext cx="1158597" cy="724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4290800"/>
              <a:satOff val="1883"/>
              <a:lumOff val="-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Радње у циљу откривања пореских кривичних дела</a:t>
          </a:r>
          <a:endParaRPr lang="sr-Cyrl-RS" sz="900" kern="1200" dirty="0"/>
        </a:p>
      </dsp:txBody>
      <dsp:txXfrm>
        <a:off x="7694653" y="929285"/>
        <a:ext cx="1116179" cy="6817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1B20EC-E19A-4442-A49F-B269975AA3AC}">
      <dsp:nvSpPr>
        <dsp:cNvPr id="0" name=""/>
        <dsp:cNvSpPr/>
      </dsp:nvSpPr>
      <dsp:spPr>
        <a:xfrm>
          <a:off x="1951657" y="43828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на бесплатно добијање информација о пореским прописима</a:t>
          </a:r>
        </a:p>
      </dsp:txBody>
      <dsp:txXfrm>
        <a:off x="2213517" y="438287"/>
        <a:ext cx="1374766" cy="1091630"/>
      </dsp:txXfrm>
    </dsp:sp>
    <dsp:sp modelId="{318B8971-3BA8-405F-8D62-9F10B70C6E7F}">
      <dsp:nvSpPr>
        <dsp:cNvPr id="0" name=""/>
        <dsp:cNvSpPr/>
      </dsp:nvSpPr>
      <dsp:spPr>
        <a:xfrm>
          <a:off x="1951657" y="152991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1754649"/>
            <a:satOff val="1908"/>
            <a:lumOff val="116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754649"/>
              <a:satOff val="1908"/>
              <a:lumOff val="1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на основну правну помоћ (уколико је обвезник неук)</a:t>
          </a:r>
          <a:endParaRPr lang="sr-Cyrl-RS" sz="1000" kern="1200" dirty="0"/>
        </a:p>
      </dsp:txBody>
      <dsp:txXfrm>
        <a:off x="2213517" y="1529917"/>
        <a:ext cx="1374766" cy="1091630"/>
      </dsp:txXfrm>
    </dsp:sp>
    <dsp:sp modelId="{04E6B148-BE32-448B-8314-F5C20B86918E}">
      <dsp:nvSpPr>
        <dsp:cNvPr id="0" name=""/>
        <dsp:cNvSpPr/>
      </dsp:nvSpPr>
      <dsp:spPr>
        <a:xfrm>
          <a:off x="1951657" y="262154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3509299"/>
            <a:satOff val="3815"/>
            <a:lumOff val="232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3509299"/>
              <a:satOff val="3815"/>
              <a:lumOff val="2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да у писаном облику постави питање пореском органу као и да добије одговор такође у писаној форми</a:t>
          </a:r>
          <a:endParaRPr lang="sr-Cyrl-RS" sz="1000" kern="1200" dirty="0"/>
        </a:p>
      </dsp:txBody>
      <dsp:txXfrm>
        <a:off x="2213517" y="2621547"/>
        <a:ext cx="1374766" cy="1091630"/>
      </dsp:txXfrm>
    </dsp:sp>
    <dsp:sp modelId="{13BD54FE-70A9-4133-B222-914BD552AC43}">
      <dsp:nvSpPr>
        <dsp:cNvPr id="0" name=""/>
        <dsp:cNvSpPr/>
      </dsp:nvSpPr>
      <dsp:spPr>
        <a:xfrm>
          <a:off x="1951657" y="371317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5263949"/>
            <a:satOff val="5723"/>
            <a:lumOff val="347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5263949"/>
              <a:satOff val="5723"/>
              <a:lumOff val="3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коришћења пореских олакшица на прописан начин</a:t>
          </a:r>
          <a:endParaRPr lang="sr-Cyrl-RS" sz="1000" kern="1200" dirty="0"/>
        </a:p>
      </dsp:txBody>
      <dsp:txXfrm>
        <a:off x="2213517" y="3713177"/>
        <a:ext cx="1374766" cy="1091630"/>
      </dsp:txXfrm>
    </dsp:sp>
    <dsp:sp modelId="{95CC295B-92E5-4D42-A5A7-73895A33FCB2}">
      <dsp:nvSpPr>
        <dsp:cNvPr id="0" name=""/>
        <dsp:cNvSpPr/>
      </dsp:nvSpPr>
      <dsp:spPr>
        <a:xfrm>
          <a:off x="1951657" y="4804808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7018598"/>
            <a:satOff val="7631"/>
            <a:lumOff val="463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7018598"/>
              <a:satOff val="7631"/>
              <a:lumOff val="4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остваривања увида у податке о утврђивању и наплати пореза који се о пореском обвезнику воде код пореског органа</a:t>
          </a:r>
          <a:endParaRPr lang="sr-Cyrl-RS" sz="1000" kern="1200" dirty="0"/>
        </a:p>
      </dsp:txBody>
      <dsp:txXfrm>
        <a:off x="2213517" y="4804808"/>
        <a:ext cx="1374766" cy="1091630"/>
      </dsp:txXfrm>
    </dsp:sp>
    <dsp:sp modelId="{BB4E9E63-21B2-4591-997A-C5AE26F93BD2}">
      <dsp:nvSpPr>
        <dsp:cNvPr id="0" name=""/>
        <dsp:cNvSpPr/>
      </dsp:nvSpPr>
      <dsp:spPr>
        <a:xfrm>
          <a:off x="1078789" y="1853"/>
          <a:ext cx="1091084" cy="109108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800" kern="1200" dirty="0" smtClean="0"/>
            <a:t>Права усмерена на омогућавање или олакшавање извршења пореске обавезе</a:t>
          </a:r>
          <a:endParaRPr lang="sr-Cyrl-RS" sz="800" kern="1200" dirty="0"/>
        </a:p>
      </dsp:txBody>
      <dsp:txXfrm>
        <a:off x="1238575" y="161639"/>
        <a:ext cx="771512" cy="771512"/>
      </dsp:txXfrm>
    </dsp:sp>
    <dsp:sp modelId="{41BFD449-7155-48F7-824E-A54FF1330B81}">
      <dsp:nvSpPr>
        <dsp:cNvPr id="0" name=""/>
        <dsp:cNvSpPr/>
      </dsp:nvSpPr>
      <dsp:spPr>
        <a:xfrm>
          <a:off x="4679368" y="43828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8773248"/>
            <a:satOff val="9539"/>
            <a:lumOff val="579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8773248"/>
              <a:satOff val="9539"/>
              <a:lumOff val="5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обвезника да се службена лица Пореске управе опходе према њему са поштовањеми уважавањем</a:t>
          </a:r>
          <a:endParaRPr lang="sr-Cyrl-RS" sz="1000" kern="1200" dirty="0"/>
        </a:p>
      </dsp:txBody>
      <dsp:txXfrm>
        <a:off x="4941229" y="438287"/>
        <a:ext cx="1374766" cy="1091630"/>
      </dsp:txXfrm>
    </dsp:sp>
    <dsp:sp modelId="{51FEC6FE-928B-413E-8897-5EB6AD470C56}">
      <dsp:nvSpPr>
        <dsp:cNvPr id="0" name=""/>
        <dsp:cNvSpPr/>
      </dsp:nvSpPr>
      <dsp:spPr>
        <a:xfrm>
          <a:off x="4679368" y="152991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10527897"/>
            <a:satOff val="11446"/>
            <a:lumOff val="695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0527897"/>
              <a:satOff val="11446"/>
              <a:lumOff val="6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да се подаци прикупљени о </a:t>
          </a:r>
          <a:r>
            <a:rPr lang="sr-Cyrl-RS" sz="1000" kern="1200" dirty="0" smtClean="0"/>
            <a:t>пореском </a:t>
          </a:r>
          <a:r>
            <a:rPr lang="sr-Cyrl-RS" sz="1000" kern="1200" dirty="0" smtClean="0"/>
            <a:t>обвезнику чувају као службена тајна</a:t>
          </a:r>
        </a:p>
      </dsp:txBody>
      <dsp:txXfrm>
        <a:off x="4941229" y="1529917"/>
        <a:ext cx="1374766" cy="1091630"/>
      </dsp:txXfrm>
    </dsp:sp>
    <dsp:sp modelId="{419EC174-AD2F-499C-8903-C54FFD1EA67F}">
      <dsp:nvSpPr>
        <dsp:cNvPr id="0" name=""/>
        <dsp:cNvSpPr/>
      </dsp:nvSpPr>
      <dsp:spPr>
        <a:xfrm>
          <a:off x="4679368" y="262154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12282545"/>
            <a:satOff val="13354"/>
            <a:lumOff val="81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2282545"/>
              <a:satOff val="13354"/>
              <a:lumOff val="8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на поштовање приватности обвезника </a:t>
          </a:r>
        </a:p>
      </dsp:txBody>
      <dsp:txXfrm>
        <a:off x="4941229" y="2621547"/>
        <a:ext cx="1374766" cy="1091630"/>
      </dsp:txXfrm>
    </dsp:sp>
    <dsp:sp modelId="{0341532C-AE48-43FB-AFC3-499D11C1DF83}">
      <dsp:nvSpPr>
        <dsp:cNvPr id="0" name=""/>
        <dsp:cNvSpPr/>
      </dsp:nvSpPr>
      <dsp:spPr>
        <a:xfrm>
          <a:off x="3806501" y="1853"/>
          <a:ext cx="1091084" cy="1091084"/>
        </a:xfrm>
        <a:prstGeom prst="ellipse">
          <a:avLst/>
        </a:prstGeom>
        <a:solidFill>
          <a:schemeClr val="accent5">
            <a:hueOff val="-9214729"/>
            <a:satOff val="10313"/>
            <a:lumOff val="58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800" kern="1200" dirty="0" smtClean="0"/>
            <a:t>Права из сфере поштовања људског достојанства и правне сигурности  обвезника  </a:t>
          </a:r>
          <a:endParaRPr lang="sr-Cyrl-RS" sz="800" kern="1200" dirty="0"/>
        </a:p>
      </dsp:txBody>
      <dsp:txXfrm>
        <a:off x="3966287" y="161639"/>
        <a:ext cx="771512" cy="771512"/>
      </dsp:txXfrm>
    </dsp:sp>
    <dsp:sp modelId="{9682CB6C-F03F-483E-8B81-A1C3E290779D}">
      <dsp:nvSpPr>
        <dsp:cNvPr id="0" name=""/>
        <dsp:cNvSpPr/>
      </dsp:nvSpPr>
      <dsp:spPr>
        <a:xfrm>
          <a:off x="7407080" y="43828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14037196"/>
            <a:satOff val="15262"/>
            <a:lumOff val="927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4037196"/>
              <a:satOff val="15262"/>
              <a:lumOff val="9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на жалбу против решења (увек допуштена) и против закључка (у начелу допуштена)</a:t>
          </a:r>
        </a:p>
      </dsp:txBody>
      <dsp:txXfrm>
        <a:off x="7668940" y="438287"/>
        <a:ext cx="1374766" cy="1091630"/>
      </dsp:txXfrm>
    </dsp:sp>
    <dsp:sp modelId="{F2F574E9-38EE-40E3-A55F-C41936304587}">
      <dsp:nvSpPr>
        <dsp:cNvPr id="0" name=""/>
        <dsp:cNvSpPr/>
      </dsp:nvSpPr>
      <dsp:spPr>
        <a:xfrm>
          <a:off x="7407080" y="152991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15791845"/>
            <a:satOff val="17170"/>
            <a:lumOff val="1042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5791845"/>
              <a:satOff val="17170"/>
              <a:lumOff val="10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на покретање управног спора</a:t>
          </a:r>
        </a:p>
      </dsp:txBody>
      <dsp:txXfrm>
        <a:off x="7668940" y="1529917"/>
        <a:ext cx="1374766" cy="1091630"/>
      </dsp:txXfrm>
    </dsp:sp>
    <dsp:sp modelId="{714EEE24-BD58-44EB-AE90-FD4D20B84010}">
      <dsp:nvSpPr>
        <dsp:cNvPr id="0" name=""/>
        <dsp:cNvSpPr/>
      </dsp:nvSpPr>
      <dsp:spPr>
        <a:xfrm>
          <a:off x="7407080" y="262154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17546495"/>
            <a:satOff val="19077"/>
            <a:lumOff val="1158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7546495"/>
              <a:satOff val="19077"/>
              <a:lumOff val="11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на добијање образложења аката донетих у поступку пореске контроле</a:t>
          </a:r>
        </a:p>
      </dsp:txBody>
      <dsp:txXfrm>
        <a:off x="7668940" y="2621547"/>
        <a:ext cx="1374766" cy="1091630"/>
      </dsp:txXfrm>
    </dsp:sp>
    <dsp:sp modelId="{5B47933F-B28E-47CF-A683-DD52C41E9BD7}">
      <dsp:nvSpPr>
        <dsp:cNvPr id="0" name=""/>
        <dsp:cNvSpPr/>
      </dsp:nvSpPr>
      <dsp:spPr>
        <a:xfrm>
          <a:off x="7407080" y="3713177"/>
          <a:ext cx="1636626" cy="1091630"/>
        </a:xfrm>
        <a:prstGeom prst="rect">
          <a:avLst/>
        </a:prstGeom>
        <a:solidFill>
          <a:schemeClr val="accent5">
            <a:tint val="40000"/>
            <a:alpha val="90000"/>
            <a:hueOff val="-19301144"/>
            <a:satOff val="20985"/>
            <a:lumOff val="1274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9301144"/>
              <a:satOff val="20985"/>
              <a:lumOff val="1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Право да заступа властите интересе пред пореским органима непосредно или преко пуномоћника</a:t>
          </a:r>
        </a:p>
      </dsp:txBody>
      <dsp:txXfrm>
        <a:off x="7668940" y="3713177"/>
        <a:ext cx="1374766" cy="1091630"/>
      </dsp:txXfrm>
    </dsp:sp>
    <dsp:sp modelId="{61DF4440-2997-46CD-B896-27B2A37F13E3}">
      <dsp:nvSpPr>
        <dsp:cNvPr id="0" name=""/>
        <dsp:cNvSpPr/>
      </dsp:nvSpPr>
      <dsp:spPr>
        <a:xfrm>
          <a:off x="6534212" y="1853"/>
          <a:ext cx="1091084" cy="1091084"/>
        </a:xfrm>
        <a:prstGeom prst="ellipse">
          <a:avLst/>
        </a:prstGeom>
        <a:solidFill>
          <a:schemeClr val="accent5">
            <a:hueOff val="-18429457"/>
            <a:satOff val="20625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800" kern="1200" dirty="0" smtClean="0"/>
            <a:t>Уско процесна права обвезника</a:t>
          </a:r>
        </a:p>
      </dsp:txBody>
      <dsp:txXfrm>
        <a:off x="6693998" y="161639"/>
        <a:ext cx="771512" cy="7715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FB3829-2B82-43FD-B90C-75549B642E6C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11880000"/>
            <a:gd name="adj2" fmla="val 16200000"/>
            <a:gd name="adj3" fmla="val 463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9CEF68-9E6D-439F-A6BC-DD805B0D41D9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7560000"/>
            <a:gd name="adj2" fmla="val 11880000"/>
            <a:gd name="adj3" fmla="val 463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E93CE-434E-4146-8B2B-69D5D6422AA6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3240000"/>
            <a:gd name="adj2" fmla="val 7560000"/>
            <a:gd name="adj3" fmla="val 463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043C4F-B3A5-4CF6-B79A-867DDB7007B6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20520000"/>
            <a:gd name="adj2" fmla="val 3240000"/>
            <a:gd name="adj3" fmla="val 463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6F5A0-3D96-4D1C-BB1A-76467218A246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16200000"/>
            <a:gd name="adj2" fmla="val 20520000"/>
            <a:gd name="adj3" fmla="val 46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3691AB-826D-4791-A965-3B55FBF09AED}">
      <dsp:nvSpPr>
        <dsp:cNvPr id="0" name=""/>
        <dsp:cNvSpPr/>
      </dsp:nvSpPr>
      <dsp:spPr>
        <a:xfrm>
          <a:off x="3038078" y="1872401"/>
          <a:ext cx="2051843" cy="2051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ПРЕСТАНАК ПОРЕСКОГ УПРАВНОГ ОДНОСА</a:t>
          </a:r>
          <a:endParaRPr lang="sr-Cyrl-RS" sz="2000" kern="1200" dirty="0"/>
        </a:p>
      </dsp:txBody>
      <dsp:txXfrm>
        <a:off x="3338563" y="2172886"/>
        <a:ext cx="1450873" cy="1450873"/>
      </dsp:txXfrm>
    </dsp:sp>
    <dsp:sp modelId="{3AF313D3-3CDD-487B-81CE-F8FD276CB5D6}">
      <dsp:nvSpPr>
        <dsp:cNvPr id="0" name=""/>
        <dsp:cNvSpPr/>
      </dsp:nvSpPr>
      <dsp:spPr>
        <a:xfrm>
          <a:off x="3345854" y="1626"/>
          <a:ext cx="1436290" cy="14362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800" kern="1200" dirty="0" smtClean="0"/>
            <a:t>Поступањем пореског дужника по норми управног акта која се тиме исцпљује (плаћањем пореског дуга утврђеног решењем)</a:t>
          </a:r>
          <a:endParaRPr lang="sr-Cyrl-RS" sz="800" kern="1200" dirty="0"/>
        </a:p>
      </dsp:txBody>
      <dsp:txXfrm>
        <a:off x="3556194" y="211966"/>
        <a:ext cx="1015610" cy="1015610"/>
      </dsp:txXfrm>
    </dsp:sp>
    <dsp:sp modelId="{D45D4BDC-8874-4016-AE1E-66BC7D614435}">
      <dsp:nvSpPr>
        <dsp:cNvPr id="0" name=""/>
        <dsp:cNvSpPr/>
      </dsp:nvSpPr>
      <dsp:spPr>
        <a:xfrm>
          <a:off x="5417780" y="1506968"/>
          <a:ext cx="1436290" cy="143629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800" kern="1200" dirty="0" smtClean="0"/>
            <a:t>Уколико је порески управни однос заснован незаконитим пореским актом такав однос престаје поништењем незаконитог акта</a:t>
          </a:r>
          <a:endParaRPr lang="sr-Cyrl-RS" sz="800" kern="1200" dirty="0"/>
        </a:p>
      </dsp:txBody>
      <dsp:txXfrm>
        <a:off x="5628120" y="1717308"/>
        <a:ext cx="1015610" cy="1015610"/>
      </dsp:txXfrm>
    </dsp:sp>
    <dsp:sp modelId="{6875A0A2-45A6-4529-8EA0-6A634EBBB15B}">
      <dsp:nvSpPr>
        <dsp:cNvPr id="0" name=""/>
        <dsp:cNvSpPr/>
      </dsp:nvSpPr>
      <dsp:spPr>
        <a:xfrm>
          <a:off x="4626375" y="3942663"/>
          <a:ext cx="1436290" cy="143629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800" kern="1200" dirty="0" smtClean="0"/>
            <a:t>Доношење каснијег акта у истој пореској ствари чиме се заснива нови порески управни однос</a:t>
          </a:r>
          <a:endParaRPr lang="sr-Cyrl-RS" sz="800" kern="1200" dirty="0"/>
        </a:p>
      </dsp:txBody>
      <dsp:txXfrm>
        <a:off x="4836715" y="4153003"/>
        <a:ext cx="1015610" cy="1015610"/>
      </dsp:txXfrm>
    </dsp:sp>
    <dsp:sp modelId="{F5E9E7C4-6A32-4721-8D5E-4A7C9EBC7D3F}">
      <dsp:nvSpPr>
        <dsp:cNvPr id="0" name=""/>
        <dsp:cNvSpPr/>
      </dsp:nvSpPr>
      <dsp:spPr>
        <a:xfrm>
          <a:off x="2065334" y="3942663"/>
          <a:ext cx="1436290" cy="143629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800" kern="1200" dirty="0" smtClean="0"/>
            <a:t>Одрицање од овлашћења садржаног у управном акту</a:t>
          </a:r>
          <a:endParaRPr lang="sr-Cyrl-RS" sz="800" kern="1200" dirty="0"/>
        </a:p>
      </dsp:txBody>
      <dsp:txXfrm>
        <a:off x="2275674" y="4153003"/>
        <a:ext cx="1015610" cy="1015610"/>
      </dsp:txXfrm>
    </dsp:sp>
    <dsp:sp modelId="{32690DB8-C6C3-4E7A-9D70-B611AF1CADF0}">
      <dsp:nvSpPr>
        <dsp:cNvPr id="0" name=""/>
        <dsp:cNvSpPr/>
      </dsp:nvSpPr>
      <dsp:spPr>
        <a:xfrm>
          <a:off x="1273929" y="1506968"/>
          <a:ext cx="1436290" cy="143629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800" kern="1200" dirty="0" smtClean="0"/>
            <a:t>Наступањем немогућности даљих правних дејстава пореског управног односа</a:t>
          </a:r>
          <a:endParaRPr lang="sr-Cyrl-RS" sz="800" kern="1200" dirty="0"/>
        </a:p>
      </dsp:txBody>
      <dsp:txXfrm>
        <a:off x="1484269" y="1717308"/>
        <a:ext cx="1015610" cy="10156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636FC-AFA9-43EE-8DCD-AF50DB5CBB43}">
      <dsp:nvSpPr>
        <dsp:cNvPr id="0" name=""/>
        <dsp:cNvSpPr/>
      </dsp:nvSpPr>
      <dsp:spPr>
        <a:xfrm rot="5400000">
          <a:off x="2300878" y="-499462"/>
          <a:ext cx="1496660" cy="286984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900" kern="1200" dirty="0" smtClean="0"/>
            <a:t>Помоћ коју домаћи државни органи пружају Пореској управи</a:t>
          </a:r>
          <a:endParaRPr lang="sr-Cyrl-RS" sz="1900" kern="1200" dirty="0"/>
        </a:p>
      </dsp:txBody>
      <dsp:txXfrm rot="-5400000">
        <a:off x="1614287" y="260190"/>
        <a:ext cx="2796782" cy="1350538"/>
      </dsp:txXfrm>
    </dsp:sp>
    <dsp:sp modelId="{9AA40011-BBE0-4862-ACEF-B936DC8675B6}">
      <dsp:nvSpPr>
        <dsp:cNvPr id="0" name=""/>
        <dsp:cNvSpPr/>
      </dsp:nvSpPr>
      <dsp:spPr>
        <a:xfrm>
          <a:off x="0" y="46"/>
          <a:ext cx="1614286" cy="1870825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 smtClean="0"/>
            <a:t>Унутрашња правна помоћ</a:t>
          </a:r>
          <a:endParaRPr lang="sr-Cyrl-RS" sz="1700" kern="1200" dirty="0"/>
        </a:p>
      </dsp:txBody>
      <dsp:txXfrm>
        <a:off x="78803" y="78849"/>
        <a:ext cx="1456680" cy="1713219"/>
      </dsp:txXfrm>
    </dsp:sp>
    <dsp:sp modelId="{AE5717CE-A439-4A7E-932E-599FCE7E3BD0}">
      <dsp:nvSpPr>
        <dsp:cNvPr id="0" name=""/>
        <dsp:cNvSpPr/>
      </dsp:nvSpPr>
      <dsp:spPr>
        <a:xfrm rot="5400000">
          <a:off x="2300878" y="1464904"/>
          <a:ext cx="1496660" cy="286984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900" kern="1200" dirty="0" smtClean="0"/>
            <a:t>Помоћ коју инострани порески органи по замолници пружају Пореској управи</a:t>
          </a:r>
          <a:endParaRPr lang="sr-Cyrl-RS" sz="1900" kern="1200" dirty="0"/>
        </a:p>
      </dsp:txBody>
      <dsp:txXfrm rot="-5400000">
        <a:off x="1614287" y="2224557"/>
        <a:ext cx="2796782" cy="1350538"/>
      </dsp:txXfrm>
    </dsp:sp>
    <dsp:sp modelId="{40E456DA-B0C7-4F50-911B-782964AEFCD4}">
      <dsp:nvSpPr>
        <dsp:cNvPr id="0" name=""/>
        <dsp:cNvSpPr/>
      </dsp:nvSpPr>
      <dsp:spPr>
        <a:xfrm>
          <a:off x="0" y="1964413"/>
          <a:ext cx="1614286" cy="18708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 smtClean="0"/>
            <a:t>Међународна правна помоћ</a:t>
          </a:r>
          <a:endParaRPr lang="sr-Cyrl-RS" sz="1700" kern="1200" dirty="0"/>
        </a:p>
      </dsp:txBody>
      <dsp:txXfrm>
        <a:off x="78803" y="2043216"/>
        <a:ext cx="1456680" cy="171321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516F9-4D57-4649-8B8F-528F3EE15E84}">
      <dsp:nvSpPr>
        <dsp:cNvPr id="0" name=""/>
        <dsp:cNvSpPr/>
      </dsp:nvSpPr>
      <dsp:spPr>
        <a:xfrm>
          <a:off x="0" y="0"/>
          <a:ext cx="39871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9A592-CA6A-4F62-AE17-E774CC80AF68}">
      <dsp:nvSpPr>
        <dsp:cNvPr id="0" name=""/>
        <dsp:cNvSpPr/>
      </dsp:nvSpPr>
      <dsp:spPr>
        <a:xfrm>
          <a:off x="0" y="0"/>
          <a:ext cx="797422" cy="1541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>
              <a:solidFill>
                <a:srgbClr val="FF0000"/>
              </a:solidFill>
            </a:rPr>
            <a:t>Пореска управа</a:t>
          </a:r>
          <a:r>
            <a:rPr lang="sr-Cyrl-RS" sz="1400" kern="1200" dirty="0" smtClean="0"/>
            <a:t>:</a:t>
          </a:r>
          <a:endParaRPr lang="sr-Cyrl-RS" sz="1400" kern="1200" dirty="0"/>
        </a:p>
      </dsp:txBody>
      <dsp:txXfrm>
        <a:off x="0" y="0"/>
        <a:ext cx="797422" cy="1541619"/>
      </dsp:txXfrm>
    </dsp:sp>
    <dsp:sp modelId="{547A4B64-5F07-473B-8276-794D14FF8FAE}">
      <dsp:nvSpPr>
        <dsp:cNvPr id="0" name=""/>
        <dsp:cNvSpPr/>
      </dsp:nvSpPr>
      <dsp:spPr>
        <a:xfrm>
          <a:off x="857229" y="24087"/>
          <a:ext cx="3129883" cy="481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1. не може сама да обави службену радњу</a:t>
          </a:r>
          <a:endParaRPr lang="sr-Cyrl-RS" sz="1000" kern="1200" dirty="0"/>
        </a:p>
      </dsp:txBody>
      <dsp:txXfrm>
        <a:off x="857229" y="24087"/>
        <a:ext cx="3129883" cy="481755"/>
      </dsp:txXfrm>
    </dsp:sp>
    <dsp:sp modelId="{4ED5F267-7684-4E81-A8C3-AD05312E4E54}">
      <dsp:nvSpPr>
        <dsp:cNvPr id="0" name=""/>
        <dsp:cNvSpPr/>
      </dsp:nvSpPr>
      <dsp:spPr>
        <a:xfrm>
          <a:off x="797422" y="505843"/>
          <a:ext cx="3189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EC1B42-D3FE-49BD-8389-2DC747556EAA}">
      <dsp:nvSpPr>
        <dsp:cNvPr id="0" name=""/>
        <dsp:cNvSpPr/>
      </dsp:nvSpPr>
      <dsp:spPr>
        <a:xfrm>
          <a:off x="857229" y="529931"/>
          <a:ext cx="3129883" cy="481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2. не располаже средствима за обављање одређене службене радње</a:t>
          </a:r>
          <a:endParaRPr lang="sr-Cyrl-RS" sz="1000" kern="1200" dirty="0"/>
        </a:p>
      </dsp:txBody>
      <dsp:txXfrm>
        <a:off x="857229" y="529931"/>
        <a:ext cx="3129883" cy="481755"/>
      </dsp:txXfrm>
    </dsp:sp>
    <dsp:sp modelId="{7C663F06-8EFC-416E-93A9-1F1E8C4F8500}">
      <dsp:nvSpPr>
        <dsp:cNvPr id="0" name=""/>
        <dsp:cNvSpPr/>
      </dsp:nvSpPr>
      <dsp:spPr>
        <a:xfrm>
          <a:off x="797422" y="1011687"/>
          <a:ext cx="3189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CA4223-41A1-4286-AB3F-0A8AAAF24039}">
      <dsp:nvSpPr>
        <dsp:cNvPr id="0" name=""/>
        <dsp:cNvSpPr/>
      </dsp:nvSpPr>
      <dsp:spPr>
        <a:xfrm>
          <a:off x="857229" y="1035775"/>
          <a:ext cx="3129883" cy="481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3. би произвела знатно веће трошкове уколико би радњу обавила без сарадње са другим органом</a:t>
          </a:r>
          <a:endParaRPr lang="sr-Cyrl-RS" sz="1000" kern="1200" dirty="0"/>
        </a:p>
      </dsp:txBody>
      <dsp:txXfrm>
        <a:off x="857229" y="1035775"/>
        <a:ext cx="3129883" cy="481755"/>
      </dsp:txXfrm>
    </dsp:sp>
    <dsp:sp modelId="{11604AE3-DBFF-4D90-AC31-621E688D388A}">
      <dsp:nvSpPr>
        <dsp:cNvPr id="0" name=""/>
        <dsp:cNvSpPr/>
      </dsp:nvSpPr>
      <dsp:spPr>
        <a:xfrm>
          <a:off x="797422" y="1517531"/>
          <a:ext cx="3189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diagramLayout" Target="../diagrams/layout10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12" Type="http://schemas.openxmlformats.org/officeDocument/2006/relationships/diagramData" Target="../diagrams/data10.xml"/><Relationship Id="rId2" Type="http://schemas.openxmlformats.org/officeDocument/2006/relationships/diagramData" Target="../diagrams/data8.xml"/><Relationship Id="rId1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5" Type="http://schemas.openxmlformats.org/officeDocument/2006/relationships/diagramColors" Target="../diagrams/colors10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Relationship Id="rId1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Пореско право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sr-Cyrl-RS" dirty="0" smtClean="0"/>
              <a:t>Основне тезе за предавања – </a:t>
            </a:r>
          </a:p>
          <a:p>
            <a:pPr marL="342900" indent="-342900">
              <a:buFontTx/>
              <a:buChar char="-"/>
            </a:pPr>
            <a:r>
              <a:rPr lang="sr-Cyrl-RS" dirty="0" smtClean="0"/>
              <a:t>2.4.2020. -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828262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2127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порески управни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30877"/>
            <a:ext cx="10353762" cy="4860323"/>
          </a:xfrm>
        </p:spPr>
        <p:txBody>
          <a:bodyPr/>
          <a:lstStyle/>
          <a:p>
            <a:pPr marL="0" indent="0" algn="ctr">
              <a:buNone/>
            </a:pPr>
            <a:r>
              <a:rPr lang="sr-Latn-RS" dirty="0" smtClean="0"/>
              <a:t>8. </a:t>
            </a:r>
            <a:r>
              <a:rPr lang="sr-Cyrl-RS" dirty="0" smtClean="0"/>
              <a:t>Правна помоћ у пореским стварима</a:t>
            </a:r>
            <a:endParaRPr lang="sr-Cyrl-R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14260646"/>
              </p:ext>
            </p:extLst>
          </p:nvPr>
        </p:nvGraphicFramePr>
        <p:xfrm>
          <a:off x="697470" y="1441622"/>
          <a:ext cx="4484130" cy="3835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ight Arrow 8"/>
          <p:cNvSpPr/>
          <p:nvPr/>
        </p:nvSpPr>
        <p:spPr>
          <a:xfrm>
            <a:off x="5544065" y="2042984"/>
            <a:ext cx="1103870" cy="7084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Услови</a:t>
            </a:r>
            <a:endParaRPr lang="sr-Cyrl-RS" dirty="0"/>
          </a:p>
        </p:txBody>
      </p:sp>
      <p:sp>
        <p:nvSpPr>
          <p:cNvPr id="10" name="Right Arrow 9"/>
          <p:cNvSpPr/>
          <p:nvPr/>
        </p:nvSpPr>
        <p:spPr>
          <a:xfrm>
            <a:off x="5544065" y="4032422"/>
            <a:ext cx="1103870" cy="7084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Услови</a:t>
            </a:r>
            <a:endParaRPr lang="sr-Cyrl-R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945589169"/>
              </p:ext>
            </p:extLst>
          </p:nvPr>
        </p:nvGraphicFramePr>
        <p:xfrm>
          <a:off x="6787978" y="1626401"/>
          <a:ext cx="3987113" cy="1541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211387799"/>
              </p:ext>
            </p:extLst>
          </p:nvPr>
        </p:nvGraphicFramePr>
        <p:xfrm>
          <a:off x="6787977" y="3479915"/>
          <a:ext cx="3987113" cy="2521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86468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54227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I </a:t>
            </a:r>
            <a:r>
              <a:rPr lang="sr-Cyrl-RS" dirty="0" smtClean="0"/>
              <a:t>порески управни однос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63827"/>
            <a:ext cx="10353762" cy="5667632"/>
          </a:xfrm>
        </p:spPr>
        <p:txBody>
          <a:bodyPr/>
          <a:lstStyle/>
          <a:p>
            <a:pPr marL="457200" indent="-457200" algn="ctr">
              <a:buAutoNum type="arabicPeriod"/>
            </a:pPr>
            <a:r>
              <a:rPr lang="sr-Cyrl-RS" dirty="0" smtClean="0"/>
              <a:t>Карактеристике пореског управног односа</a:t>
            </a:r>
          </a:p>
          <a:p>
            <a:pPr marL="0" indent="0" algn="ctr">
              <a:buNone/>
            </a:pPr>
            <a:endParaRPr lang="sr-Cyrl-RS" dirty="0" smtClean="0"/>
          </a:p>
          <a:p>
            <a:pPr marL="0" indent="0" algn="ctr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24948228"/>
              </p:ext>
            </p:extLst>
          </p:nvPr>
        </p:nvGraphicFramePr>
        <p:xfrm>
          <a:off x="2026675" y="1371600"/>
          <a:ext cx="8128000" cy="4852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4776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2127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порески управни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30877"/>
            <a:ext cx="10353762" cy="486032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sr-Cyrl-RS" dirty="0" smtClean="0"/>
              <a:t>2. Утврђивање пореза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Утврђивање пореза </a:t>
            </a:r>
            <a:r>
              <a:rPr lang="sr-Cyrl-RS" dirty="0" smtClean="0"/>
              <a:t>– основни циљ заснивања и остваривања пореског управног односа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Начини утврђивања пореза</a:t>
            </a:r>
            <a:r>
              <a:rPr lang="sr-Cyrl-RS" dirty="0" smtClean="0"/>
              <a:t>:</a:t>
            </a:r>
          </a:p>
          <a:p>
            <a:pPr lvl="1"/>
            <a:r>
              <a:rPr lang="sr-Cyrl-RS" dirty="0" smtClean="0">
                <a:solidFill>
                  <a:srgbClr val="0070C0"/>
                </a:solidFill>
              </a:rPr>
              <a:t>Самоопорезивање</a:t>
            </a:r>
            <a:r>
              <a:rPr lang="sr-Cyrl-RS" dirty="0" smtClean="0"/>
              <a:t> (сам порески дужник утврђује порез – нпр. </a:t>
            </a:r>
            <a:r>
              <a:rPr lang="sr-Cyrl-RS" dirty="0" smtClean="0"/>
              <a:t>код </a:t>
            </a:r>
            <a:r>
              <a:rPr lang="sr-Cyrl-RS" dirty="0" smtClean="0"/>
              <a:t>пореза на добит правних лица, ПДВ-а, пореза по одбитку)</a:t>
            </a:r>
          </a:p>
          <a:p>
            <a:pPr lvl="1"/>
            <a:r>
              <a:rPr lang="sr-Cyrl-RS" dirty="0" smtClean="0">
                <a:solidFill>
                  <a:schemeClr val="tx2">
                    <a:lumMod val="50000"/>
                  </a:schemeClr>
                </a:solidFill>
              </a:rPr>
              <a:t>Решењем пореског органа </a:t>
            </a:r>
            <a:r>
              <a:rPr lang="sr-Cyrl-RS" dirty="0" smtClean="0"/>
              <a:t>(две ситуације):</a:t>
            </a:r>
          </a:p>
          <a:p>
            <a:pPr lvl="2"/>
            <a:r>
              <a:rPr lang="sr-Cyrl-RS" dirty="0" smtClean="0"/>
              <a:t>У поступку пореске контроле </a:t>
            </a:r>
            <a:r>
              <a:rPr lang="sr-Cyrl-RS" dirty="0" smtClean="0"/>
              <a:t>због изостанка </a:t>
            </a:r>
            <a:r>
              <a:rPr lang="sr-Cyrl-RS" dirty="0" smtClean="0"/>
              <a:t>тачног и потпуног утврђивања пореске обавезе од стране пореског дужника)</a:t>
            </a:r>
          </a:p>
          <a:p>
            <a:pPr lvl="2"/>
            <a:r>
              <a:rPr lang="sr-Cyrl-RS" dirty="0" smtClean="0"/>
              <a:t>Ситуација када </a:t>
            </a:r>
            <a:r>
              <a:rPr lang="sr-Cyrl-RS" dirty="0" smtClean="0"/>
              <a:t>порески закон прописије </a:t>
            </a:r>
            <a:r>
              <a:rPr lang="sr-Cyrl-RS" dirty="0" smtClean="0"/>
              <a:t>да се самоопорезивање не спроводи, односно да се поред саоопорезивања мора донети и пореско решење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Акти у поступку утврђивања пореза - </a:t>
            </a:r>
            <a:r>
              <a:rPr lang="sr-Cyrl-RS" dirty="0" smtClean="0"/>
              <a:t>декалративан</a:t>
            </a:r>
            <a:r>
              <a:rPr lang="sr-Cyrl-RS" dirty="0"/>
              <a:t>и</a:t>
            </a:r>
            <a:r>
              <a:rPr lang="sr-Cyrl-RS" dirty="0" smtClean="0"/>
              <a:t> а не конститутивни – пореска обавеза настаје у моменту остваривања релевантних пореских чињеница а не у моменту утврђивања пореза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342093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37751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порески управни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47351"/>
            <a:ext cx="10353762" cy="484384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3. Елементи решења о утврђивању пореза</a:t>
            </a:r>
          </a:p>
          <a:p>
            <a:pPr marL="0" indent="0" algn="ctr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038428"/>
              </p:ext>
            </p:extLst>
          </p:nvPr>
        </p:nvGraphicFramePr>
        <p:xfrm>
          <a:off x="1293341" y="1482811"/>
          <a:ext cx="9555891" cy="4983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2418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2127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порески управни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30877"/>
            <a:ext cx="10353762" cy="4860323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4. Предмет пореског управног односа</a:t>
            </a:r>
            <a:endParaRPr lang="sr-Cyrl-R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77554530"/>
              </p:ext>
            </p:extLst>
          </p:nvPr>
        </p:nvGraphicFramePr>
        <p:xfrm>
          <a:off x="2032000" y="1252153"/>
          <a:ext cx="8128000" cy="4886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176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13038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порески управни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22639"/>
            <a:ext cx="10353762" cy="4868561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/>
              <a:t>4. Предмет пореског управног односа</a:t>
            </a:r>
          </a:p>
          <a:p>
            <a:endParaRPr lang="sr-Cyrl-R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41473737"/>
              </p:ext>
            </p:extLst>
          </p:nvPr>
        </p:nvGraphicFramePr>
        <p:xfrm>
          <a:off x="2032000" y="1334530"/>
          <a:ext cx="8128000" cy="4803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6155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62465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порески управни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72065"/>
            <a:ext cx="10353762" cy="481913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5. Пореска контрола</a:t>
            </a:r>
            <a:endParaRPr lang="sr-Cyrl-R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93880570"/>
              </p:ext>
            </p:extLst>
          </p:nvPr>
        </p:nvGraphicFramePr>
        <p:xfrm>
          <a:off x="288324" y="1491049"/>
          <a:ext cx="11277600" cy="5255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039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05948"/>
            <a:ext cx="10353761" cy="32127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порески управни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9426" y="366586"/>
            <a:ext cx="10353762" cy="4860323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6. Права пореских обвезника у пореском управном поступку (ЗПППА)</a:t>
            </a:r>
            <a:endParaRPr lang="sr-Cyrl-R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42918011"/>
              </p:ext>
            </p:extLst>
          </p:nvPr>
        </p:nvGraphicFramePr>
        <p:xfrm>
          <a:off x="1145059" y="807308"/>
          <a:ext cx="10122497" cy="5898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1849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698" y="332145"/>
            <a:ext cx="10353761" cy="354227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порески управни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838" y="686372"/>
            <a:ext cx="10353762" cy="4827373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7. Престанак пореског управног односа</a:t>
            </a:r>
            <a:endParaRPr lang="sr-Cyrl-R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97035385"/>
              </p:ext>
            </p:extLst>
          </p:nvPr>
        </p:nvGraphicFramePr>
        <p:xfrm>
          <a:off x="1999049" y="123041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3788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355</TotalTime>
  <Words>872</Words>
  <Application>Microsoft Office PowerPoint</Application>
  <PresentationFormat>Widescreen</PresentationFormat>
  <Paragraphs>117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Bookman Old Style</vt:lpstr>
      <vt:lpstr>Rockwell</vt:lpstr>
      <vt:lpstr>Damask</vt:lpstr>
      <vt:lpstr>Пореско право</vt:lpstr>
      <vt:lpstr>I порески управни однос</vt:lpstr>
      <vt:lpstr>I порески управни однос</vt:lpstr>
      <vt:lpstr>I порески управни однос</vt:lpstr>
      <vt:lpstr>I порески управни однос</vt:lpstr>
      <vt:lpstr>I порески управни однос</vt:lpstr>
      <vt:lpstr>I порески управни однос</vt:lpstr>
      <vt:lpstr>I порески управни однос</vt:lpstr>
      <vt:lpstr>I порески управни однос</vt:lpstr>
      <vt:lpstr>I порески управни однос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Пореско право</dc:title>
  <dc:creator>Mili Lapcevic</dc:creator>
  <cp:lastModifiedBy>Mili Lapcevic</cp:lastModifiedBy>
  <cp:revision>22</cp:revision>
  <dcterms:created xsi:type="dcterms:W3CDTF">2020-03-30T14:53:22Z</dcterms:created>
  <dcterms:modified xsi:type="dcterms:W3CDTF">2020-04-01T17:29:11Z</dcterms:modified>
</cp:coreProperties>
</file>