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2B3B4-2135-474E-8101-60B46A888AF6}" type="doc">
      <dgm:prSet loTypeId="urn:microsoft.com/office/officeart/2005/8/layout/v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1E7B7062-CB02-4451-B219-F53818930864}">
      <dgm:prSet phldrT="[Text]"/>
      <dgm:spPr/>
      <dgm:t>
        <a:bodyPr/>
        <a:lstStyle/>
        <a:p>
          <a:r>
            <a:rPr lang="sr-Cyrl-RS" dirty="0" smtClean="0"/>
            <a:t>Теорија извора</a:t>
          </a:r>
          <a:endParaRPr lang="sr-Cyrl-RS" dirty="0"/>
        </a:p>
      </dgm:t>
    </dgm:pt>
    <dgm:pt modelId="{D092886E-CAC6-47CB-932C-1AD0373B5802}" type="parTrans" cxnId="{7F2680FF-C68B-4CE9-8F5C-CDE48D611634}">
      <dgm:prSet/>
      <dgm:spPr/>
      <dgm:t>
        <a:bodyPr/>
        <a:lstStyle/>
        <a:p>
          <a:endParaRPr lang="sr-Cyrl-RS"/>
        </a:p>
      </dgm:t>
    </dgm:pt>
    <dgm:pt modelId="{1AC03707-BECE-4AFB-BE96-7DB554DB279F}" type="sibTrans" cxnId="{7F2680FF-C68B-4CE9-8F5C-CDE48D611634}">
      <dgm:prSet/>
      <dgm:spPr/>
      <dgm:t>
        <a:bodyPr/>
        <a:lstStyle/>
        <a:p>
          <a:endParaRPr lang="sr-Cyrl-RS"/>
        </a:p>
      </dgm:t>
    </dgm:pt>
    <dgm:pt modelId="{B19CE7FA-F153-4842-8211-7CC197A173F5}">
      <dgm:prSet phldrT="[Text]"/>
      <dgm:spPr/>
      <dgm:t>
        <a:bodyPr/>
        <a:lstStyle/>
        <a:p>
          <a:r>
            <a:rPr lang="sr-Cyrl-RS" dirty="0" smtClean="0"/>
            <a:t>Доходак – збир чистих прихода који у одређеном временском интервалу притичу из извора који обезбеђује редован прилив</a:t>
          </a:r>
          <a:endParaRPr lang="sr-Cyrl-RS" dirty="0"/>
        </a:p>
      </dgm:t>
    </dgm:pt>
    <dgm:pt modelId="{BC22D676-84CC-41A9-A9FD-DEC7811EF1AC}" type="parTrans" cxnId="{5E0A1340-2BB3-48D6-9CD3-C06A0E6624CF}">
      <dgm:prSet/>
      <dgm:spPr/>
      <dgm:t>
        <a:bodyPr/>
        <a:lstStyle/>
        <a:p>
          <a:endParaRPr lang="sr-Cyrl-RS"/>
        </a:p>
      </dgm:t>
    </dgm:pt>
    <dgm:pt modelId="{50DC708E-0068-489A-91F3-9741EF2B69B2}" type="sibTrans" cxnId="{5E0A1340-2BB3-48D6-9CD3-C06A0E6624CF}">
      <dgm:prSet/>
      <dgm:spPr/>
      <dgm:t>
        <a:bodyPr/>
        <a:lstStyle/>
        <a:p>
          <a:endParaRPr lang="sr-Cyrl-RS"/>
        </a:p>
      </dgm:t>
    </dgm:pt>
    <dgm:pt modelId="{E555F51D-2A7F-4049-AF4B-F721064E3811}">
      <dgm:prSet phldrT="[Text]"/>
      <dgm:spPr/>
      <dgm:t>
        <a:bodyPr/>
        <a:lstStyle/>
        <a:p>
          <a:r>
            <a:rPr lang="sr-Cyrl-RS" dirty="0" smtClean="0"/>
            <a:t>Нагласак је на трајности извора прихода</a:t>
          </a:r>
          <a:endParaRPr lang="sr-Cyrl-RS" dirty="0"/>
        </a:p>
      </dgm:t>
    </dgm:pt>
    <dgm:pt modelId="{3F216B2D-F320-45FC-BFB8-22CD434A3172}" type="parTrans" cxnId="{19EB6193-F149-4252-A1C1-7C06B84A52F4}">
      <dgm:prSet/>
      <dgm:spPr/>
      <dgm:t>
        <a:bodyPr/>
        <a:lstStyle/>
        <a:p>
          <a:endParaRPr lang="sr-Cyrl-RS"/>
        </a:p>
      </dgm:t>
    </dgm:pt>
    <dgm:pt modelId="{11A9A8A5-442E-49C6-991D-271294BFAA59}" type="sibTrans" cxnId="{19EB6193-F149-4252-A1C1-7C06B84A52F4}">
      <dgm:prSet/>
      <dgm:spPr/>
      <dgm:t>
        <a:bodyPr/>
        <a:lstStyle/>
        <a:p>
          <a:endParaRPr lang="sr-Cyrl-RS"/>
        </a:p>
      </dgm:t>
    </dgm:pt>
    <dgm:pt modelId="{BC54BF4E-EC18-492F-AA93-A345967B78D6}">
      <dgm:prSet phldrT="[Text]"/>
      <dgm:spPr/>
      <dgm:t>
        <a:bodyPr/>
        <a:lstStyle/>
        <a:p>
          <a:r>
            <a:rPr lang="sr-Cyrl-RS" dirty="0" smtClean="0"/>
            <a:t>Теорија чистог приноса</a:t>
          </a:r>
          <a:endParaRPr lang="sr-Cyrl-RS" dirty="0"/>
        </a:p>
      </dgm:t>
    </dgm:pt>
    <dgm:pt modelId="{391CCE28-483D-48B6-B5A5-A213984543E4}" type="parTrans" cxnId="{4E2830B5-0DCF-4345-8705-A50E37A2DA8A}">
      <dgm:prSet/>
      <dgm:spPr/>
      <dgm:t>
        <a:bodyPr/>
        <a:lstStyle/>
        <a:p>
          <a:endParaRPr lang="sr-Cyrl-RS"/>
        </a:p>
      </dgm:t>
    </dgm:pt>
    <dgm:pt modelId="{42797DF7-9294-47CD-9FE5-9A0607DCC3E8}" type="sibTrans" cxnId="{4E2830B5-0DCF-4345-8705-A50E37A2DA8A}">
      <dgm:prSet/>
      <dgm:spPr/>
      <dgm:t>
        <a:bodyPr/>
        <a:lstStyle/>
        <a:p>
          <a:endParaRPr lang="sr-Cyrl-RS"/>
        </a:p>
      </dgm:t>
    </dgm:pt>
    <dgm:pt modelId="{4A628CA3-6378-4B5B-8A1A-AE05BB357BF1}">
      <dgm:prSet phldrT="[Text]"/>
      <dgm:spPr/>
      <dgm:t>
        <a:bodyPr/>
        <a:lstStyle/>
        <a:p>
          <a:r>
            <a:rPr lang="sr-Cyrl-RS" dirty="0" smtClean="0"/>
            <a:t>Доходак – новчана вредност чистог повећања </a:t>
          </a:r>
          <a:r>
            <a:rPr lang="sr-Cyrl-RS" dirty="0" smtClean="0"/>
            <a:t>економске </a:t>
          </a:r>
          <a:r>
            <a:rPr lang="sr-Cyrl-RS" dirty="0" smtClean="0"/>
            <a:t>снаге лица у датом периоду (принос који је дато лице остварило датој пореској години)</a:t>
          </a:r>
          <a:endParaRPr lang="sr-Cyrl-RS" dirty="0"/>
        </a:p>
      </dgm:t>
    </dgm:pt>
    <dgm:pt modelId="{81E3B955-CB01-455C-9375-F1423922775C}" type="parTrans" cxnId="{2B1EC060-118F-4381-939E-DEF4CE57447C}">
      <dgm:prSet/>
      <dgm:spPr/>
      <dgm:t>
        <a:bodyPr/>
        <a:lstStyle/>
        <a:p>
          <a:endParaRPr lang="sr-Cyrl-RS"/>
        </a:p>
      </dgm:t>
    </dgm:pt>
    <dgm:pt modelId="{810DDE86-2DEB-48CC-9F07-739CB7845339}" type="sibTrans" cxnId="{2B1EC060-118F-4381-939E-DEF4CE57447C}">
      <dgm:prSet/>
      <dgm:spPr/>
      <dgm:t>
        <a:bodyPr/>
        <a:lstStyle/>
        <a:p>
          <a:endParaRPr lang="sr-Cyrl-RS"/>
        </a:p>
      </dgm:t>
    </dgm:pt>
    <dgm:pt modelId="{A40F0862-43C9-4155-9940-834092EC5FBF}">
      <dgm:prSet phldrT="[Text]"/>
      <dgm:spPr/>
      <dgm:t>
        <a:bodyPr/>
        <a:lstStyle/>
        <a:p>
          <a:r>
            <a:rPr lang="sr-Cyrl-RS" dirty="0" smtClean="0"/>
            <a:t>Доходак по овој теорији обухвата и приходе из извора који нису трајног карактера (нпр. добици на лутрији и капитални добици)</a:t>
          </a:r>
          <a:endParaRPr lang="sr-Cyrl-RS" dirty="0"/>
        </a:p>
      </dgm:t>
    </dgm:pt>
    <dgm:pt modelId="{C060AA4A-AEBC-46CD-A8A9-E33C782B31F2}" type="parTrans" cxnId="{DE777805-0EE6-4AD3-9CF2-82C21902CDEC}">
      <dgm:prSet/>
      <dgm:spPr/>
      <dgm:t>
        <a:bodyPr/>
        <a:lstStyle/>
        <a:p>
          <a:endParaRPr lang="sr-Cyrl-RS"/>
        </a:p>
      </dgm:t>
    </dgm:pt>
    <dgm:pt modelId="{9FE90162-B117-4C35-9C2A-7EE00D530DB0}" type="sibTrans" cxnId="{DE777805-0EE6-4AD3-9CF2-82C21902CDEC}">
      <dgm:prSet/>
      <dgm:spPr/>
      <dgm:t>
        <a:bodyPr/>
        <a:lstStyle/>
        <a:p>
          <a:endParaRPr lang="sr-Cyrl-RS"/>
        </a:p>
      </dgm:t>
    </dgm:pt>
    <dgm:pt modelId="{D72A2B37-24C4-4E1D-8E98-AA561CF2F26A}">
      <dgm:prSet phldrT="[Text]"/>
      <dgm:spPr/>
      <dgm:t>
        <a:bodyPr/>
        <a:lstStyle/>
        <a:p>
          <a:r>
            <a:rPr lang="sr-Cyrl-RS" dirty="0" smtClean="0"/>
            <a:t>Доходак може потицати из радног односа, од капитала, од земљишта, од интелектуалне својине, од предузетништва и др.</a:t>
          </a:r>
          <a:endParaRPr lang="sr-Cyrl-RS" dirty="0"/>
        </a:p>
      </dgm:t>
    </dgm:pt>
    <dgm:pt modelId="{AD7EDB5B-6784-42E2-A51A-C8D391C909DE}" type="parTrans" cxnId="{63A579EC-8174-4EF6-93E0-FD4C2D67FF98}">
      <dgm:prSet/>
      <dgm:spPr/>
      <dgm:t>
        <a:bodyPr/>
        <a:lstStyle/>
        <a:p>
          <a:endParaRPr lang="sr-Cyrl-RS"/>
        </a:p>
      </dgm:t>
    </dgm:pt>
    <dgm:pt modelId="{ED9CBAFC-C3A4-461B-ABAA-041AA8F8994A}" type="sibTrans" cxnId="{63A579EC-8174-4EF6-93E0-FD4C2D67FF98}">
      <dgm:prSet/>
      <dgm:spPr/>
      <dgm:t>
        <a:bodyPr/>
        <a:lstStyle/>
        <a:p>
          <a:endParaRPr lang="sr-Cyrl-RS"/>
        </a:p>
      </dgm:t>
    </dgm:pt>
    <dgm:pt modelId="{2C9E45E3-8EC5-457A-8FBE-18F60CB44C9A}" type="pres">
      <dgm:prSet presAssocID="{1D12B3B4-2135-474E-8101-60B46A888AF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E06830E1-0D11-4D09-8B1D-76AEE7DBB90C}" type="pres">
      <dgm:prSet presAssocID="{1E7B7062-CB02-4451-B219-F53818930864}" presName="linNode" presStyleCnt="0"/>
      <dgm:spPr/>
    </dgm:pt>
    <dgm:pt modelId="{48F95422-6F49-4E7F-95F1-F604F7BF7222}" type="pres">
      <dgm:prSet presAssocID="{1E7B7062-CB02-4451-B219-F5381893086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DA871A5-D7D7-430D-8AC5-FC9F054B6576}" type="pres">
      <dgm:prSet presAssocID="{1E7B7062-CB02-4451-B219-F5381893086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446D2B7-0FD8-469C-9344-A47EC296C5BD}" type="pres">
      <dgm:prSet presAssocID="{1AC03707-BECE-4AFB-BE96-7DB554DB279F}" presName="spacing" presStyleCnt="0"/>
      <dgm:spPr/>
    </dgm:pt>
    <dgm:pt modelId="{16A801C7-3F5C-4088-8E31-6EB4044C5AA4}" type="pres">
      <dgm:prSet presAssocID="{BC54BF4E-EC18-492F-AA93-A345967B78D6}" presName="linNode" presStyleCnt="0"/>
      <dgm:spPr/>
    </dgm:pt>
    <dgm:pt modelId="{B2C3E31F-06DF-4876-97B8-548CF625A124}" type="pres">
      <dgm:prSet presAssocID="{BC54BF4E-EC18-492F-AA93-A345967B78D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C7C3F72-C3B3-4914-B01E-28FF7114557A}" type="pres">
      <dgm:prSet presAssocID="{BC54BF4E-EC18-492F-AA93-A345967B78D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5E0A1340-2BB3-48D6-9CD3-C06A0E6624CF}" srcId="{1E7B7062-CB02-4451-B219-F53818930864}" destId="{B19CE7FA-F153-4842-8211-7CC197A173F5}" srcOrd="0" destOrd="0" parTransId="{BC22D676-84CC-41A9-A9FD-DEC7811EF1AC}" sibTransId="{50DC708E-0068-489A-91F3-9741EF2B69B2}"/>
    <dgm:cxn modelId="{2B1EC060-118F-4381-939E-DEF4CE57447C}" srcId="{BC54BF4E-EC18-492F-AA93-A345967B78D6}" destId="{4A628CA3-6378-4B5B-8A1A-AE05BB357BF1}" srcOrd="0" destOrd="0" parTransId="{81E3B955-CB01-455C-9375-F1423922775C}" sibTransId="{810DDE86-2DEB-48CC-9F07-739CB7845339}"/>
    <dgm:cxn modelId="{19EB6193-F149-4252-A1C1-7C06B84A52F4}" srcId="{1E7B7062-CB02-4451-B219-F53818930864}" destId="{E555F51D-2A7F-4049-AF4B-F721064E3811}" srcOrd="1" destOrd="0" parTransId="{3F216B2D-F320-45FC-BFB8-22CD434A3172}" sibTransId="{11A9A8A5-442E-49C6-991D-271294BFAA59}"/>
    <dgm:cxn modelId="{4E2830B5-0DCF-4345-8705-A50E37A2DA8A}" srcId="{1D12B3B4-2135-474E-8101-60B46A888AF6}" destId="{BC54BF4E-EC18-492F-AA93-A345967B78D6}" srcOrd="1" destOrd="0" parTransId="{391CCE28-483D-48B6-B5A5-A213984543E4}" sibTransId="{42797DF7-9294-47CD-9FE5-9A0607DCC3E8}"/>
    <dgm:cxn modelId="{13DAF92E-A41C-486F-8CEB-2B117C21D9C0}" type="presOf" srcId="{1E7B7062-CB02-4451-B219-F53818930864}" destId="{48F95422-6F49-4E7F-95F1-F604F7BF7222}" srcOrd="0" destOrd="0" presId="urn:microsoft.com/office/officeart/2005/8/layout/vList6"/>
    <dgm:cxn modelId="{67A8B45D-4A26-49A6-93C5-0D7D70137915}" type="presOf" srcId="{BC54BF4E-EC18-492F-AA93-A345967B78D6}" destId="{B2C3E31F-06DF-4876-97B8-548CF625A124}" srcOrd="0" destOrd="0" presId="urn:microsoft.com/office/officeart/2005/8/layout/vList6"/>
    <dgm:cxn modelId="{DE777805-0EE6-4AD3-9CF2-82C21902CDEC}" srcId="{BC54BF4E-EC18-492F-AA93-A345967B78D6}" destId="{A40F0862-43C9-4155-9940-834092EC5FBF}" srcOrd="1" destOrd="0" parTransId="{C060AA4A-AEBC-46CD-A8A9-E33C782B31F2}" sibTransId="{9FE90162-B117-4C35-9C2A-7EE00D530DB0}"/>
    <dgm:cxn modelId="{AE070667-8683-4D06-92A9-69498FB1A047}" type="presOf" srcId="{4A628CA3-6378-4B5B-8A1A-AE05BB357BF1}" destId="{6C7C3F72-C3B3-4914-B01E-28FF7114557A}" srcOrd="0" destOrd="0" presId="urn:microsoft.com/office/officeart/2005/8/layout/vList6"/>
    <dgm:cxn modelId="{6CBAD83B-4B39-475C-9281-0B33AB1F3AE4}" type="presOf" srcId="{D72A2B37-24C4-4E1D-8E98-AA561CF2F26A}" destId="{3DA871A5-D7D7-430D-8AC5-FC9F054B6576}" srcOrd="0" destOrd="2" presId="urn:microsoft.com/office/officeart/2005/8/layout/vList6"/>
    <dgm:cxn modelId="{E3321100-619B-4D27-B894-896183A6312B}" type="presOf" srcId="{A40F0862-43C9-4155-9940-834092EC5FBF}" destId="{6C7C3F72-C3B3-4914-B01E-28FF7114557A}" srcOrd="0" destOrd="1" presId="urn:microsoft.com/office/officeart/2005/8/layout/vList6"/>
    <dgm:cxn modelId="{DD3F641B-B8F9-4F39-A569-4D4698795FB9}" type="presOf" srcId="{B19CE7FA-F153-4842-8211-7CC197A173F5}" destId="{3DA871A5-D7D7-430D-8AC5-FC9F054B6576}" srcOrd="0" destOrd="0" presId="urn:microsoft.com/office/officeart/2005/8/layout/vList6"/>
    <dgm:cxn modelId="{63A579EC-8174-4EF6-93E0-FD4C2D67FF98}" srcId="{1E7B7062-CB02-4451-B219-F53818930864}" destId="{D72A2B37-24C4-4E1D-8E98-AA561CF2F26A}" srcOrd="2" destOrd="0" parTransId="{AD7EDB5B-6784-42E2-A51A-C8D391C909DE}" sibTransId="{ED9CBAFC-C3A4-461B-ABAA-041AA8F8994A}"/>
    <dgm:cxn modelId="{7F67600E-0EFC-4E34-9818-047B56BA9096}" type="presOf" srcId="{1D12B3B4-2135-474E-8101-60B46A888AF6}" destId="{2C9E45E3-8EC5-457A-8FBE-18F60CB44C9A}" srcOrd="0" destOrd="0" presId="urn:microsoft.com/office/officeart/2005/8/layout/vList6"/>
    <dgm:cxn modelId="{7F2680FF-C68B-4CE9-8F5C-CDE48D611634}" srcId="{1D12B3B4-2135-474E-8101-60B46A888AF6}" destId="{1E7B7062-CB02-4451-B219-F53818930864}" srcOrd="0" destOrd="0" parTransId="{D092886E-CAC6-47CB-932C-1AD0373B5802}" sibTransId="{1AC03707-BECE-4AFB-BE96-7DB554DB279F}"/>
    <dgm:cxn modelId="{5583156D-8854-40E1-AA09-885FA48681DB}" type="presOf" srcId="{E555F51D-2A7F-4049-AF4B-F721064E3811}" destId="{3DA871A5-D7D7-430D-8AC5-FC9F054B6576}" srcOrd="0" destOrd="1" presId="urn:microsoft.com/office/officeart/2005/8/layout/vList6"/>
    <dgm:cxn modelId="{BEB943C8-8DA3-4D57-85AD-547F765518C8}" type="presParOf" srcId="{2C9E45E3-8EC5-457A-8FBE-18F60CB44C9A}" destId="{E06830E1-0D11-4D09-8B1D-76AEE7DBB90C}" srcOrd="0" destOrd="0" presId="urn:microsoft.com/office/officeart/2005/8/layout/vList6"/>
    <dgm:cxn modelId="{C72870AC-3E91-47CB-9174-2D76F035779B}" type="presParOf" srcId="{E06830E1-0D11-4D09-8B1D-76AEE7DBB90C}" destId="{48F95422-6F49-4E7F-95F1-F604F7BF7222}" srcOrd="0" destOrd="0" presId="urn:microsoft.com/office/officeart/2005/8/layout/vList6"/>
    <dgm:cxn modelId="{7C473594-2964-4950-B9D8-BA1EAA3D4E10}" type="presParOf" srcId="{E06830E1-0D11-4D09-8B1D-76AEE7DBB90C}" destId="{3DA871A5-D7D7-430D-8AC5-FC9F054B6576}" srcOrd="1" destOrd="0" presId="urn:microsoft.com/office/officeart/2005/8/layout/vList6"/>
    <dgm:cxn modelId="{B72BA588-32BD-43D5-83AD-11B7904B8480}" type="presParOf" srcId="{2C9E45E3-8EC5-457A-8FBE-18F60CB44C9A}" destId="{3446D2B7-0FD8-469C-9344-A47EC296C5BD}" srcOrd="1" destOrd="0" presId="urn:microsoft.com/office/officeart/2005/8/layout/vList6"/>
    <dgm:cxn modelId="{07C90A1A-672E-4C24-8387-2FDE9872CB46}" type="presParOf" srcId="{2C9E45E3-8EC5-457A-8FBE-18F60CB44C9A}" destId="{16A801C7-3F5C-4088-8E31-6EB4044C5AA4}" srcOrd="2" destOrd="0" presId="urn:microsoft.com/office/officeart/2005/8/layout/vList6"/>
    <dgm:cxn modelId="{1E167502-C8ED-4A85-845F-AC067F317188}" type="presParOf" srcId="{16A801C7-3F5C-4088-8E31-6EB4044C5AA4}" destId="{B2C3E31F-06DF-4876-97B8-548CF625A124}" srcOrd="0" destOrd="0" presId="urn:microsoft.com/office/officeart/2005/8/layout/vList6"/>
    <dgm:cxn modelId="{EA8DE333-6BD8-47BC-96FF-EE6633300DB2}" type="presParOf" srcId="{16A801C7-3F5C-4088-8E31-6EB4044C5AA4}" destId="{6C7C3F72-C3B3-4914-B01E-28FF7114557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52E93D4-34C1-4F98-86AD-957AA6FD5FD3}" type="doc">
      <dgm:prSet loTypeId="urn:microsoft.com/office/officeart/2005/8/layout/hierarchy3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DEF347E5-C09B-4E8C-BA9A-653A42B67CE8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0BAF9EC8-8599-4152-BBEF-D5D96BBF748D}" type="parTrans" cxnId="{58A693CE-E341-48B2-80C1-A43746687FD5}">
      <dgm:prSet/>
      <dgm:spPr/>
      <dgm:t>
        <a:bodyPr/>
        <a:lstStyle/>
        <a:p>
          <a:endParaRPr lang="sr-Cyrl-RS"/>
        </a:p>
      </dgm:t>
    </dgm:pt>
    <dgm:pt modelId="{FBCC99D8-B3E6-4983-A716-311C48D865DA}" type="sibTrans" cxnId="{58A693CE-E341-48B2-80C1-A43746687FD5}">
      <dgm:prSet/>
      <dgm:spPr/>
      <dgm:t>
        <a:bodyPr/>
        <a:lstStyle/>
        <a:p>
          <a:endParaRPr lang="sr-Cyrl-RS"/>
        </a:p>
      </dgm:t>
    </dgm:pt>
    <dgm:pt modelId="{7009A58C-3C2A-4B1F-A1CA-80C5A8048FAA}">
      <dgm:prSet phldrT="[Text]" custT="1"/>
      <dgm:spPr/>
      <dgm:t>
        <a:bodyPr/>
        <a:lstStyle/>
        <a:p>
          <a:pPr algn="ctr"/>
          <a:r>
            <a:rPr lang="sr-Cyrl-RS" sz="1200" dirty="0" smtClean="0"/>
            <a:t>Доходак схваћен као збир:</a:t>
          </a:r>
        </a:p>
        <a:p>
          <a:pPr algn="l"/>
          <a:r>
            <a:rPr lang="sr-Cyrl-RS" sz="1200" dirty="0" smtClean="0"/>
            <a:t>- зарада</a:t>
          </a:r>
        </a:p>
        <a:p>
          <a:pPr algn="l"/>
          <a:r>
            <a:rPr lang="sr-Cyrl-RS" sz="1200" dirty="0" smtClean="0"/>
            <a:t>-опорезивог прихода од: самосталне делатности, ауторских права и права индустријске својине, непокретности, давања у закуп покретих ствари, осигурања лица</a:t>
          </a:r>
        </a:p>
        <a:p>
          <a:pPr algn="l"/>
          <a:r>
            <a:rPr lang="sr-Cyrl-RS" sz="1200" dirty="0" smtClean="0"/>
            <a:t>- опорезивих прихода спортиста и спортских стручњака</a:t>
          </a:r>
        </a:p>
        <a:p>
          <a:pPr algn="l"/>
          <a:r>
            <a:rPr lang="sr-Cyrl-RS" sz="1200" dirty="0" smtClean="0"/>
            <a:t>- опорезивих других прихода</a:t>
          </a:r>
        </a:p>
      </dgm:t>
    </dgm:pt>
    <dgm:pt modelId="{E8324342-3A7A-4C0A-9FCB-FA2480D010CC}" type="parTrans" cxnId="{A64F93EE-3339-48D2-B01E-E5388246F296}">
      <dgm:prSet/>
      <dgm:spPr/>
      <dgm:t>
        <a:bodyPr/>
        <a:lstStyle/>
        <a:p>
          <a:endParaRPr lang="sr-Cyrl-RS"/>
        </a:p>
      </dgm:t>
    </dgm:pt>
    <dgm:pt modelId="{B5701441-A2BF-4C3A-8C24-3BB6A35DE09C}" type="sibTrans" cxnId="{A64F93EE-3339-48D2-B01E-E5388246F296}">
      <dgm:prSet/>
      <dgm:spPr/>
      <dgm:t>
        <a:bodyPr/>
        <a:lstStyle/>
        <a:p>
          <a:endParaRPr lang="sr-Cyrl-RS"/>
        </a:p>
      </dgm:t>
    </dgm:pt>
    <dgm:pt modelId="{8ACAB7D5-250E-4A18-9C3C-EBC0729C1608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2C28BC61-CFF7-4828-9C13-69FDE8FD1E34}" type="parTrans" cxnId="{9D9A52CA-C9BE-4F36-AB6F-FD27361F0916}">
      <dgm:prSet/>
      <dgm:spPr/>
      <dgm:t>
        <a:bodyPr/>
        <a:lstStyle/>
        <a:p>
          <a:endParaRPr lang="sr-Cyrl-RS"/>
        </a:p>
      </dgm:t>
    </dgm:pt>
    <dgm:pt modelId="{DECF784F-D089-4B2C-A624-CFFAB20B78B9}" type="sibTrans" cxnId="{9D9A52CA-C9BE-4F36-AB6F-FD27361F0916}">
      <dgm:prSet/>
      <dgm:spPr/>
      <dgm:t>
        <a:bodyPr/>
        <a:lstStyle/>
        <a:p>
          <a:endParaRPr lang="sr-Cyrl-RS"/>
        </a:p>
      </dgm:t>
    </dgm:pt>
    <dgm:pt modelId="{A741460C-B2E0-48E0-84E0-7DB460A2BDBF}">
      <dgm:prSet phldrT="[Text]"/>
      <dgm:spPr/>
      <dgm:t>
        <a:bodyPr/>
        <a:lstStyle/>
        <a:p>
          <a:r>
            <a:rPr lang="sr-Cyrl-RS" dirty="0" smtClean="0"/>
            <a:t>Резидентно физичко лице које је у календарској години остварило доходак већи од троструког износа просечне годишње зараде по запосленом исплаћене у РС у години за коју се утврђује порез</a:t>
          </a:r>
          <a:endParaRPr lang="sr-Cyrl-RS" dirty="0"/>
        </a:p>
      </dgm:t>
    </dgm:pt>
    <dgm:pt modelId="{E2C62010-B348-4315-B5C3-858194D28A47}" type="parTrans" cxnId="{11FA8860-6312-42BD-A382-7F6513623433}">
      <dgm:prSet/>
      <dgm:spPr/>
      <dgm:t>
        <a:bodyPr/>
        <a:lstStyle/>
        <a:p>
          <a:endParaRPr lang="sr-Cyrl-RS"/>
        </a:p>
      </dgm:t>
    </dgm:pt>
    <dgm:pt modelId="{ACE0AFD3-AE08-4497-8BBF-77B72B5262ED}" type="sibTrans" cxnId="{11FA8860-6312-42BD-A382-7F6513623433}">
      <dgm:prSet/>
      <dgm:spPr/>
      <dgm:t>
        <a:bodyPr/>
        <a:lstStyle/>
        <a:p>
          <a:endParaRPr lang="sr-Cyrl-RS"/>
        </a:p>
      </dgm:t>
    </dgm:pt>
    <dgm:pt modelId="{9DE50130-0E10-4F60-8032-A08E3CBEEBA0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C7B38231-B2F3-4D29-A1C3-792BB4EB742E}" type="parTrans" cxnId="{5E3124D5-9A63-4F87-90AD-4E51763093A5}">
      <dgm:prSet/>
      <dgm:spPr/>
      <dgm:t>
        <a:bodyPr/>
        <a:lstStyle/>
        <a:p>
          <a:endParaRPr lang="sr-Cyrl-RS"/>
        </a:p>
      </dgm:t>
    </dgm:pt>
    <dgm:pt modelId="{52C132B0-ACF1-496F-A475-14F60E63810E}" type="sibTrans" cxnId="{5E3124D5-9A63-4F87-90AD-4E51763093A5}">
      <dgm:prSet/>
      <dgm:spPr/>
      <dgm:t>
        <a:bodyPr/>
        <a:lstStyle/>
        <a:p>
          <a:endParaRPr lang="sr-Cyrl-RS"/>
        </a:p>
      </dgm:t>
    </dgm:pt>
    <dgm:pt modelId="{456017C0-75CF-4968-B120-A217CD24B105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04891772-B3B7-4EF4-A32F-65417803AECC}" type="parTrans" cxnId="{7869375B-2C53-4837-9D7A-AA7EFCBE3D02}">
      <dgm:prSet/>
      <dgm:spPr/>
      <dgm:t>
        <a:bodyPr/>
        <a:lstStyle/>
        <a:p>
          <a:endParaRPr lang="sr-Cyrl-RS"/>
        </a:p>
      </dgm:t>
    </dgm:pt>
    <dgm:pt modelId="{9E751943-036F-469A-81CC-ECA153BFBA15}" type="sibTrans" cxnId="{7869375B-2C53-4837-9D7A-AA7EFCBE3D02}">
      <dgm:prSet/>
      <dgm:spPr/>
      <dgm:t>
        <a:bodyPr/>
        <a:lstStyle/>
        <a:p>
          <a:endParaRPr lang="sr-Cyrl-RS"/>
        </a:p>
      </dgm:t>
    </dgm:pt>
    <dgm:pt modelId="{5E0D5C5E-94FF-46A2-8636-1BB75FB5A853}">
      <dgm:prSet phldrT="[Text]"/>
      <dgm:spPr/>
      <dgm:t>
        <a:bodyPr/>
        <a:lstStyle/>
        <a:p>
          <a:r>
            <a:rPr lang="sr-Cyrl-RS" dirty="0" smtClean="0"/>
            <a:t>Настанак пореске обавезе</a:t>
          </a:r>
          <a:endParaRPr lang="sr-Cyrl-RS" dirty="0"/>
        </a:p>
      </dgm:t>
    </dgm:pt>
    <dgm:pt modelId="{AC11D230-73CA-4F12-ABDE-5A5452ACAE99}" type="parTrans" cxnId="{DF3E7F2F-89A9-41CC-850F-215A0D80B5FF}">
      <dgm:prSet/>
      <dgm:spPr/>
      <dgm:t>
        <a:bodyPr/>
        <a:lstStyle/>
        <a:p>
          <a:endParaRPr lang="sr-Cyrl-RS"/>
        </a:p>
      </dgm:t>
    </dgm:pt>
    <dgm:pt modelId="{28628A96-8406-4704-9C36-55FB12359B12}" type="sibTrans" cxnId="{DF3E7F2F-89A9-41CC-850F-215A0D80B5FF}">
      <dgm:prSet/>
      <dgm:spPr/>
      <dgm:t>
        <a:bodyPr/>
        <a:lstStyle/>
        <a:p>
          <a:endParaRPr lang="sr-Cyrl-RS"/>
        </a:p>
      </dgm:t>
    </dgm:pt>
    <dgm:pt modelId="{1731715F-00D3-4A7D-92FC-51B1A79C3722}">
      <dgm:prSet phldrT="[Text]"/>
      <dgm:spPr/>
      <dgm:t>
        <a:bodyPr/>
        <a:lstStyle/>
        <a:p>
          <a:r>
            <a:rPr lang="sr-Cyrl-RS" dirty="0" smtClean="0"/>
            <a:t>Опорезиви доходак – разлика између дохотка за опорезивање и личних одбитака нормираних ЗПДГ-ом</a:t>
          </a:r>
          <a:endParaRPr lang="sr-Cyrl-RS" dirty="0"/>
        </a:p>
      </dgm:t>
    </dgm:pt>
    <dgm:pt modelId="{6FFD2937-A34C-4ED4-8676-5E8FD5A135C8}" type="parTrans" cxnId="{7F1215FD-591A-4DA7-B136-61B394B0B93E}">
      <dgm:prSet/>
      <dgm:spPr/>
      <dgm:t>
        <a:bodyPr/>
        <a:lstStyle/>
        <a:p>
          <a:endParaRPr lang="sr-Cyrl-RS"/>
        </a:p>
      </dgm:t>
    </dgm:pt>
    <dgm:pt modelId="{AA9209E8-7E21-45CA-8AB2-3BFBCB0B0F38}" type="sibTrans" cxnId="{7F1215FD-591A-4DA7-B136-61B394B0B93E}">
      <dgm:prSet/>
      <dgm:spPr/>
      <dgm:t>
        <a:bodyPr/>
        <a:lstStyle/>
        <a:p>
          <a:endParaRPr lang="sr-Cyrl-RS"/>
        </a:p>
      </dgm:t>
    </dgm:pt>
    <dgm:pt modelId="{401E7C8F-E45D-4482-8710-F7B170A43B3D}">
      <dgm:prSet phldrT="[Text]"/>
      <dgm:spPr/>
      <dgm:t>
        <a:bodyPr/>
        <a:lstStyle/>
        <a:p>
          <a:r>
            <a:rPr lang="sr-Cyrl-RS" dirty="0" smtClean="0"/>
            <a:t>Истеком календарске године у којој је остварен доходак изнад неопорезивог износа</a:t>
          </a:r>
          <a:endParaRPr lang="sr-Cyrl-RS" dirty="0"/>
        </a:p>
      </dgm:t>
    </dgm:pt>
    <dgm:pt modelId="{CC98BF74-CDA1-4FA5-9BC2-27E1F8439254}" type="parTrans" cxnId="{1D452AE4-8ACF-4D50-ABBE-E5C2F8267FB0}">
      <dgm:prSet/>
      <dgm:spPr/>
      <dgm:t>
        <a:bodyPr/>
        <a:lstStyle/>
        <a:p>
          <a:endParaRPr lang="sr-Cyrl-RS"/>
        </a:p>
      </dgm:t>
    </dgm:pt>
    <dgm:pt modelId="{BA7FB32D-C335-4F4A-8BC0-B3D7E9DEA834}" type="sibTrans" cxnId="{1D452AE4-8ACF-4D50-ABBE-E5C2F8267FB0}">
      <dgm:prSet/>
      <dgm:spPr/>
      <dgm:t>
        <a:bodyPr/>
        <a:lstStyle/>
        <a:p>
          <a:endParaRPr lang="sr-Cyrl-RS"/>
        </a:p>
      </dgm:t>
    </dgm:pt>
    <dgm:pt modelId="{E76148D1-91AC-44EC-95F4-39C61E46A85F}">
      <dgm:prSet phldrT="[Text]"/>
      <dgm:spPr/>
      <dgm:t>
        <a:bodyPr/>
        <a:lstStyle/>
        <a:p>
          <a:pPr algn="ctr"/>
          <a:r>
            <a:rPr lang="sr-Cyrl-RS" dirty="0" smtClean="0"/>
            <a:t>Прогресивна:</a:t>
          </a:r>
        </a:p>
        <a:p>
          <a:pPr algn="l"/>
          <a:r>
            <a:rPr lang="sr-Cyrl-RS" dirty="0" smtClean="0"/>
            <a:t>- на износ до шестоструке просечне годишње зараде – 10%</a:t>
          </a:r>
        </a:p>
        <a:p>
          <a:pPr algn="l"/>
          <a:r>
            <a:rPr lang="sr-Cyrl-RS" dirty="0" smtClean="0"/>
            <a:t>- преко износа шестоструке просечне годишње зараде – 10% на износ до шестоструке просечне зараде + 15% на износ преко шестоструке просечне годишње зараде</a:t>
          </a:r>
          <a:endParaRPr lang="sr-Cyrl-RS" dirty="0"/>
        </a:p>
      </dgm:t>
    </dgm:pt>
    <dgm:pt modelId="{B7A370C2-CA8F-401A-92DB-46DA84D5214C}" type="parTrans" cxnId="{BA231804-B609-47D4-BC47-97EB6D6F35C0}">
      <dgm:prSet/>
      <dgm:spPr/>
      <dgm:t>
        <a:bodyPr/>
        <a:lstStyle/>
        <a:p>
          <a:endParaRPr lang="sr-Cyrl-RS"/>
        </a:p>
      </dgm:t>
    </dgm:pt>
    <dgm:pt modelId="{C35A2669-49EA-4CA5-885E-BE827BFFECE7}" type="sibTrans" cxnId="{BA231804-B609-47D4-BC47-97EB6D6F35C0}">
      <dgm:prSet/>
      <dgm:spPr/>
      <dgm:t>
        <a:bodyPr/>
        <a:lstStyle/>
        <a:p>
          <a:endParaRPr lang="sr-Cyrl-RS"/>
        </a:p>
      </dgm:t>
    </dgm:pt>
    <dgm:pt modelId="{92CE840F-FF67-4685-8B29-2A7B1B02CB35}" type="pres">
      <dgm:prSet presAssocID="{D52E93D4-34C1-4F98-86AD-957AA6FD5FD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82B3AB6B-F157-45E1-93A8-6381B255CBAB}" type="pres">
      <dgm:prSet presAssocID="{DEF347E5-C09B-4E8C-BA9A-653A42B67CE8}" presName="root" presStyleCnt="0"/>
      <dgm:spPr/>
    </dgm:pt>
    <dgm:pt modelId="{148C77BD-8607-44E4-8C5E-9591FC82F246}" type="pres">
      <dgm:prSet presAssocID="{DEF347E5-C09B-4E8C-BA9A-653A42B67CE8}" presName="rootComposite" presStyleCnt="0"/>
      <dgm:spPr/>
    </dgm:pt>
    <dgm:pt modelId="{90A7CC79-490B-481C-8876-E6EC27E4DBA9}" type="pres">
      <dgm:prSet presAssocID="{DEF347E5-C09B-4E8C-BA9A-653A42B67CE8}" presName="rootText" presStyleLbl="node1" presStyleIdx="0" presStyleCnt="5"/>
      <dgm:spPr/>
      <dgm:t>
        <a:bodyPr/>
        <a:lstStyle/>
        <a:p>
          <a:endParaRPr lang="sr-Cyrl-RS"/>
        </a:p>
      </dgm:t>
    </dgm:pt>
    <dgm:pt modelId="{3943BA7A-EF88-4B0B-AF1A-1BFDCBAEFBA3}" type="pres">
      <dgm:prSet presAssocID="{DEF347E5-C09B-4E8C-BA9A-653A42B67CE8}" presName="rootConnector" presStyleLbl="node1" presStyleIdx="0" presStyleCnt="5"/>
      <dgm:spPr/>
      <dgm:t>
        <a:bodyPr/>
        <a:lstStyle/>
        <a:p>
          <a:endParaRPr lang="sr-Cyrl-RS"/>
        </a:p>
      </dgm:t>
    </dgm:pt>
    <dgm:pt modelId="{5BBE7FAC-CDA4-448C-8358-9E6B1B947B14}" type="pres">
      <dgm:prSet presAssocID="{DEF347E5-C09B-4E8C-BA9A-653A42B67CE8}" presName="childShape" presStyleCnt="0"/>
      <dgm:spPr/>
    </dgm:pt>
    <dgm:pt modelId="{51F1F1A9-632A-4A42-AD65-B860BB7A60B5}" type="pres">
      <dgm:prSet presAssocID="{E8324342-3A7A-4C0A-9FCB-FA2480D010CC}" presName="Name13" presStyleLbl="parChTrans1D2" presStyleIdx="0" presStyleCnt="5"/>
      <dgm:spPr/>
      <dgm:t>
        <a:bodyPr/>
        <a:lstStyle/>
        <a:p>
          <a:endParaRPr lang="sr-Cyrl-RS"/>
        </a:p>
      </dgm:t>
    </dgm:pt>
    <dgm:pt modelId="{7E5B81AF-2973-461A-80B9-738EF1D2AAD1}" type="pres">
      <dgm:prSet presAssocID="{7009A58C-3C2A-4B1F-A1CA-80C5A8048FAA}" presName="childText" presStyleLbl="bgAcc1" presStyleIdx="0" presStyleCnt="5" custScaleX="271149" custScaleY="92111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98065F5-2E2E-422D-8E36-BDD3F22EE991}" type="pres">
      <dgm:prSet presAssocID="{8ACAB7D5-250E-4A18-9C3C-EBC0729C1608}" presName="root" presStyleCnt="0"/>
      <dgm:spPr/>
    </dgm:pt>
    <dgm:pt modelId="{FD7BF72D-39F4-4801-9C4B-A310825073B7}" type="pres">
      <dgm:prSet presAssocID="{8ACAB7D5-250E-4A18-9C3C-EBC0729C1608}" presName="rootComposite" presStyleCnt="0"/>
      <dgm:spPr/>
    </dgm:pt>
    <dgm:pt modelId="{3A0419D2-D92C-4926-A8F6-5BF0C1C75C9D}" type="pres">
      <dgm:prSet presAssocID="{8ACAB7D5-250E-4A18-9C3C-EBC0729C1608}" presName="rootText" presStyleLbl="node1" presStyleIdx="1" presStyleCnt="5"/>
      <dgm:spPr/>
      <dgm:t>
        <a:bodyPr/>
        <a:lstStyle/>
        <a:p>
          <a:endParaRPr lang="sr-Cyrl-RS"/>
        </a:p>
      </dgm:t>
    </dgm:pt>
    <dgm:pt modelId="{C3E86734-5EE6-4CAA-BFE3-9968162769E2}" type="pres">
      <dgm:prSet presAssocID="{8ACAB7D5-250E-4A18-9C3C-EBC0729C1608}" presName="rootConnector" presStyleLbl="node1" presStyleIdx="1" presStyleCnt="5"/>
      <dgm:spPr/>
      <dgm:t>
        <a:bodyPr/>
        <a:lstStyle/>
        <a:p>
          <a:endParaRPr lang="sr-Cyrl-RS"/>
        </a:p>
      </dgm:t>
    </dgm:pt>
    <dgm:pt modelId="{16013047-B6AD-42C5-BBCD-028EC49EC33B}" type="pres">
      <dgm:prSet presAssocID="{8ACAB7D5-250E-4A18-9C3C-EBC0729C1608}" presName="childShape" presStyleCnt="0"/>
      <dgm:spPr/>
    </dgm:pt>
    <dgm:pt modelId="{BC3E4F3C-4486-4E78-A064-6854197C24F0}" type="pres">
      <dgm:prSet presAssocID="{E2C62010-B348-4315-B5C3-858194D28A47}" presName="Name13" presStyleLbl="parChTrans1D2" presStyleIdx="1" presStyleCnt="5"/>
      <dgm:spPr/>
      <dgm:t>
        <a:bodyPr/>
        <a:lstStyle/>
        <a:p>
          <a:endParaRPr lang="sr-Cyrl-RS"/>
        </a:p>
      </dgm:t>
    </dgm:pt>
    <dgm:pt modelId="{E3629417-BB5F-4D0A-AFAD-29A03E91276A}" type="pres">
      <dgm:prSet presAssocID="{A741460C-B2E0-48E0-84E0-7DB460A2BDBF}" presName="childText" presStyleLbl="bgAcc1" presStyleIdx="1" presStyleCnt="5" custScaleY="52133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8F21E72-2E7A-4F43-95C2-6A35245B5030}" type="pres">
      <dgm:prSet presAssocID="{456017C0-75CF-4968-B120-A217CD24B105}" presName="root" presStyleCnt="0"/>
      <dgm:spPr/>
    </dgm:pt>
    <dgm:pt modelId="{4CA52F3F-5246-4695-A14F-773DDB236D49}" type="pres">
      <dgm:prSet presAssocID="{456017C0-75CF-4968-B120-A217CD24B105}" presName="rootComposite" presStyleCnt="0"/>
      <dgm:spPr/>
    </dgm:pt>
    <dgm:pt modelId="{04556B40-4B94-4290-8489-02ED0791FC36}" type="pres">
      <dgm:prSet presAssocID="{456017C0-75CF-4968-B120-A217CD24B105}" presName="rootText" presStyleLbl="node1" presStyleIdx="2" presStyleCnt="5"/>
      <dgm:spPr/>
      <dgm:t>
        <a:bodyPr/>
        <a:lstStyle/>
        <a:p>
          <a:endParaRPr lang="sr-Cyrl-RS"/>
        </a:p>
      </dgm:t>
    </dgm:pt>
    <dgm:pt modelId="{B6B0C24B-5EEA-4E94-9FCF-080AF52A7B03}" type="pres">
      <dgm:prSet presAssocID="{456017C0-75CF-4968-B120-A217CD24B105}" presName="rootConnector" presStyleLbl="node1" presStyleIdx="2" presStyleCnt="5"/>
      <dgm:spPr/>
      <dgm:t>
        <a:bodyPr/>
        <a:lstStyle/>
        <a:p>
          <a:endParaRPr lang="sr-Cyrl-RS"/>
        </a:p>
      </dgm:t>
    </dgm:pt>
    <dgm:pt modelId="{4AF47E40-ADBE-4F87-8A3E-7888FDC08A01}" type="pres">
      <dgm:prSet presAssocID="{456017C0-75CF-4968-B120-A217CD24B105}" presName="childShape" presStyleCnt="0"/>
      <dgm:spPr/>
    </dgm:pt>
    <dgm:pt modelId="{4F818A0C-0365-4BA6-868E-31ED6CDDDD01}" type="pres">
      <dgm:prSet presAssocID="{6FFD2937-A34C-4ED4-8676-5E8FD5A135C8}" presName="Name13" presStyleLbl="parChTrans1D2" presStyleIdx="2" presStyleCnt="5"/>
      <dgm:spPr/>
      <dgm:t>
        <a:bodyPr/>
        <a:lstStyle/>
        <a:p>
          <a:endParaRPr lang="sr-Cyrl-RS"/>
        </a:p>
      </dgm:t>
    </dgm:pt>
    <dgm:pt modelId="{A04D0E73-CCA8-4BFA-B60E-FBB67C9110BF}" type="pres">
      <dgm:prSet presAssocID="{1731715F-00D3-4A7D-92FC-51B1A79C3722}" presName="childText" presStyleLbl="bgAcc1" presStyleIdx="2" presStyleCnt="5" custScaleY="36034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0560A60-57CC-4515-A458-94BE532D780C}" type="pres">
      <dgm:prSet presAssocID="{5E0D5C5E-94FF-46A2-8636-1BB75FB5A853}" presName="root" presStyleCnt="0"/>
      <dgm:spPr/>
    </dgm:pt>
    <dgm:pt modelId="{4CCA67EC-865F-4220-8B33-9CB00C0AF1C9}" type="pres">
      <dgm:prSet presAssocID="{5E0D5C5E-94FF-46A2-8636-1BB75FB5A853}" presName="rootComposite" presStyleCnt="0"/>
      <dgm:spPr/>
    </dgm:pt>
    <dgm:pt modelId="{B8AF6FED-FB77-4029-985F-0BD1CD3DDE96}" type="pres">
      <dgm:prSet presAssocID="{5E0D5C5E-94FF-46A2-8636-1BB75FB5A853}" presName="rootText" presStyleLbl="node1" presStyleIdx="3" presStyleCnt="5"/>
      <dgm:spPr/>
      <dgm:t>
        <a:bodyPr/>
        <a:lstStyle/>
        <a:p>
          <a:endParaRPr lang="sr-Cyrl-RS"/>
        </a:p>
      </dgm:t>
    </dgm:pt>
    <dgm:pt modelId="{73201942-AF50-4729-B544-375C418B8D91}" type="pres">
      <dgm:prSet presAssocID="{5E0D5C5E-94FF-46A2-8636-1BB75FB5A853}" presName="rootConnector" presStyleLbl="node1" presStyleIdx="3" presStyleCnt="5"/>
      <dgm:spPr/>
      <dgm:t>
        <a:bodyPr/>
        <a:lstStyle/>
        <a:p>
          <a:endParaRPr lang="sr-Cyrl-RS"/>
        </a:p>
      </dgm:t>
    </dgm:pt>
    <dgm:pt modelId="{3F35CF4B-89EA-4CE1-9FA1-97FDFA78C9D4}" type="pres">
      <dgm:prSet presAssocID="{5E0D5C5E-94FF-46A2-8636-1BB75FB5A853}" presName="childShape" presStyleCnt="0"/>
      <dgm:spPr/>
    </dgm:pt>
    <dgm:pt modelId="{82B300B7-9478-4D33-807B-3A2F90975A9E}" type="pres">
      <dgm:prSet presAssocID="{CC98BF74-CDA1-4FA5-9BC2-27E1F8439254}" presName="Name13" presStyleLbl="parChTrans1D2" presStyleIdx="3" presStyleCnt="5"/>
      <dgm:spPr/>
      <dgm:t>
        <a:bodyPr/>
        <a:lstStyle/>
        <a:p>
          <a:endParaRPr lang="sr-Cyrl-RS"/>
        </a:p>
      </dgm:t>
    </dgm:pt>
    <dgm:pt modelId="{C2391A0E-AE24-4426-B7E7-9F65349F222E}" type="pres">
      <dgm:prSet presAssocID="{401E7C8F-E45D-4482-8710-F7B170A43B3D}" presName="childText" presStyleLbl="bgAcc1" presStyleIdx="3" presStyleCnt="5" custScaleY="51400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CEA95F3-425B-4557-BB63-A6981D309EB3}" type="pres">
      <dgm:prSet presAssocID="{9DE50130-0E10-4F60-8032-A08E3CBEEBA0}" presName="root" presStyleCnt="0"/>
      <dgm:spPr/>
    </dgm:pt>
    <dgm:pt modelId="{939A747D-C3C1-4829-B45B-B2D1540F6CD7}" type="pres">
      <dgm:prSet presAssocID="{9DE50130-0E10-4F60-8032-A08E3CBEEBA0}" presName="rootComposite" presStyleCnt="0"/>
      <dgm:spPr/>
    </dgm:pt>
    <dgm:pt modelId="{371FA1CC-18C4-47E0-8541-A86C39CCE1DE}" type="pres">
      <dgm:prSet presAssocID="{9DE50130-0E10-4F60-8032-A08E3CBEEBA0}" presName="rootText" presStyleLbl="node1" presStyleIdx="4" presStyleCnt="5"/>
      <dgm:spPr/>
      <dgm:t>
        <a:bodyPr/>
        <a:lstStyle/>
        <a:p>
          <a:endParaRPr lang="sr-Cyrl-RS"/>
        </a:p>
      </dgm:t>
    </dgm:pt>
    <dgm:pt modelId="{3CA86DCC-C94D-4BA9-B260-60D98C84584A}" type="pres">
      <dgm:prSet presAssocID="{9DE50130-0E10-4F60-8032-A08E3CBEEBA0}" presName="rootConnector" presStyleLbl="node1" presStyleIdx="4" presStyleCnt="5"/>
      <dgm:spPr/>
      <dgm:t>
        <a:bodyPr/>
        <a:lstStyle/>
        <a:p>
          <a:endParaRPr lang="sr-Cyrl-RS"/>
        </a:p>
      </dgm:t>
    </dgm:pt>
    <dgm:pt modelId="{EB451A64-86AC-44A1-906A-1684D56F6C15}" type="pres">
      <dgm:prSet presAssocID="{9DE50130-0E10-4F60-8032-A08E3CBEEBA0}" presName="childShape" presStyleCnt="0"/>
      <dgm:spPr/>
    </dgm:pt>
    <dgm:pt modelId="{00DE8685-31E3-4052-9266-03B549A4B9B9}" type="pres">
      <dgm:prSet presAssocID="{B7A370C2-CA8F-401A-92DB-46DA84D5214C}" presName="Name13" presStyleLbl="parChTrans1D2" presStyleIdx="4" presStyleCnt="5"/>
      <dgm:spPr/>
      <dgm:t>
        <a:bodyPr/>
        <a:lstStyle/>
        <a:p>
          <a:endParaRPr lang="sr-Cyrl-RS"/>
        </a:p>
      </dgm:t>
    </dgm:pt>
    <dgm:pt modelId="{FCC1BDDC-5E18-4161-A435-29FD52331537}" type="pres">
      <dgm:prSet presAssocID="{E76148D1-91AC-44EC-95F4-39C61E46A85F}" presName="childText" presStyleLbl="bgAcc1" presStyleIdx="4" presStyleCnt="5" custScaleX="269819" custScaleY="47682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EB31755-C414-4A10-8A2E-DD9B46A03270}" type="presOf" srcId="{D52E93D4-34C1-4F98-86AD-957AA6FD5FD3}" destId="{92CE840F-FF67-4685-8B29-2A7B1B02CB35}" srcOrd="0" destOrd="0" presId="urn:microsoft.com/office/officeart/2005/8/layout/hierarchy3"/>
    <dgm:cxn modelId="{0DB7798A-B6F8-4E8F-B417-0BD81DC1AD8B}" type="presOf" srcId="{8ACAB7D5-250E-4A18-9C3C-EBC0729C1608}" destId="{C3E86734-5EE6-4CAA-BFE3-9968162769E2}" srcOrd="1" destOrd="0" presId="urn:microsoft.com/office/officeart/2005/8/layout/hierarchy3"/>
    <dgm:cxn modelId="{1D452AE4-8ACF-4D50-ABBE-E5C2F8267FB0}" srcId="{5E0D5C5E-94FF-46A2-8636-1BB75FB5A853}" destId="{401E7C8F-E45D-4482-8710-F7B170A43B3D}" srcOrd="0" destOrd="0" parTransId="{CC98BF74-CDA1-4FA5-9BC2-27E1F8439254}" sibTransId="{BA7FB32D-C335-4F4A-8BC0-B3D7E9DEA834}"/>
    <dgm:cxn modelId="{7ED9A06C-DF42-45BC-A241-86F5F744A512}" type="presOf" srcId="{9DE50130-0E10-4F60-8032-A08E3CBEEBA0}" destId="{3CA86DCC-C94D-4BA9-B260-60D98C84584A}" srcOrd="1" destOrd="0" presId="urn:microsoft.com/office/officeart/2005/8/layout/hierarchy3"/>
    <dgm:cxn modelId="{DF3E7F2F-89A9-41CC-850F-215A0D80B5FF}" srcId="{D52E93D4-34C1-4F98-86AD-957AA6FD5FD3}" destId="{5E0D5C5E-94FF-46A2-8636-1BB75FB5A853}" srcOrd="3" destOrd="0" parTransId="{AC11D230-73CA-4F12-ABDE-5A5452ACAE99}" sibTransId="{28628A96-8406-4704-9C36-55FB12359B12}"/>
    <dgm:cxn modelId="{9E69CB33-C51D-4474-87B0-66CD6EA76153}" type="presOf" srcId="{8ACAB7D5-250E-4A18-9C3C-EBC0729C1608}" destId="{3A0419D2-D92C-4926-A8F6-5BF0C1C75C9D}" srcOrd="0" destOrd="0" presId="urn:microsoft.com/office/officeart/2005/8/layout/hierarchy3"/>
    <dgm:cxn modelId="{E2092884-EEED-4A61-92BF-83FD9D04569F}" type="presOf" srcId="{E76148D1-91AC-44EC-95F4-39C61E46A85F}" destId="{FCC1BDDC-5E18-4161-A435-29FD52331537}" srcOrd="0" destOrd="0" presId="urn:microsoft.com/office/officeart/2005/8/layout/hierarchy3"/>
    <dgm:cxn modelId="{88A4F67B-0BDA-4D0E-9675-13227C1BA4C0}" type="presOf" srcId="{CC98BF74-CDA1-4FA5-9BC2-27E1F8439254}" destId="{82B300B7-9478-4D33-807B-3A2F90975A9E}" srcOrd="0" destOrd="0" presId="urn:microsoft.com/office/officeart/2005/8/layout/hierarchy3"/>
    <dgm:cxn modelId="{8BAD9FB5-EB70-477B-90C6-F2DA600A325F}" type="presOf" srcId="{1731715F-00D3-4A7D-92FC-51B1A79C3722}" destId="{A04D0E73-CCA8-4BFA-B60E-FBB67C9110BF}" srcOrd="0" destOrd="0" presId="urn:microsoft.com/office/officeart/2005/8/layout/hierarchy3"/>
    <dgm:cxn modelId="{7E265837-CBA5-4A6D-B713-60164DE97D4A}" type="presOf" srcId="{DEF347E5-C09B-4E8C-BA9A-653A42B67CE8}" destId="{90A7CC79-490B-481C-8876-E6EC27E4DBA9}" srcOrd="0" destOrd="0" presId="urn:microsoft.com/office/officeart/2005/8/layout/hierarchy3"/>
    <dgm:cxn modelId="{7194A43E-0379-447C-9F70-B3C95C790F25}" type="presOf" srcId="{5E0D5C5E-94FF-46A2-8636-1BB75FB5A853}" destId="{73201942-AF50-4729-B544-375C418B8D91}" srcOrd="1" destOrd="0" presId="urn:microsoft.com/office/officeart/2005/8/layout/hierarchy3"/>
    <dgm:cxn modelId="{AE0DE618-CCAB-4189-AA73-BF8B7AFDF1A8}" type="presOf" srcId="{6FFD2937-A34C-4ED4-8676-5E8FD5A135C8}" destId="{4F818A0C-0365-4BA6-868E-31ED6CDDDD01}" srcOrd="0" destOrd="0" presId="urn:microsoft.com/office/officeart/2005/8/layout/hierarchy3"/>
    <dgm:cxn modelId="{9D9A52CA-C9BE-4F36-AB6F-FD27361F0916}" srcId="{D52E93D4-34C1-4F98-86AD-957AA6FD5FD3}" destId="{8ACAB7D5-250E-4A18-9C3C-EBC0729C1608}" srcOrd="1" destOrd="0" parTransId="{2C28BC61-CFF7-4828-9C13-69FDE8FD1E34}" sibTransId="{DECF784F-D089-4B2C-A624-CFFAB20B78B9}"/>
    <dgm:cxn modelId="{58A693CE-E341-48B2-80C1-A43746687FD5}" srcId="{D52E93D4-34C1-4F98-86AD-957AA6FD5FD3}" destId="{DEF347E5-C09B-4E8C-BA9A-653A42B67CE8}" srcOrd="0" destOrd="0" parTransId="{0BAF9EC8-8599-4152-BBEF-D5D96BBF748D}" sibTransId="{FBCC99D8-B3E6-4983-A716-311C48D865DA}"/>
    <dgm:cxn modelId="{FEF1D37B-343A-4284-9E9B-802AE5694024}" type="presOf" srcId="{E2C62010-B348-4315-B5C3-858194D28A47}" destId="{BC3E4F3C-4486-4E78-A064-6854197C24F0}" srcOrd="0" destOrd="0" presId="urn:microsoft.com/office/officeart/2005/8/layout/hierarchy3"/>
    <dgm:cxn modelId="{7F1215FD-591A-4DA7-B136-61B394B0B93E}" srcId="{456017C0-75CF-4968-B120-A217CD24B105}" destId="{1731715F-00D3-4A7D-92FC-51B1A79C3722}" srcOrd="0" destOrd="0" parTransId="{6FFD2937-A34C-4ED4-8676-5E8FD5A135C8}" sibTransId="{AA9209E8-7E21-45CA-8AB2-3BFBCB0B0F38}"/>
    <dgm:cxn modelId="{A64F93EE-3339-48D2-B01E-E5388246F296}" srcId="{DEF347E5-C09B-4E8C-BA9A-653A42B67CE8}" destId="{7009A58C-3C2A-4B1F-A1CA-80C5A8048FAA}" srcOrd="0" destOrd="0" parTransId="{E8324342-3A7A-4C0A-9FCB-FA2480D010CC}" sibTransId="{B5701441-A2BF-4C3A-8C24-3BB6A35DE09C}"/>
    <dgm:cxn modelId="{5E3124D5-9A63-4F87-90AD-4E51763093A5}" srcId="{D52E93D4-34C1-4F98-86AD-957AA6FD5FD3}" destId="{9DE50130-0E10-4F60-8032-A08E3CBEEBA0}" srcOrd="4" destOrd="0" parTransId="{C7B38231-B2F3-4D29-A1C3-792BB4EB742E}" sibTransId="{52C132B0-ACF1-496F-A475-14F60E63810E}"/>
    <dgm:cxn modelId="{AC71099B-EB7C-4297-83CE-7D453D4136CE}" type="presOf" srcId="{7009A58C-3C2A-4B1F-A1CA-80C5A8048FAA}" destId="{7E5B81AF-2973-461A-80B9-738EF1D2AAD1}" srcOrd="0" destOrd="0" presId="urn:microsoft.com/office/officeart/2005/8/layout/hierarchy3"/>
    <dgm:cxn modelId="{F6305CDE-458D-426D-BAF1-D3848FDF39EA}" type="presOf" srcId="{456017C0-75CF-4968-B120-A217CD24B105}" destId="{B6B0C24B-5EEA-4E94-9FCF-080AF52A7B03}" srcOrd="1" destOrd="0" presId="urn:microsoft.com/office/officeart/2005/8/layout/hierarchy3"/>
    <dgm:cxn modelId="{17E4E2BA-FCD5-4D1A-B0AB-48A6EAB434AD}" type="presOf" srcId="{A741460C-B2E0-48E0-84E0-7DB460A2BDBF}" destId="{E3629417-BB5F-4D0A-AFAD-29A03E91276A}" srcOrd="0" destOrd="0" presId="urn:microsoft.com/office/officeart/2005/8/layout/hierarchy3"/>
    <dgm:cxn modelId="{4B854A81-C99C-4C2E-86DA-AA03651489EE}" type="presOf" srcId="{E8324342-3A7A-4C0A-9FCB-FA2480D010CC}" destId="{51F1F1A9-632A-4A42-AD65-B860BB7A60B5}" srcOrd="0" destOrd="0" presId="urn:microsoft.com/office/officeart/2005/8/layout/hierarchy3"/>
    <dgm:cxn modelId="{5E39E965-61E1-4E0B-8D9E-CB4B6DF195FC}" type="presOf" srcId="{B7A370C2-CA8F-401A-92DB-46DA84D5214C}" destId="{00DE8685-31E3-4052-9266-03B549A4B9B9}" srcOrd="0" destOrd="0" presId="urn:microsoft.com/office/officeart/2005/8/layout/hierarchy3"/>
    <dgm:cxn modelId="{11FA8860-6312-42BD-A382-7F6513623433}" srcId="{8ACAB7D5-250E-4A18-9C3C-EBC0729C1608}" destId="{A741460C-B2E0-48E0-84E0-7DB460A2BDBF}" srcOrd="0" destOrd="0" parTransId="{E2C62010-B348-4315-B5C3-858194D28A47}" sibTransId="{ACE0AFD3-AE08-4497-8BBF-77B72B5262ED}"/>
    <dgm:cxn modelId="{D1E41E1A-57BA-4EAA-8AAA-DD76B6533806}" type="presOf" srcId="{401E7C8F-E45D-4482-8710-F7B170A43B3D}" destId="{C2391A0E-AE24-4426-B7E7-9F65349F222E}" srcOrd="0" destOrd="0" presId="urn:microsoft.com/office/officeart/2005/8/layout/hierarchy3"/>
    <dgm:cxn modelId="{7E925975-247A-4413-98A2-7E7214E05599}" type="presOf" srcId="{5E0D5C5E-94FF-46A2-8636-1BB75FB5A853}" destId="{B8AF6FED-FB77-4029-985F-0BD1CD3DDE96}" srcOrd="0" destOrd="0" presId="urn:microsoft.com/office/officeart/2005/8/layout/hierarchy3"/>
    <dgm:cxn modelId="{E4746785-898E-47DE-96DC-A3C35C18B7EC}" type="presOf" srcId="{456017C0-75CF-4968-B120-A217CD24B105}" destId="{04556B40-4B94-4290-8489-02ED0791FC36}" srcOrd="0" destOrd="0" presId="urn:microsoft.com/office/officeart/2005/8/layout/hierarchy3"/>
    <dgm:cxn modelId="{7869375B-2C53-4837-9D7A-AA7EFCBE3D02}" srcId="{D52E93D4-34C1-4F98-86AD-957AA6FD5FD3}" destId="{456017C0-75CF-4968-B120-A217CD24B105}" srcOrd="2" destOrd="0" parTransId="{04891772-B3B7-4EF4-A32F-65417803AECC}" sibTransId="{9E751943-036F-469A-81CC-ECA153BFBA15}"/>
    <dgm:cxn modelId="{75AF9151-2673-475D-ABDA-1D608BC05C7E}" type="presOf" srcId="{9DE50130-0E10-4F60-8032-A08E3CBEEBA0}" destId="{371FA1CC-18C4-47E0-8541-A86C39CCE1DE}" srcOrd="0" destOrd="0" presId="urn:microsoft.com/office/officeart/2005/8/layout/hierarchy3"/>
    <dgm:cxn modelId="{BF8EF93B-5B28-4B07-BC30-0B8F9A3ED0C5}" type="presOf" srcId="{DEF347E5-C09B-4E8C-BA9A-653A42B67CE8}" destId="{3943BA7A-EF88-4B0B-AF1A-1BFDCBAEFBA3}" srcOrd="1" destOrd="0" presId="urn:microsoft.com/office/officeart/2005/8/layout/hierarchy3"/>
    <dgm:cxn modelId="{BA231804-B609-47D4-BC47-97EB6D6F35C0}" srcId="{9DE50130-0E10-4F60-8032-A08E3CBEEBA0}" destId="{E76148D1-91AC-44EC-95F4-39C61E46A85F}" srcOrd="0" destOrd="0" parTransId="{B7A370C2-CA8F-401A-92DB-46DA84D5214C}" sibTransId="{C35A2669-49EA-4CA5-885E-BE827BFFECE7}"/>
    <dgm:cxn modelId="{79FC191A-D239-4D3A-84B4-0D9EC8AB03B5}" type="presParOf" srcId="{92CE840F-FF67-4685-8B29-2A7B1B02CB35}" destId="{82B3AB6B-F157-45E1-93A8-6381B255CBAB}" srcOrd="0" destOrd="0" presId="urn:microsoft.com/office/officeart/2005/8/layout/hierarchy3"/>
    <dgm:cxn modelId="{6119080A-EFB2-4304-8138-9A068FDF18F6}" type="presParOf" srcId="{82B3AB6B-F157-45E1-93A8-6381B255CBAB}" destId="{148C77BD-8607-44E4-8C5E-9591FC82F246}" srcOrd="0" destOrd="0" presId="urn:microsoft.com/office/officeart/2005/8/layout/hierarchy3"/>
    <dgm:cxn modelId="{3C23EAC7-B58D-4D5C-A795-0891C8C25938}" type="presParOf" srcId="{148C77BD-8607-44E4-8C5E-9591FC82F246}" destId="{90A7CC79-490B-481C-8876-E6EC27E4DBA9}" srcOrd="0" destOrd="0" presId="urn:microsoft.com/office/officeart/2005/8/layout/hierarchy3"/>
    <dgm:cxn modelId="{1901717D-C45A-4910-9D2B-C93EA8428594}" type="presParOf" srcId="{148C77BD-8607-44E4-8C5E-9591FC82F246}" destId="{3943BA7A-EF88-4B0B-AF1A-1BFDCBAEFBA3}" srcOrd="1" destOrd="0" presId="urn:microsoft.com/office/officeart/2005/8/layout/hierarchy3"/>
    <dgm:cxn modelId="{62C7C8BC-2C3F-41E5-B046-7610B47AD047}" type="presParOf" srcId="{82B3AB6B-F157-45E1-93A8-6381B255CBAB}" destId="{5BBE7FAC-CDA4-448C-8358-9E6B1B947B14}" srcOrd="1" destOrd="0" presId="urn:microsoft.com/office/officeart/2005/8/layout/hierarchy3"/>
    <dgm:cxn modelId="{14DD5A6C-CAD9-4EDB-AAC9-67BC749FB5E2}" type="presParOf" srcId="{5BBE7FAC-CDA4-448C-8358-9E6B1B947B14}" destId="{51F1F1A9-632A-4A42-AD65-B860BB7A60B5}" srcOrd="0" destOrd="0" presId="urn:microsoft.com/office/officeart/2005/8/layout/hierarchy3"/>
    <dgm:cxn modelId="{DA299872-EF0B-41D1-BED7-2F0BA73BCF1C}" type="presParOf" srcId="{5BBE7FAC-CDA4-448C-8358-9E6B1B947B14}" destId="{7E5B81AF-2973-461A-80B9-738EF1D2AAD1}" srcOrd="1" destOrd="0" presId="urn:microsoft.com/office/officeart/2005/8/layout/hierarchy3"/>
    <dgm:cxn modelId="{7C12F595-DEDF-42F8-BE5A-B71A4E701E80}" type="presParOf" srcId="{92CE840F-FF67-4685-8B29-2A7B1B02CB35}" destId="{A98065F5-2E2E-422D-8E36-BDD3F22EE991}" srcOrd="1" destOrd="0" presId="urn:microsoft.com/office/officeart/2005/8/layout/hierarchy3"/>
    <dgm:cxn modelId="{3F915546-BFC6-4BC3-B94D-FAE961E76ACE}" type="presParOf" srcId="{A98065F5-2E2E-422D-8E36-BDD3F22EE991}" destId="{FD7BF72D-39F4-4801-9C4B-A310825073B7}" srcOrd="0" destOrd="0" presId="urn:microsoft.com/office/officeart/2005/8/layout/hierarchy3"/>
    <dgm:cxn modelId="{D98303AC-AA56-4BAC-8733-90338D7B06D4}" type="presParOf" srcId="{FD7BF72D-39F4-4801-9C4B-A310825073B7}" destId="{3A0419D2-D92C-4926-A8F6-5BF0C1C75C9D}" srcOrd="0" destOrd="0" presId="urn:microsoft.com/office/officeart/2005/8/layout/hierarchy3"/>
    <dgm:cxn modelId="{CA5945D9-15D6-41E8-8CC2-DFB1408DCA67}" type="presParOf" srcId="{FD7BF72D-39F4-4801-9C4B-A310825073B7}" destId="{C3E86734-5EE6-4CAA-BFE3-9968162769E2}" srcOrd="1" destOrd="0" presId="urn:microsoft.com/office/officeart/2005/8/layout/hierarchy3"/>
    <dgm:cxn modelId="{3A46343A-C2FC-4D25-9A82-3F5EDA39183F}" type="presParOf" srcId="{A98065F5-2E2E-422D-8E36-BDD3F22EE991}" destId="{16013047-B6AD-42C5-BBCD-028EC49EC33B}" srcOrd="1" destOrd="0" presId="urn:microsoft.com/office/officeart/2005/8/layout/hierarchy3"/>
    <dgm:cxn modelId="{DD1BB942-AD3F-49A4-AA32-538CA62BAAF4}" type="presParOf" srcId="{16013047-B6AD-42C5-BBCD-028EC49EC33B}" destId="{BC3E4F3C-4486-4E78-A064-6854197C24F0}" srcOrd="0" destOrd="0" presId="urn:microsoft.com/office/officeart/2005/8/layout/hierarchy3"/>
    <dgm:cxn modelId="{342F45D5-F46C-4640-BB9E-AE03260AF5B1}" type="presParOf" srcId="{16013047-B6AD-42C5-BBCD-028EC49EC33B}" destId="{E3629417-BB5F-4D0A-AFAD-29A03E91276A}" srcOrd="1" destOrd="0" presId="urn:microsoft.com/office/officeart/2005/8/layout/hierarchy3"/>
    <dgm:cxn modelId="{BA78379A-EB0F-4727-9857-E08B706CE19A}" type="presParOf" srcId="{92CE840F-FF67-4685-8B29-2A7B1B02CB35}" destId="{98F21E72-2E7A-4F43-95C2-6A35245B5030}" srcOrd="2" destOrd="0" presId="urn:microsoft.com/office/officeart/2005/8/layout/hierarchy3"/>
    <dgm:cxn modelId="{662FB626-D145-401F-9FF7-7FFBCB844DFF}" type="presParOf" srcId="{98F21E72-2E7A-4F43-95C2-6A35245B5030}" destId="{4CA52F3F-5246-4695-A14F-773DDB236D49}" srcOrd="0" destOrd="0" presId="urn:microsoft.com/office/officeart/2005/8/layout/hierarchy3"/>
    <dgm:cxn modelId="{176EE87D-DF9F-4E53-9045-DCF1FA5567A4}" type="presParOf" srcId="{4CA52F3F-5246-4695-A14F-773DDB236D49}" destId="{04556B40-4B94-4290-8489-02ED0791FC36}" srcOrd="0" destOrd="0" presId="urn:microsoft.com/office/officeart/2005/8/layout/hierarchy3"/>
    <dgm:cxn modelId="{27D015C8-CE91-42CF-A56D-74BF8A713F81}" type="presParOf" srcId="{4CA52F3F-5246-4695-A14F-773DDB236D49}" destId="{B6B0C24B-5EEA-4E94-9FCF-080AF52A7B03}" srcOrd="1" destOrd="0" presId="urn:microsoft.com/office/officeart/2005/8/layout/hierarchy3"/>
    <dgm:cxn modelId="{A4BFB219-5DFF-4627-93E1-E26480A6F927}" type="presParOf" srcId="{98F21E72-2E7A-4F43-95C2-6A35245B5030}" destId="{4AF47E40-ADBE-4F87-8A3E-7888FDC08A01}" srcOrd="1" destOrd="0" presId="urn:microsoft.com/office/officeart/2005/8/layout/hierarchy3"/>
    <dgm:cxn modelId="{A457C5FB-0561-49AE-83FC-22307BF78DFF}" type="presParOf" srcId="{4AF47E40-ADBE-4F87-8A3E-7888FDC08A01}" destId="{4F818A0C-0365-4BA6-868E-31ED6CDDDD01}" srcOrd="0" destOrd="0" presId="urn:microsoft.com/office/officeart/2005/8/layout/hierarchy3"/>
    <dgm:cxn modelId="{F61C7915-BBF3-45F3-948E-5753FABF41D2}" type="presParOf" srcId="{4AF47E40-ADBE-4F87-8A3E-7888FDC08A01}" destId="{A04D0E73-CCA8-4BFA-B60E-FBB67C9110BF}" srcOrd="1" destOrd="0" presId="urn:microsoft.com/office/officeart/2005/8/layout/hierarchy3"/>
    <dgm:cxn modelId="{2A0AD1E8-A61F-41D8-9E38-667EAFAD192A}" type="presParOf" srcId="{92CE840F-FF67-4685-8B29-2A7B1B02CB35}" destId="{00560A60-57CC-4515-A458-94BE532D780C}" srcOrd="3" destOrd="0" presId="urn:microsoft.com/office/officeart/2005/8/layout/hierarchy3"/>
    <dgm:cxn modelId="{0FC2E3CD-955A-40E9-BBE7-0A79670868EC}" type="presParOf" srcId="{00560A60-57CC-4515-A458-94BE532D780C}" destId="{4CCA67EC-865F-4220-8B33-9CB00C0AF1C9}" srcOrd="0" destOrd="0" presId="urn:microsoft.com/office/officeart/2005/8/layout/hierarchy3"/>
    <dgm:cxn modelId="{DFB6F041-9D28-4905-A9DE-7D96C513E916}" type="presParOf" srcId="{4CCA67EC-865F-4220-8B33-9CB00C0AF1C9}" destId="{B8AF6FED-FB77-4029-985F-0BD1CD3DDE96}" srcOrd="0" destOrd="0" presId="urn:microsoft.com/office/officeart/2005/8/layout/hierarchy3"/>
    <dgm:cxn modelId="{CCE5D002-394B-455C-839C-708660C7EB5C}" type="presParOf" srcId="{4CCA67EC-865F-4220-8B33-9CB00C0AF1C9}" destId="{73201942-AF50-4729-B544-375C418B8D91}" srcOrd="1" destOrd="0" presId="urn:microsoft.com/office/officeart/2005/8/layout/hierarchy3"/>
    <dgm:cxn modelId="{573A359A-695C-4BDA-BC4B-CDBC4F46F31D}" type="presParOf" srcId="{00560A60-57CC-4515-A458-94BE532D780C}" destId="{3F35CF4B-89EA-4CE1-9FA1-97FDFA78C9D4}" srcOrd="1" destOrd="0" presId="urn:microsoft.com/office/officeart/2005/8/layout/hierarchy3"/>
    <dgm:cxn modelId="{375C1238-F51E-4B73-AE44-87227B23A0CC}" type="presParOf" srcId="{3F35CF4B-89EA-4CE1-9FA1-97FDFA78C9D4}" destId="{82B300B7-9478-4D33-807B-3A2F90975A9E}" srcOrd="0" destOrd="0" presId="urn:microsoft.com/office/officeart/2005/8/layout/hierarchy3"/>
    <dgm:cxn modelId="{E3DAB595-BD86-4AF1-8BD3-9BC938FEB8B3}" type="presParOf" srcId="{3F35CF4B-89EA-4CE1-9FA1-97FDFA78C9D4}" destId="{C2391A0E-AE24-4426-B7E7-9F65349F222E}" srcOrd="1" destOrd="0" presId="urn:microsoft.com/office/officeart/2005/8/layout/hierarchy3"/>
    <dgm:cxn modelId="{1BBB1D55-FE0E-482E-B159-62BE76734380}" type="presParOf" srcId="{92CE840F-FF67-4685-8B29-2A7B1B02CB35}" destId="{2CEA95F3-425B-4557-BB63-A6981D309EB3}" srcOrd="4" destOrd="0" presId="urn:microsoft.com/office/officeart/2005/8/layout/hierarchy3"/>
    <dgm:cxn modelId="{34D675C2-8C26-4FE9-B06F-A685603AE4DE}" type="presParOf" srcId="{2CEA95F3-425B-4557-BB63-A6981D309EB3}" destId="{939A747D-C3C1-4829-B45B-B2D1540F6CD7}" srcOrd="0" destOrd="0" presId="urn:microsoft.com/office/officeart/2005/8/layout/hierarchy3"/>
    <dgm:cxn modelId="{E6B5E3D6-B9AC-44DE-AC16-99B80138DCE2}" type="presParOf" srcId="{939A747D-C3C1-4829-B45B-B2D1540F6CD7}" destId="{371FA1CC-18C4-47E0-8541-A86C39CCE1DE}" srcOrd="0" destOrd="0" presId="urn:microsoft.com/office/officeart/2005/8/layout/hierarchy3"/>
    <dgm:cxn modelId="{7F29C39F-83D4-4051-B5F5-A9FE66A6F76A}" type="presParOf" srcId="{939A747D-C3C1-4829-B45B-B2D1540F6CD7}" destId="{3CA86DCC-C94D-4BA9-B260-60D98C84584A}" srcOrd="1" destOrd="0" presId="urn:microsoft.com/office/officeart/2005/8/layout/hierarchy3"/>
    <dgm:cxn modelId="{4B86E018-CEAC-412F-AF4B-DA6783D47EA5}" type="presParOf" srcId="{2CEA95F3-425B-4557-BB63-A6981D309EB3}" destId="{EB451A64-86AC-44A1-906A-1684D56F6C15}" srcOrd="1" destOrd="0" presId="urn:microsoft.com/office/officeart/2005/8/layout/hierarchy3"/>
    <dgm:cxn modelId="{25B9A2DE-D5C6-4F89-8C04-A59AA46B28DC}" type="presParOf" srcId="{EB451A64-86AC-44A1-906A-1684D56F6C15}" destId="{00DE8685-31E3-4052-9266-03B549A4B9B9}" srcOrd="0" destOrd="0" presId="urn:microsoft.com/office/officeart/2005/8/layout/hierarchy3"/>
    <dgm:cxn modelId="{92E9CD97-D187-452F-8D54-24A41FCC45A0}" type="presParOf" srcId="{EB451A64-86AC-44A1-906A-1684D56F6C15}" destId="{FCC1BDDC-5E18-4161-A435-29FD5233153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7AE081-B12E-4433-9C6C-BD4E05A2637F}" type="doc">
      <dgm:prSet loTypeId="urn:microsoft.com/office/officeart/2005/8/layout/h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082240C4-7648-48BE-BDB5-43724513DF43}">
      <dgm:prSet phldrT="[Text]"/>
      <dgm:spPr/>
      <dgm:t>
        <a:bodyPr/>
        <a:lstStyle/>
        <a:p>
          <a:r>
            <a:rPr lang="sr-Cyrl-RS" dirty="0" smtClean="0"/>
            <a:t>ГЛОБАЛНИ МОДЕЛ</a:t>
          </a:r>
          <a:endParaRPr lang="sr-Cyrl-RS" dirty="0"/>
        </a:p>
      </dgm:t>
    </dgm:pt>
    <dgm:pt modelId="{4F4ED84B-C278-49FC-B482-62CE073556E0}" type="parTrans" cxnId="{7D1A7019-9BC0-4353-A0BF-EC9BC37D6D1A}">
      <dgm:prSet/>
      <dgm:spPr/>
      <dgm:t>
        <a:bodyPr/>
        <a:lstStyle/>
        <a:p>
          <a:endParaRPr lang="sr-Cyrl-RS"/>
        </a:p>
      </dgm:t>
    </dgm:pt>
    <dgm:pt modelId="{E7B36F0D-410A-42AA-8172-EF9E671EFB82}" type="sibTrans" cxnId="{7D1A7019-9BC0-4353-A0BF-EC9BC37D6D1A}">
      <dgm:prSet/>
      <dgm:spPr/>
      <dgm:t>
        <a:bodyPr/>
        <a:lstStyle/>
        <a:p>
          <a:endParaRPr lang="sr-Cyrl-RS"/>
        </a:p>
      </dgm:t>
    </dgm:pt>
    <dgm:pt modelId="{A0DF6684-436D-4689-B02F-223A14F69B45}">
      <dgm:prSet phldrT="[Text]"/>
      <dgm:spPr/>
      <dgm:t>
        <a:bodyPr/>
        <a:lstStyle/>
        <a:p>
          <a:r>
            <a:rPr lang="sr-Cyrl-RS" dirty="0" smtClean="0"/>
            <a:t>Сви бруто приходи и сви трошкови њиховог остварења узимају се заједно </a:t>
          </a:r>
          <a:endParaRPr lang="sr-Cyrl-RS" dirty="0"/>
        </a:p>
      </dgm:t>
    </dgm:pt>
    <dgm:pt modelId="{2394D4E5-C650-4B90-B97B-19372CB36EDE}" type="parTrans" cxnId="{5848F616-497C-4A17-8A93-0922986CBF5F}">
      <dgm:prSet/>
      <dgm:spPr/>
      <dgm:t>
        <a:bodyPr/>
        <a:lstStyle/>
        <a:p>
          <a:endParaRPr lang="sr-Cyrl-RS"/>
        </a:p>
      </dgm:t>
    </dgm:pt>
    <dgm:pt modelId="{4DBBEC33-F161-456A-A456-5944DA108551}" type="sibTrans" cxnId="{5848F616-497C-4A17-8A93-0922986CBF5F}">
      <dgm:prSet/>
      <dgm:spPr/>
      <dgm:t>
        <a:bodyPr/>
        <a:lstStyle/>
        <a:p>
          <a:endParaRPr lang="sr-Cyrl-RS"/>
        </a:p>
      </dgm:t>
    </dgm:pt>
    <dgm:pt modelId="{230F3F7A-A8C0-4416-BC7B-7F5DE57C5432}">
      <dgm:prSet phldrT="[Text]"/>
      <dgm:spPr/>
      <dgm:t>
        <a:bodyPr/>
        <a:lstStyle/>
        <a:p>
          <a:r>
            <a:rPr lang="sr-Cyrl-RS" dirty="0" smtClean="0"/>
            <a:t>Опорезује се синтетички нето приход пореског обвезника</a:t>
          </a:r>
          <a:endParaRPr lang="sr-Cyrl-RS" dirty="0"/>
        </a:p>
      </dgm:t>
    </dgm:pt>
    <dgm:pt modelId="{E0D807EF-3EC1-40FD-9CEC-D679F39969C8}" type="parTrans" cxnId="{4C9A3714-2F65-41BB-A8FA-3DEB44BA3CD3}">
      <dgm:prSet/>
      <dgm:spPr/>
      <dgm:t>
        <a:bodyPr/>
        <a:lstStyle/>
        <a:p>
          <a:endParaRPr lang="sr-Cyrl-RS"/>
        </a:p>
      </dgm:t>
    </dgm:pt>
    <dgm:pt modelId="{19148E3B-6E88-45F9-8E36-A73C05A84498}" type="sibTrans" cxnId="{4C9A3714-2F65-41BB-A8FA-3DEB44BA3CD3}">
      <dgm:prSet/>
      <dgm:spPr/>
      <dgm:t>
        <a:bodyPr/>
        <a:lstStyle/>
        <a:p>
          <a:endParaRPr lang="sr-Cyrl-RS"/>
        </a:p>
      </dgm:t>
    </dgm:pt>
    <dgm:pt modelId="{BE7CAD17-73F2-41AF-856A-971F797C36D2}">
      <dgm:prSet phldrT="[Text]"/>
      <dgm:spPr/>
      <dgm:t>
        <a:bodyPr/>
        <a:lstStyle/>
        <a:p>
          <a:r>
            <a:rPr lang="sr-Cyrl-RS" dirty="0" smtClean="0"/>
            <a:t>ЦЕДУЛАРНИ МОДЕЛ</a:t>
          </a:r>
          <a:endParaRPr lang="sr-Cyrl-RS" dirty="0"/>
        </a:p>
      </dgm:t>
    </dgm:pt>
    <dgm:pt modelId="{194BF201-6AB0-4D56-A9B6-AE2441540330}" type="parTrans" cxnId="{F664D155-1E36-4ED0-A2F2-7DE217F88E2B}">
      <dgm:prSet/>
      <dgm:spPr/>
      <dgm:t>
        <a:bodyPr/>
        <a:lstStyle/>
        <a:p>
          <a:endParaRPr lang="sr-Cyrl-RS"/>
        </a:p>
      </dgm:t>
    </dgm:pt>
    <dgm:pt modelId="{26F67F4D-DAE0-4D10-BF3F-149D9D3D1D94}" type="sibTrans" cxnId="{F664D155-1E36-4ED0-A2F2-7DE217F88E2B}">
      <dgm:prSet/>
      <dgm:spPr/>
      <dgm:t>
        <a:bodyPr/>
        <a:lstStyle/>
        <a:p>
          <a:endParaRPr lang="sr-Cyrl-RS"/>
        </a:p>
      </dgm:t>
    </dgm:pt>
    <dgm:pt modelId="{51C1F3DF-CF49-4CE9-BBFC-3C8D5D66F727}">
      <dgm:prSet phldrT="[Text]"/>
      <dgm:spPr/>
      <dgm:t>
        <a:bodyPr/>
        <a:lstStyle/>
        <a:p>
          <a:r>
            <a:rPr lang="sr-Cyrl-RS" dirty="0" smtClean="0"/>
            <a:t>Бруто приходи и трошкови утврђују се посебно за сваку врсту прихода</a:t>
          </a:r>
          <a:endParaRPr lang="sr-Cyrl-RS" dirty="0"/>
        </a:p>
      </dgm:t>
    </dgm:pt>
    <dgm:pt modelId="{FAF857AA-8163-4297-B30F-6B45A221FC0B}" type="parTrans" cxnId="{0E966C28-B74B-475C-A043-A0087E3B75B2}">
      <dgm:prSet/>
      <dgm:spPr/>
      <dgm:t>
        <a:bodyPr/>
        <a:lstStyle/>
        <a:p>
          <a:endParaRPr lang="sr-Cyrl-RS"/>
        </a:p>
      </dgm:t>
    </dgm:pt>
    <dgm:pt modelId="{9C950D4C-7328-4807-8AC6-171B264A43BA}" type="sibTrans" cxnId="{0E966C28-B74B-475C-A043-A0087E3B75B2}">
      <dgm:prSet/>
      <dgm:spPr/>
      <dgm:t>
        <a:bodyPr/>
        <a:lstStyle/>
        <a:p>
          <a:endParaRPr lang="sr-Cyrl-RS"/>
        </a:p>
      </dgm:t>
    </dgm:pt>
    <dgm:pt modelId="{9B81AA12-525C-41E4-BE71-E5E1D9E9AA40}">
      <dgm:prSet phldrT="[Text]"/>
      <dgm:spPr/>
      <dgm:t>
        <a:bodyPr/>
        <a:lstStyle/>
        <a:p>
          <a:r>
            <a:rPr lang="sr-Cyrl-RS" dirty="0" smtClean="0"/>
            <a:t>Нема унакрсног пребијања губитака по једном основу са добицима по другом као код глобалног модела</a:t>
          </a:r>
          <a:endParaRPr lang="sr-Cyrl-RS" dirty="0"/>
        </a:p>
      </dgm:t>
    </dgm:pt>
    <dgm:pt modelId="{02CE3F04-9DF7-4B22-BC30-D51DC30EE6F2}" type="parTrans" cxnId="{B9FCD6E6-601A-4B71-B71B-19DD93C7EDE5}">
      <dgm:prSet/>
      <dgm:spPr/>
      <dgm:t>
        <a:bodyPr/>
        <a:lstStyle/>
        <a:p>
          <a:endParaRPr lang="sr-Cyrl-RS"/>
        </a:p>
      </dgm:t>
    </dgm:pt>
    <dgm:pt modelId="{0E34C42E-DC87-451C-BE5B-7F7EB0DE158A}" type="sibTrans" cxnId="{B9FCD6E6-601A-4B71-B71B-19DD93C7EDE5}">
      <dgm:prSet/>
      <dgm:spPr/>
      <dgm:t>
        <a:bodyPr/>
        <a:lstStyle/>
        <a:p>
          <a:endParaRPr lang="sr-Cyrl-RS"/>
        </a:p>
      </dgm:t>
    </dgm:pt>
    <dgm:pt modelId="{9601A253-D740-4CE1-82A7-18E7C044CBAB}">
      <dgm:prSet phldrT="[Text]"/>
      <dgm:spPr/>
      <dgm:t>
        <a:bodyPr/>
        <a:lstStyle/>
        <a:p>
          <a:r>
            <a:rPr lang="sr-Cyrl-RS" dirty="0" smtClean="0"/>
            <a:t>МЕШОВИТИ МОДЕЛ</a:t>
          </a:r>
          <a:endParaRPr lang="sr-Cyrl-RS" dirty="0"/>
        </a:p>
      </dgm:t>
    </dgm:pt>
    <dgm:pt modelId="{D0CD2508-28DD-4E98-832D-B7A3EFA1CB60}" type="parTrans" cxnId="{CF86B7C1-D170-4E00-8D9E-2E3AA9EAE2DE}">
      <dgm:prSet/>
      <dgm:spPr/>
      <dgm:t>
        <a:bodyPr/>
        <a:lstStyle/>
        <a:p>
          <a:endParaRPr lang="sr-Cyrl-RS"/>
        </a:p>
      </dgm:t>
    </dgm:pt>
    <dgm:pt modelId="{3DA0E84C-1FE0-4EDF-A669-B47E96B3EEF2}" type="sibTrans" cxnId="{CF86B7C1-D170-4E00-8D9E-2E3AA9EAE2DE}">
      <dgm:prSet/>
      <dgm:spPr/>
      <dgm:t>
        <a:bodyPr/>
        <a:lstStyle/>
        <a:p>
          <a:endParaRPr lang="sr-Cyrl-RS"/>
        </a:p>
      </dgm:t>
    </dgm:pt>
    <dgm:pt modelId="{970DC252-9413-4415-8817-5A8E0AFDFBDD}">
      <dgm:prSet phldrT="[Text]"/>
      <dgm:spPr/>
      <dgm:t>
        <a:bodyPr/>
        <a:lstStyle/>
        <a:p>
          <a:r>
            <a:rPr lang="sr-Cyrl-RS" dirty="0" smtClean="0"/>
            <a:t>Представља комбиновање елемената цедуларног и глобалног модела на мноштво различитих начина углавном уз давање очигледне </a:t>
          </a:r>
          <a:r>
            <a:rPr lang="sr-Cyrl-RS" dirty="0" smtClean="0"/>
            <a:t>предности </a:t>
          </a:r>
          <a:r>
            <a:rPr lang="sr-Cyrl-RS" dirty="0" smtClean="0"/>
            <a:t>једном од два чиста модела</a:t>
          </a:r>
          <a:endParaRPr lang="sr-Cyrl-RS" dirty="0"/>
        </a:p>
      </dgm:t>
    </dgm:pt>
    <dgm:pt modelId="{EB401833-8F88-4B44-8279-29721535EB52}" type="parTrans" cxnId="{12623EB1-3863-4082-8431-19BDF8BA637B}">
      <dgm:prSet/>
      <dgm:spPr/>
      <dgm:t>
        <a:bodyPr/>
        <a:lstStyle/>
        <a:p>
          <a:endParaRPr lang="sr-Cyrl-RS"/>
        </a:p>
      </dgm:t>
    </dgm:pt>
    <dgm:pt modelId="{859378DB-2B6A-493F-8477-83BA02CAB40A}" type="sibTrans" cxnId="{12623EB1-3863-4082-8431-19BDF8BA637B}">
      <dgm:prSet/>
      <dgm:spPr/>
      <dgm:t>
        <a:bodyPr/>
        <a:lstStyle/>
        <a:p>
          <a:endParaRPr lang="sr-Cyrl-RS"/>
        </a:p>
      </dgm:t>
    </dgm:pt>
    <dgm:pt modelId="{C586235A-ADEA-4530-84AB-2C479282D3E9}">
      <dgm:prSet phldrT="[Text]"/>
      <dgm:spPr/>
      <dgm:t>
        <a:bodyPr/>
        <a:lstStyle/>
        <a:p>
          <a:r>
            <a:rPr lang="sr-Cyrl-RS" dirty="0" smtClean="0"/>
            <a:t>Стопе пореза на доходак су прогресивне </a:t>
          </a:r>
          <a:endParaRPr lang="sr-Cyrl-RS" dirty="0"/>
        </a:p>
      </dgm:t>
    </dgm:pt>
    <dgm:pt modelId="{986DA6BF-A351-4A70-A171-A46B354C54A7}" type="parTrans" cxnId="{5B76E5CD-5135-4D21-BDB5-E3CEA2FBDC9A}">
      <dgm:prSet/>
      <dgm:spPr/>
      <dgm:t>
        <a:bodyPr/>
        <a:lstStyle/>
        <a:p>
          <a:endParaRPr lang="sr-Cyrl-RS"/>
        </a:p>
      </dgm:t>
    </dgm:pt>
    <dgm:pt modelId="{190CF2E8-DC87-41E0-8A98-B5BB393ECF34}" type="sibTrans" cxnId="{5B76E5CD-5135-4D21-BDB5-E3CEA2FBDC9A}">
      <dgm:prSet/>
      <dgm:spPr/>
      <dgm:t>
        <a:bodyPr/>
        <a:lstStyle/>
        <a:p>
          <a:endParaRPr lang="sr-Cyrl-RS"/>
        </a:p>
      </dgm:t>
    </dgm:pt>
    <dgm:pt modelId="{A470AD9E-8220-496E-BD3F-D609A9ED72E5}">
      <dgm:prSet phldrT="[Text]"/>
      <dgm:spPr/>
      <dgm:t>
        <a:bodyPr/>
        <a:lstStyle/>
        <a:p>
          <a:endParaRPr lang="sr-Cyrl-RS" dirty="0"/>
        </a:p>
      </dgm:t>
    </dgm:pt>
    <dgm:pt modelId="{5B5FE79B-E391-4C48-AF28-CBF175D4DC81}" type="parTrans" cxnId="{57025CFC-B9C0-4864-8491-02E6FFD91011}">
      <dgm:prSet/>
      <dgm:spPr/>
      <dgm:t>
        <a:bodyPr/>
        <a:lstStyle/>
        <a:p>
          <a:endParaRPr lang="sr-Cyrl-RS"/>
        </a:p>
      </dgm:t>
    </dgm:pt>
    <dgm:pt modelId="{45F0CBD3-8ED9-4F3D-AFCE-3EFB3C4B9E88}" type="sibTrans" cxnId="{57025CFC-B9C0-4864-8491-02E6FFD91011}">
      <dgm:prSet/>
      <dgm:spPr/>
      <dgm:t>
        <a:bodyPr/>
        <a:lstStyle/>
        <a:p>
          <a:endParaRPr lang="sr-Cyrl-RS"/>
        </a:p>
      </dgm:t>
    </dgm:pt>
    <dgm:pt modelId="{79988335-4C2D-45DF-BA28-42C8DC011093}">
      <dgm:prSet phldrT="[Text]"/>
      <dgm:spPr/>
      <dgm:t>
        <a:bodyPr/>
        <a:lstStyle/>
        <a:p>
          <a:r>
            <a:rPr lang="sr-Cyrl-RS" dirty="0" smtClean="0"/>
            <a:t>Порез на доходак је субјектни и синтетички порез</a:t>
          </a:r>
          <a:endParaRPr lang="sr-Cyrl-RS" dirty="0"/>
        </a:p>
      </dgm:t>
    </dgm:pt>
    <dgm:pt modelId="{8DB32C32-4CA4-4000-A1F4-E95D5F28BE62}" type="parTrans" cxnId="{F503BC12-E635-494D-890C-60C6B10C26E7}">
      <dgm:prSet/>
      <dgm:spPr/>
      <dgm:t>
        <a:bodyPr/>
        <a:lstStyle/>
        <a:p>
          <a:endParaRPr lang="sr-Cyrl-RS"/>
        </a:p>
      </dgm:t>
    </dgm:pt>
    <dgm:pt modelId="{331D2440-E016-4CAC-96F9-08A1BA5A8CBC}" type="sibTrans" cxnId="{F503BC12-E635-494D-890C-60C6B10C26E7}">
      <dgm:prSet/>
      <dgm:spPr/>
      <dgm:t>
        <a:bodyPr/>
        <a:lstStyle/>
        <a:p>
          <a:endParaRPr lang="sr-Cyrl-RS"/>
        </a:p>
      </dgm:t>
    </dgm:pt>
    <dgm:pt modelId="{D06286CC-E7CA-4B8A-BC66-E60284E370B9}">
      <dgm:prSet phldrT="[Text]"/>
      <dgm:spPr/>
      <dgm:t>
        <a:bodyPr/>
        <a:lstStyle/>
        <a:p>
          <a:r>
            <a:rPr lang="sr-Cyrl-RS" dirty="0" smtClean="0"/>
            <a:t>Овај модел примењује се у САД-у, Канади и Аустралији</a:t>
          </a:r>
          <a:endParaRPr lang="sr-Cyrl-RS" dirty="0"/>
        </a:p>
      </dgm:t>
    </dgm:pt>
    <dgm:pt modelId="{C65D4174-45B2-4BAA-9766-EFC14B577001}" type="parTrans" cxnId="{8F7736FF-460A-4DE8-ABA1-DDC1FBAE6F8C}">
      <dgm:prSet/>
      <dgm:spPr/>
      <dgm:t>
        <a:bodyPr/>
        <a:lstStyle/>
        <a:p>
          <a:endParaRPr lang="sr-Cyrl-RS"/>
        </a:p>
      </dgm:t>
    </dgm:pt>
    <dgm:pt modelId="{E69D1DF2-484D-41D0-82E2-FAA61ADADF5C}" type="sibTrans" cxnId="{8F7736FF-460A-4DE8-ABA1-DDC1FBAE6F8C}">
      <dgm:prSet/>
      <dgm:spPr/>
      <dgm:t>
        <a:bodyPr/>
        <a:lstStyle/>
        <a:p>
          <a:endParaRPr lang="sr-Cyrl-RS"/>
        </a:p>
      </dgm:t>
    </dgm:pt>
    <dgm:pt modelId="{49BCA538-1B23-4C8F-99A1-029C4ED75A30}">
      <dgm:prSet phldrT="[Text]"/>
      <dgm:spPr/>
      <dgm:t>
        <a:bodyPr/>
        <a:lstStyle/>
        <a:p>
          <a:r>
            <a:rPr lang="sr-Cyrl-RS" dirty="0" smtClean="0"/>
            <a:t>Цедуларни порези су објектни порези </a:t>
          </a:r>
          <a:endParaRPr lang="sr-Cyrl-RS" dirty="0"/>
        </a:p>
      </dgm:t>
    </dgm:pt>
    <dgm:pt modelId="{C7845967-4D07-46BD-AE9F-B8210AB2071B}" type="parTrans" cxnId="{FA3E8ABA-588E-42E4-944B-7B568690F107}">
      <dgm:prSet/>
      <dgm:spPr/>
      <dgm:t>
        <a:bodyPr/>
        <a:lstStyle/>
        <a:p>
          <a:endParaRPr lang="sr-Cyrl-RS"/>
        </a:p>
      </dgm:t>
    </dgm:pt>
    <dgm:pt modelId="{2DD8BBE3-DF30-4E69-BA90-57AFD80C70DE}" type="sibTrans" cxnId="{FA3E8ABA-588E-42E4-944B-7B568690F107}">
      <dgm:prSet/>
      <dgm:spPr/>
      <dgm:t>
        <a:bodyPr/>
        <a:lstStyle/>
        <a:p>
          <a:endParaRPr lang="sr-Cyrl-RS"/>
        </a:p>
      </dgm:t>
    </dgm:pt>
    <dgm:pt modelId="{9BFCA272-62B5-43A1-AEEE-8A56962B043E}">
      <dgm:prSet phldrT="[Text]"/>
      <dgm:spPr/>
      <dgm:t>
        <a:bodyPr/>
        <a:lstStyle/>
        <a:p>
          <a:r>
            <a:rPr lang="sr-Cyrl-RS" dirty="0" smtClean="0"/>
            <a:t>Стопа сваког појединачног цедуларног пореза је пропорционална</a:t>
          </a:r>
          <a:endParaRPr lang="sr-Cyrl-RS" dirty="0"/>
        </a:p>
      </dgm:t>
    </dgm:pt>
    <dgm:pt modelId="{6F69372D-CA15-4B85-BEE0-E6C383DDA040}" type="parTrans" cxnId="{B34694E0-20DF-4E6E-B3B3-B917A035E40B}">
      <dgm:prSet/>
      <dgm:spPr/>
      <dgm:t>
        <a:bodyPr/>
        <a:lstStyle/>
        <a:p>
          <a:endParaRPr lang="sr-Cyrl-RS"/>
        </a:p>
      </dgm:t>
    </dgm:pt>
    <dgm:pt modelId="{6BB035B6-D93E-480B-9544-016882F598A3}" type="sibTrans" cxnId="{B34694E0-20DF-4E6E-B3B3-B917A035E40B}">
      <dgm:prSet/>
      <dgm:spPr/>
      <dgm:t>
        <a:bodyPr/>
        <a:lstStyle/>
        <a:p>
          <a:endParaRPr lang="sr-Cyrl-RS"/>
        </a:p>
      </dgm:t>
    </dgm:pt>
    <dgm:pt modelId="{E984FD92-EA56-4E47-BF6E-A21537634EDA}">
      <dgm:prSet phldrT="[Text]"/>
      <dgm:spPr/>
      <dgm:t>
        <a:bodyPr/>
        <a:lstStyle/>
        <a:p>
          <a:r>
            <a:rPr lang="sr-Cyrl-RS" dirty="0" smtClean="0"/>
            <a:t>Цедуларни порези су аналитички порези</a:t>
          </a:r>
          <a:endParaRPr lang="sr-Cyrl-RS" dirty="0"/>
        </a:p>
      </dgm:t>
    </dgm:pt>
    <dgm:pt modelId="{F6A876D7-8DB9-4E4C-B49A-1890ED01F161}" type="parTrans" cxnId="{33720D1C-7953-48A4-A767-335C31A13D57}">
      <dgm:prSet/>
      <dgm:spPr/>
      <dgm:t>
        <a:bodyPr/>
        <a:lstStyle/>
        <a:p>
          <a:endParaRPr lang="sr-Cyrl-RS"/>
        </a:p>
      </dgm:t>
    </dgm:pt>
    <dgm:pt modelId="{79AC2E98-DCFF-4C4D-BC3C-53B43A6CC07E}" type="sibTrans" cxnId="{33720D1C-7953-48A4-A767-335C31A13D57}">
      <dgm:prSet/>
      <dgm:spPr/>
      <dgm:t>
        <a:bodyPr/>
        <a:lstStyle/>
        <a:p>
          <a:endParaRPr lang="sr-Cyrl-RS"/>
        </a:p>
      </dgm:t>
    </dgm:pt>
    <dgm:pt modelId="{B3C6B5B2-33E0-4D48-A369-442C30697D48}" type="pres">
      <dgm:prSet presAssocID="{F07AE081-B12E-4433-9C6C-BD4E05A2637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C8DD5ABE-9163-4020-AC8F-91D633D0A046}" type="pres">
      <dgm:prSet presAssocID="{082240C4-7648-48BE-BDB5-43724513DF43}" presName="composite" presStyleCnt="0"/>
      <dgm:spPr/>
    </dgm:pt>
    <dgm:pt modelId="{5DB0C9FA-317A-4689-8BC8-A6013833B7C1}" type="pres">
      <dgm:prSet presAssocID="{082240C4-7648-48BE-BDB5-43724513DF4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9B69342-28AE-43DD-861F-83005E7820BA}" type="pres">
      <dgm:prSet presAssocID="{082240C4-7648-48BE-BDB5-43724513DF4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DB751EF-137B-4B8F-933E-691BD5F3C321}" type="pres">
      <dgm:prSet presAssocID="{E7B36F0D-410A-42AA-8172-EF9E671EFB82}" presName="space" presStyleCnt="0"/>
      <dgm:spPr/>
    </dgm:pt>
    <dgm:pt modelId="{12FB1E6E-0A90-43CE-8E6F-E22AE011516E}" type="pres">
      <dgm:prSet presAssocID="{BE7CAD17-73F2-41AF-856A-971F797C36D2}" presName="composite" presStyleCnt="0"/>
      <dgm:spPr/>
    </dgm:pt>
    <dgm:pt modelId="{4240B61B-2E76-43E4-97E0-684DED0ADA06}" type="pres">
      <dgm:prSet presAssocID="{BE7CAD17-73F2-41AF-856A-971F797C36D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835171E-E92A-466B-A405-01831AB76B09}" type="pres">
      <dgm:prSet presAssocID="{BE7CAD17-73F2-41AF-856A-971F797C36D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70EC5E5-5B8B-4054-A276-5561ACA5E2B6}" type="pres">
      <dgm:prSet presAssocID="{26F67F4D-DAE0-4D10-BF3F-149D9D3D1D94}" presName="space" presStyleCnt="0"/>
      <dgm:spPr/>
    </dgm:pt>
    <dgm:pt modelId="{24746785-B292-4776-B993-A09731F65354}" type="pres">
      <dgm:prSet presAssocID="{9601A253-D740-4CE1-82A7-18E7C044CBAB}" presName="composite" presStyleCnt="0"/>
      <dgm:spPr/>
    </dgm:pt>
    <dgm:pt modelId="{0A01F37B-1C3C-4261-BC4D-73ED41D59827}" type="pres">
      <dgm:prSet presAssocID="{9601A253-D740-4CE1-82A7-18E7C044CBA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7F43EB0-C647-472C-A677-78908684F28D}" type="pres">
      <dgm:prSet presAssocID="{9601A253-D740-4CE1-82A7-18E7C044CBA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757AF731-33A7-4D0E-96CD-E40FCBBA2B25}" type="presOf" srcId="{9BFCA272-62B5-43A1-AEEE-8A56962B043E}" destId="{A835171E-E92A-466B-A405-01831AB76B09}" srcOrd="0" destOrd="3" presId="urn:microsoft.com/office/officeart/2005/8/layout/hList1"/>
    <dgm:cxn modelId="{7AA92656-1730-4F8D-A208-A93B3F95B96D}" type="presOf" srcId="{9601A253-D740-4CE1-82A7-18E7C044CBAB}" destId="{0A01F37B-1C3C-4261-BC4D-73ED41D59827}" srcOrd="0" destOrd="0" presId="urn:microsoft.com/office/officeart/2005/8/layout/hList1"/>
    <dgm:cxn modelId="{FA3E8ABA-588E-42E4-944B-7B568690F107}" srcId="{BE7CAD17-73F2-41AF-856A-971F797C36D2}" destId="{49BCA538-1B23-4C8F-99A1-029C4ED75A30}" srcOrd="2" destOrd="0" parTransId="{C7845967-4D07-46BD-AE9F-B8210AB2071B}" sibTransId="{2DD8BBE3-DF30-4E69-BA90-57AFD80C70DE}"/>
    <dgm:cxn modelId="{51A61128-CB48-45D9-BB96-7930A1E14A1C}" type="presOf" srcId="{E984FD92-EA56-4E47-BF6E-A21537634EDA}" destId="{A835171E-E92A-466B-A405-01831AB76B09}" srcOrd="0" destOrd="4" presId="urn:microsoft.com/office/officeart/2005/8/layout/hList1"/>
    <dgm:cxn modelId="{8F7736FF-460A-4DE8-ABA1-DDC1FBAE6F8C}" srcId="{082240C4-7648-48BE-BDB5-43724513DF43}" destId="{D06286CC-E7CA-4B8A-BC66-E60284E370B9}" srcOrd="4" destOrd="0" parTransId="{C65D4174-45B2-4BAA-9766-EFC14B577001}" sibTransId="{E69D1DF2-484D-41D0-82E2-FAA61ADADF5C}"/>
    <dgm:cxn modelId="{4C9A3714-2F65-41BB-A8FA-3DEB44BA3CD3}" srcId="{082240C4-7648-48BE-BDB5-43724513DF43}" destId="{230F3F7A-A8C0-4416-BC7B-7F5DE57C5432}" srcOrd="1" destOrd="0" parTransId="{E0D807EF-3EC1-40FD-9CEC-D679F39969C8}" sibTransId="{19148E3B-6E88-45F9-8E36-A73C05A84498}"/>
    <dgm:cxn modelId="{A96E3680-E725-4672-B181-E3515E04693B}" type="presOf" srcId="{082240C4-7648-48BE-BDB5-43724513DF43}" destId="{5DB0C9FA-317A-4689-8BC8-A6013833B7C1}" srcOrd="0" destOrd="0" presId="urn:microsoft.com/office/officeart/2005/8/layout/hList1"/>
    <dgm:cxn modelId="{C8E8DF8C-23C3-46CB-A57B-1EDFD753EE3E}" type="presOf" srcId="{79988335-4C2D-45DF-BA28-42C8DC011093}" destId="{A9B69342-28AE-43DD-861F-83005E7820BA}" srcOrd="0" destOrd="3" presId="urn:microsoft.com/office/officeart/2005/8/layout/hList1"/>
    <dgm:cxn modelId="{5848F616-497C-4A17-8A93-0922986CBF5F}" srcId="{082240C4-7648-48BE-BDB5-43724513DF43}" destId="{A0DF6684-436D-4689-B02F-223A14F69B45}" srcOrd="0" destOrd="0" parTransId="{2394D4E5-C650-4B90-B97B-19372CB36EDE}" sibTransId="{4DBBEC33-F161-456A-A456-5944DA108551}"/>
    <dgm:cxn modelId="{8FCCED13-2056-4DB9-8E19-04CE1B56F843}" type="presOf" srcId="{D06286CC-E7CA-4B8A-BC66-E60284E370B9}" destId="{A9B69342-28AE-43DD-861F-83005E7820BA}" srcOrd="0" destOrd="4" presId="urn:microsoft.com/office/officeart/2005/8/layout/hList1"/>
    <dgm:cxn modelId="{8C8BD80E-EDA1-4FF4-B849-3A3942759C0A}" type="presOf" srcId="{F07AE081-B12E-4433-9C6C-BD4E05A2637F}" destId="{B3C6B5B2-33E0-4D48-A369-442C30697D48}" srcOrd="0" destOrd="0" presId="urn:microsoft.com/office/officeart/2005/8/layout/hList1"/>
    <dgm:cxn modelId="{41063EA9-F6FE-42BC-B0F9-70A3C6145D78}" type="presOf" srcId="{9B81AA12-525C-41E4-BE71-E5E1D9E9AA40}" destId="{A835171E-E92A-466B-A405-01831AB76B09}" srcOrd="0" destOrd="1" presId="urn:microsoft.com/office/officeart/2005/8/layout/hList1"/>
    <dgm:cxn modelId="{CF86B7C1-D170-4E00-8D9E-2E3AA9EAE2DE}" srcId="{F07AE081-B12E-4433-9C6C-BD4E05A2637F}" destId="{9601A253-D740-4CE1-82A7-18E7C044CBAB}" srcOrd="2" destOrd="0" parTransId="{D0CD2508-28DD-4E98-832D-B7A3EFA1CB60}" sibTransId="{3DA0E84C-1FE0-4EDF-A669-B47E96B3EEF2}"/>
    <dgm:cxn modelId="{F503BC12-E635-494D-890C-60C6B10C26E7}" srcId="{082240C4-7648-48BE-BDB5-43724513DF43}" destId="{79988335-4C2D-45DF-BA28-42C8DC011093}" srcOrd="3" destOrd="0" parTransId="{8DB32C32-4CA4-4000-A1F4-E95D5F28BE62}" sibTransId="{331D2440-E016-4CAC-96F9-08A1BA5A8CBC}"/>
    <dgm:cxn modelId="{7D1A7019-9BC0-4353-A0BF-EC9BC37D6D1A}" srcId="{F07AE081-B12E-4433-9C6C-BD4E05A2637F}" destId="{082240C4-7648-48BE-BDB5-43724513DF43}" srcOrd="0" destOrd="0" parTransId="{4F4ED84B-C278-49FC-B482-62CE073556E0}" sibTransId="{E7B36F0D-410A-42AA-8172-EF9E671EFB82}"/>
    <dgm:cxn modelId="{57025CFC-B9C0-4864-8491-02E6FFD91011}" srcId="{082240C4-7648-48BE-BDB5-43724513DF43}" destId="{A470AD9E-8220-496E-BD3F-D609A9ED72E5}" srcOrd="5" destOrd="0" parTransId="{5B5FE79B-E391-4C48-AF28-CBF175D4DC81}" sibTransId="{45F0CBD3-8ED9-4F3D-AFCE-3EFB3C4B9E88}"/>
    <dgm:cxn modelId="{D550ECDD-93F3-4A97-9C62-E163BEACB316}" type="presOf" srcId="{230F3F7A-A8C0-4416-BC7B-7F5DE57C5432}" destId="{A9B69342-28AE-43DD-861F-83005E7820BA}" srcOrd="0" destOrd="1" presId="urn:microsoft.com/office/officeart/2005/8/layout/hList1"/>
    <dgm:cxn modelId="{F24E9327-9B56-4F8B-94C4-EBDA047331A2}" type="presOf" srcId="{970DC252-9413-4415-8817-5A8E0AFDFBDD}" destId="{A7F43EB0-C647-472C-A677-78908684F28D}" srcOrd="0" destOrd="0" presId="urn:microsoft.com/office/officeart/2005/8/layout/hList1"/>
    <dgm:cxn modelId="{69A02B4A-F628-4298-A80A-6679494D489A}" type="presOf" srcId="{49BCA538-1B23-4C8F-99A1-029C4ED75A30}" destId="{A835171E-E92A-466B-A405-01831AB76B09}" srcOrd="0" destOrd="2" presId="urn:microsoft.com/office/officeart/2005/8/layout/hList1"/>
    <dgm:cxn modelId="{B9FCD6E6-601A-4B71-B71B-19DD93C7EDE5}" srcId="{BE7CAD17-73F2-41AF-856A-971F797C36D2}" destId="{9B81AA12-525C-41E4-BE71-E5E1D9E9AA40}" srcOrd="1" destOrd="0" parTransId="{02CE3F04-9DF7-4B22-BC30-D51DC30EE6F2}" sibTransId="{0E34C42E-DC87-451C-BE5B-7F7EB0DE158A}"/>
    <dgm:cxn modelId="{12D941AF-56E9-47DB-92D8-AC2FA7891C15}" type="presOf" srcId="{A0DF6684-436D-4689-B02F-223A14F69B45}" destId="{A9B69342-28AE-43DD-861F-83005E7820BA}" srcOrd="0" destOrd="0" presId="urn:microsoft.com/office/officeart/2005/8/layout/hList1"/>
    <dgm:cxn modelId="{33720D1C-7953-48A4-A767-335C31A13D57}" srcId="{BE7CAD17-73F2-41AF-856A-971F797C36D2}" destId="{E984FD92-EA56-4E47-BF6E-A21537634EDA}" srcOrd="4" destOrd="0" parTransId="{F6A876D7-8DB9-4E4C-B49A-1890ED01F161}" sibTransId="{79AC2E98-DCFF-4C4D-BC3C-53B43A6CC07E}"/>
    <dgm:cxn modelId="{5B8D86EA-EB7E-4AC1-86F2-552E3B522957}" type="presOf" srcId="{BE7CAD17-73F2-41AF-856A-971F797C36D2}" destId="{4240B61B-2E76-43E4-97E0-684DED0ADA06}" srcOrd="0" destOrd="0" presId="urn:microsoft.com/office/officeart/2005/8/layout/hList1"/>
    <dgm:cxn modelId="{0E966C28-B74B-475C-A043-A0087E3B75B2}" srcId="{BE7CAD17-73F2-41AF-856A-971F797C36D2}" destId="{51C1F3DF-CF49-4CE9-BBFC-3C8D5D66F727}" srcOrd="0" destOrd="0" parTransId="{FAF857AA-8163-4297-B30F-6B45A221FC0B}" sibTransId="{9C950D4C-7328-4807-8AC6-171B264A43BA}"/>
    <dgm:cxn modelId="{6FC9D103-E88D-415B-A511-AFB273505A0E}" type="presOf" srcId="{51C1F3DF-CF49-4CE9-BBFC-3C8D5D66F727}" destId="{A835171E-E92A-466B-A405-01831AB76B09}" srcOrd="0" destOrd="0" presId="urn:microsoft.com/office/officeart/2005/8/layout/hList1"/>
    <dgm:cxn modelId="{F7AB8705-775A-4FED-B787-72CC20FB8BE3}" type="presOf" srcId="{A470AD9E-8220-496E-BD3F-D609A9ED72E5}" destId="{A9B69342-28AE-43DD-861F-83005E7820BA}" srcOrd="0" destOrd="5" presId="urn:microsoft.com/office/officeart/2005/8/layout/hList1"/>
    <dgm:cxn modelId="{12623EB1-3863-4082-8431-19BDF8BA637B}" srcId="{9601A253-D740-4CE1-82A7-18E7C044CBAB}" destId="{970DC252-9413-4415-8817-5A8E0AFDFBDD}" srcOrd="0" destOrd="0" parTransId="{EB401833-8F88-4B44-8279-29721535EB52}" sibTransId="{859378DB-2B6A-493F-8477-83BA02CAB40A}"/>
    <dgm:cxn modelId="{5B76E5CD-5135-4D21-BDB5-E3CEA2FBDC9A}" srcId="{082240C4-7648-48BE-BDB5-43724513DF43}" destId="{C586235A-ADEA-4530-84AB-2C479282D3E9}" srcOrd="2" destOrd="0" parTransId="{986DA6BF-A351-4A70-A171-A46B354C54A7}" sibTransId="{190CF2E8-DC87-41E0-8A98-B5BB393ECF34}"/>
    <dgm:cxn modelId="{F664D155-1E36-4ED0-A2F2-7DE217F88E2B}" srcId="{F07AE081-B12E-4433-9C6C-BD4E05A2637F}" destId="{BE7CAD17-73F2-41AF-856A-971F797C36D2}" srcOrd="1" destOrd="0" parTransId="{194BF201-6AB0-4D56-A9B6-AE2441540330}" sibTransId="{26F67F4D-DAE0-4D10-BF3F-149D9D3D1D94}"/>
    <dgm:cxn modelId="{B34694E0-20DF-4E6E-B3B3-B917A035E40B}" srcId="{BE7CAD17-73F2-41AF-856A-971F797C36D2}" destId="{9BFCA272-62B5-43A1-AEEE-8A56962B043E}" srcOrd="3" destOrd="0" parTransId="{6F69372D-CA15-4B85-BEE0-E6C383DDA040}" sibTransId="{6BB035B6-D93E-480B-9544-016882F598A3}"/>
    <dgm:cxn modelId="{BEB72880-E59B-4A65-B1D2-31350FD88C53}" type="presOf" srcId="{C586235A-ADEA-4530-84AB-2C479282D3E9}" destId="{A9B69342-28AE-43DD-861F-83005E7820BA}" srcOrd="0" destOrd="2" presId="urn:microsoft.com/office/officeart/2005/8/layout/hList1"/>
    <dgm:cxn modelId="{2A6407A9-A721-4C68-8B29-2383D0D4F9F5}" type="presParOf" srcId="{B3C6B5B2-33E0-4D48-A369-442C30697D48}" destId="{C8DD5ABE-9163-4020-AC8F-91D633D0A046}" srcOrd="0" destOrd="0" presId="urn:microsoft.com/office/officeart/2005/8/layout/hList1"/>
    <dgm:cxn modelId="{BEF88672-6CE0-46B4-A5C9-94319DF01D82}" type="presParOf" srcId="{C8DD5ABE-9163-4020-AC8F-91D633D0A046}" destId="{5DB0C9FA-317A-4689-8BC8-A6013833B7C1}" srcOrd="0" destOrd="0" presId="urn:microsoft.com/office/officeart/2005/8/layout/hList1"/>
    <dgm:cxn modelId="{FD49D519-7E03-4E3C-9DDF-998C76D27E87}" type="presParOf" srcId="{C8DD5ABE-9163-4020-AC8F-91D633D0A046}" destId="{A9B69342-28AE-43DD-861F-83005E7820BA}" srcOrd="1" destOrd="0" presId="urn:microsoft.com/office/officeart/2005/8/layout/hList1"/>
    <dgm:cxn modelId="{8614BB0D-7C93-49FC-AF58-25807E89F291}" type="presParOf" srcId="{B3C6B5B2-33E0-4D48-A369-442C30697D48}" destId="{FDB751EF-137B-4B8F-933E-691BD5F3C321}" srcOrd="1" destOrd="0" presId="urn:microsoft.com/office/officeart/2005/8/layout/hList1"/>
    <dgm:cxn modelId="{BE886667-404F-435F-A71A-9CAF6700F801}" type="presParOf" srcId="{B3C6B5B2-33E0-4D48-A369-442C30697D48}" destId="{12FB1E6E-0A90-43CE-8E6F-E22AE011516E}" srcOrd="2" destOrd="0" presId="urn:microsoft.com/office/officeart/2005/8/layout/hList1"/>
    <dgm:cxn modelId="{384FE229-2818-4812-982F-762C45E9D198}" type="presParOf" srcId="{12FB1E6E-0A90-43CE-8E6F-E22AE011516E}" destId="{4240B61B-2E76-43E4-97E0-684DED0ADA06}" srcOrd="0" destOrd="0" presId="urn:microsoft.com/office/officeart/2005/8/layout/hList1"/>
    <dgm:cxn modelId="{5A641563-080B-4C47-A811-219B9A77363D}" type="presParOf" srcId="{12FB1E6E-0A90-43CE-8E6F-E22AE011516E}" destId="{A835171E-E92A-466B-A405-01831AB76B09}" srcOrd="1" destOrd="0" presId="urn:microsoft.com/office/officeart/2005/8/layout/hList1"/>
    <dgm:cxn modelId="{EE50B861-9F0D-4D68-B798-FF553DB993D6}" type="presParOf" srcId="{B3C6B5B2-33E0-4D48-A369-442C30697D48}" destId="{A70EC5E5-5B8B-4054-A276-5561ACA5E2B6}" srcOrd="3" destOrd="0" presId="urn:microsoft.com/office/officeart/2005/8/layout/hList1"/>
    <dgm:cxn modelId="{C1B39484-BDC6-4BD3-8323-7FF9258D859F}" type="presParOf" srcId="{B3C6B5B2-33E0-4D48-A369-442C30697D48}" destId="{24746785-B292-4776-B993-A09731F65354}" srcOrd="4" destOrd="0" presId="urn:microsoft.com/office/officeart/2005/8/layout/hList1"/>
    <dgm:cxn modelId="{BA5B249B-B391-4AAA-8A08-928169DA4F10}" type="presParOf" srcId="{24746785-B292-4776-B993-A09731F65354}" destId="{0A01F37B-1C3C-4261-BC4D-73ED41D59827}" srcOrd="0" destOrd="0" presId="urn:microsoft.com/office/officeart/2005/8/layout/hList1"/>
    <dgm:cxn modelId="{23608A11-B19A-49EC-9D5E-13DE719C68F9}" type="presParOf" srcId="{24746785-B292-4776-B993-A09731F65354}" destId="{A7F43EB0-C647-472C-A677-78908684F2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861975-93EC-47A8-88C1-611A6BE9F696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80A9B709-F323-4E83-96BB-EC5978AF66BD}">
      <dgm:prSet phldrT="[Text]"/>
      <dgm:spPr/>
      <dgm:t>
        <a:bodyPr/>
        <a:lstStyle/>
        <a:p>
          <a:r>
            <a:rPr lang="sr-Cyrl-RS" dirty="0" smtClean="0"/>
            <a:t>Први модалитет</a:t>
          </a:r>
          <a:endParaRPr lang="sr-Cyrl-RS" dirty="0"/>
        </a:p>
      </dgm:t>
    </dgm:pt>
    <dgm:pt modelId="{1E1867B5-6E2B-46B3-B0B1-6227D99B9180}" type="parTrans" cxnId="{FEFAAB93-AF51-4524-9E0D-6E206FA326A5}">
      <dgm:prSet/>
      <dgm:spPr/>
      <dgm:t>
        <a:bodyPr/>
        <a:lstStyle/>
        <a:p>
          <a:endParaRPr lang="sr-Cyrl-RS"/>
        </a:p>
      </dgm:t>
    </dgm:pt>
    <dgm:pt modelId="{E5BFBD09-4EEB-4306-87F5-2925BA3E057C}" type="sibTrans" cxnId="{FEFAAB93-AF51-4524-9E0D-6E206FA326A5}">
      <dgm:prSet/>
      <dgm:spPr/>
      <dgm:t>
        <a:bodyPr/>
        <a:lstStyle/>
        <a:p>
          <a:endParaRPr lang="sr-Cyrl-RS"/>
        </a:p>
      </dgm:t>
    </dgm:pt>
    <dgm:pt modelId="{51B78182-E521-47D6-9FD5-89E9E56C7A46}">
      <dgm:prSet phldrT="[Text]"/>
      <dgm:spPr/>
      <dgm:t>
        <a:bodyPr/>
        <a:lstStyle/>
        <a:p>
          <a:r>
            <a:rPr lang="sr-Cyrl-RS" dirty="0" smtClean="0"/>
            <a:t>Цедуларна дефиниција дохотка се примењује у, начелно, глобалном порезу на доходак</a:t>
          </a:r>
          <a:endParaRPr lang="sr-Cyrl-RS" dirty="0"/>
        </a:p>
      </dgm:t>
    </dgm:pt>
    <dgm:pt modelId="{2632ED4E-810D-41DB-8119-E10A120ED74C}" type="parTrans" cxnId="{8118CF81-1933-4DBC-B02D-56F55FA60252}">
      <dgm:prSet/>
      <dgm:spPr/>
      <dgm:t>
        <a:bodyPr/>
        <a:lstStyle/>
        <a:p>
          <a:endParaRPr lang="sr-Cyrl-RS"/>
        </a:p>
      </dgm:t>
    </dgm:pt>
    <dgm:pt modelId="{30BB7491-7CFB-47C1-8095-6F9B2531F214}" type="sibTrans" cxnId="{8118CF81-1933-4DBC-B02D-56F55FA60252}">
      <dgm:prSet/>
      <dgm:spPr/>
      <dgm:t>
        <a:bodyPr/>
        <a:lstStyle/>
        <a:p>
          <a:endParaRPr lang="sr-Cyrl-RS"/>
        </a:p>
      </dgm:t>
    </dgm:pt>
    <dgm:pt modelId="{A696D0D7-AC5D-4116-8247-FB01E15BAD23}">
      <dgm:prSet phldrT="[Text]"/>
      <dgm:spPr/>
      <dgm:t>
        <a:bodyPr/>
        <a:lstStyle/>
        <a:p>
          <a:r>
            <a:rPr lang="sr-Cyrl-RS" dirty="0" smtClean="0"/>
            <a:t>Доходак је дефинисан по посебним цедулама чијим се сабирањем добија јединствена пореска основица на коју се примењује јединствена пореска тарифа</a:t>
          </a:r>
          <a:endParaRPr lang="sr-Cyrl-RS" dirty="0"/>
        </a:p>
      </dgm:t>
    </dgm:pt>
    <dgm:pt modelId="{49FB663E-A1D2-4D1A-924E-3F946FA2C95B}" type="parTrans" cxnId="{43609B15-1166-4A7D-B09F-F7F7CA2F9DDF}">
      <dgm:prSet/>
      <dgm:spPr/>
      <dgm:t>
        <a:bodyPr/>
        <a:lstStyle/>
        <a:p>
          <a:endParaRPr lang="sr-Cyrl-RS"/>
        </a:p>
      </dgm:t>
    </dgm:pt>
    <dgm:pt modelId="{F907FCD4-2D85-4EB5-A59F-552BC5B37FCD}" type="sibTrans" cxnId="{43609B15-1166-4A7D-B09F-F7F7CA2F9DDF}">
      <dgm:prSet/>
      <dgm:spPr/>
      <dgm:t>
        <a:bodyPr/>
        <a:lstStyle/>
        <a:p>
          <a:endParaRPr lang="sr-Cyrl-RS"/>
        </a:p>
      </dgm:t>
    </dgm:pt>
    <dgm:pt modelId="{CD92A4EE-E771-46CC-B37A-79E8ECE34C4A}">
      <dgm:prSet phldrT="[Text]"/>
      <dgm:spPr/>
      <dgm:t>
        <a:bodyPr/>
        <a:lstStyle/>
        <a:p>
          <a:r>
            <a:rPr lang="sr-Cyrl-RS" dirty="0" smtClean="0"/>
            <a:t>Други модалитет</a:t>
          </a:r>
          <a:endParaRPr lang="sr-Cyrl-RS" dirty="0"/>
        </a:p>
      </dgm:t>
    </dgm:pt>
    <dgm:pt modelId="{3F48F629-025B-4CF2-8B60-B1ECB5074D30}" type="parTrans" cxnId="{A5165FCD-CF68-4681-A680-AB538C15C87F}">
      <dgm:prSet/>
      <dgm:spPr/>
      <dgm:t>
        <a:bodyPr/>
        <a:lstStyle/>
        <a:p>
          <a:endParaRPr lang="sr-Cyrl-RS"/>
        </a:p>
      </dgm:t>
    </dgm:pt>
    <dgm:pt modelId="{58BA2358-FB0F-47AC-B595-2B5E51F41EBC}" type="sibTrans" cxnId="{A5165FCD-CF68-4681-A680-AB538C15C87F}">
      <dgm:prSet/>
      <dgm:spPr/>
      <dgm:t>
        <a:bodyPr/>
        <a:lstStyle/>
        <a:p>
          <a:endParaRPr lang="sr-Cyrl-RS"/>
        </a:p>
      </dgm:t>
    </dgm:pt>
    <dgm:pt modelId="{AEF1310F-AF92-4105-A03E-0B4D4A59BCA6}">
      <dgm:prSet phldrT="[Text]"/>
      <dgm:spPr/>
      <dgm:t>
        <a:bodyPr/>
        <a:lstStyle/>
        <a:p>
          <a:r>
            <a:rPr lang="sr-Cyrl-RS" dirty="0" smtClean="0"/>
            <a:t>У глобалном моделу опорезивања дохотка појединим врстама прихода се признаје посебан третман</a:t>
          </a:r>
          <a:endParaRPr lang="sr-Cyrl-RS" dirty="0"/>
        </a:p>
      </dgm:t>
    </dgm:pt>
    <dgm:pt modelId="{80945949-0AD1-4027-BC3B-85EE0361A459}" type="parTrans" cxnId="{9ACA2A83-B30E-4266-996B-F90111541E43}">
      <dgm:prSet/>
      <dgm:spPr/>
      <dgm:t>
        <a:bodyPr/>
        <a:lstStyle/>
        <a:p>
          <a:endParaRPr lang="sr-Cyrl-RS"/>
        </a:p>
      </dgm:t>
    </dgm:pt>
    <dgm:pt modelId="{1C599322-DEB5-43CA-9BC4-56F07E17F1E1}" type="sibTrans" cxnId="{9ACA2A83-B30E-4266-996B-F90111541E43}">
      <dgm:prSet/>
      <dgm:spPr/>
      <dgm:t>
        <a:bodyPr/>
        <a:lstStyle/>
        <a:p>
          <a:endParaRPr lang="sr-Cyrl-RS"/>
        </a:p>
      </dgm:t>
    </dgm:pt>
    <dgm:pt modelId="{7AC3A2DB-27DC-449F-BA58-6E73A3A6EFF5}">
      <dgm:prSet phldrT="[Text]"/>
      <dgm:spPr/>
      <dgm:t>
        <a:bodyPr/>
        <a:lstStyle/>
        <a:p>
          <a:r>
            <a:rPr lang="sr-Cyrl-RS" dirty="0" smtClean="0"/>
            <a:t>Примена овог модалитета најчешће подразумева да се дивиденде, као приходи од капитала, потуно или делимично искључују из основице глобалног пореза на доходак</a:t>
          </a:r>
          <a:endParaRPr lang="sr-Cyrl-RS" dirty="0"/>
        </a:p>
      </dgm:t>
    </dgm:pt>
    <dgm:pt modelId="{53504191-3335-4117-B6B2-63AFA6C29598}" type="parTrans" cxnId="{B4FB1378-AB7C-45C8-9577-343B86F01CDC}">
      <dgm:prSet/>
      <dgm:spPr/>
      <dgm:t>
        <a:bodyPr/>
        <a:lstStyle/>
        <a:p>
          <a:endParaRPr lang="sr-Cyrl-RS"/>
        </a:p>
      </dgm:t>
    </dgm:pt>
    <dgm:pt modelId="{FD73264C-89B1-43E3-BBA5-4D8BA2D5CD53}" type="sibTrans" cxnId="{B4FB1378-AB7C-45C8-9577-343B86F01CDC}">
      <dgm:prSet/>
      <dgm:spPr/>
      <dgm:t>
        <a:bodyPr/>
        <a:lstStyle/>
        <a:p>
          <a:endParaRPr lang="sr-Cyrl-RS"/>
        </a:p>
      </dgm:t>
    </dgm:pt>
    <dgm:pt modelId="{E8FFE4F3-3A80-4222-BFD3-E5CCED9B82A1}">
      <dgm:prSet phldrT="[Text]"/>
      <dgm:spPr/>
      <dgm:t>
        <a:bodyPr/>
        <a:lstStyle/>
        <a:p>
          <a:r>
            <a:rPr lang="sr-Cyrl-RS" dirty="0" smtClean="0"/>
            <a:t>Трећи модалитет</a:t>
          </a:r>
          <a:endParaRPr lang="sr-Cyrl-RS" dirty="0"/>
        </a:p>
      </dgm:t>
    </dgm:pt>
    <dgm:pt modelId="{C979110C-D7E5-4F66-9A0F-D321B4C4EFAE}" type="parTrans" cxnId="{CC2207D5-F345-4FE9-B19A-A71F7E313828}">
      <dgm:prSet/>
      <dgm:spPr/>
      <dgm:t>
        <a:bodyPr/>
        <a:lstStyle/>
        <a:p>
          <a:endParaRPr lang="sr-Cyrl-RS"/>
        </a:p>
      </dgm:t>
    </dgm:pt>
    <dgm:pt modelId="{FB55C2A8-AE07-4250-8731-59DD8DF1B51D}" type="sibTrans" cxnId="{CC2207D5-F345-4FE9-B19A-A71F7E313828}">
      <dgm:prSet/>
      <dgm:spPr/>
      <dgm:t>
        <a:bodyPr/>
        <a:lstStyle/>
        <a:p>
          <a:endParaRPr lang="sr-Cyrl-RS"/>
        </a:p>
      </dgm:t>
    </dgm:pt>
    <dgm:pt modelId="{8025D999-26F6-4B1C-AFCC-DB01D155B3EB}">
      <dgm:prSet phldrT="[Text]"/>
      <dgm:spPr/>
      <dgm:t>
        <a:bodyPr/>
        <a:lstStyle/>
        <a:p>
          <a:r>
            <a:rPr lang="sr-Cyrl-RS" dirty="0" smtClean="0"/>
            <a:t>Овај модалитет подразумева да се уместо законске прогресивне стопе, као карактеристике глобалног модела, примењује законска пропорционална стопа (одустанак од директне регресије)</a:t>
          </a:r>
          <a:endParaRPr lang="sr-Cyrl-RS" dirty="0"/>
        </a:p>
      </dgm:t>
    </dgm:pt>
    <dgm:pt modelId="{17AB3589-CB24-4FCC-B816-5B000E3E0B02}" type="parTrans" cxnId="{A0C91108-6B02-492F-87E3-B56A8A9212B9}">
      <dgm:prSet/>
      <dgm:spPr/>
      <dgm:t>
        <a:bodyPr/>
        <a:lstStyle/>
        <a:p>
          <a:endParaRPr lang="sr-Cyrl-RS"/>
        </a:p>
      </dgm:t>
    </dgm:pt>
    <dgm:pt modelId="{3F403DC3-A772-42ED-8403-0E372451CBB8}" type="sibTrans" cxnId="{A0C91108-6B02-492F-87E3-B56A8A9212B9}">
      <dgm:prSet/>
      <dgm:spPr/>
      <dgm:t>
        <a:bodyPr/>
        <a:lstStyle/>
        <a:p>
          <a:endParaRPr lang="sr-Cyrl-RS"/>
        </a:p>
      </dgm:t>
    </dgm:pt>
    <dgm:pt modelId="{562753EC-D59F-449F-9B7A-06D5D025B895}">
      <dgm:prSet phldrT="[Text]"/>
      <dgm:spPr/>
      <dgm:t>
        <a:bodyPr/>
        <a:lstStyle/>
        <a:p>
          <a:r>
            <a:rPr lang="sr-Cyrl-RS" dirty="0" smtClean="0"/>
            <a:t>У републици Србији примењује се управо овај модалитет, при чему је битно редукован фискални значај елемената глобалног опорезивања</a:t>
          </a:r>
          <a:endParaRPr lang="sr-Cyrl-RS" dirty="0"/>
        </a:p>
      </dgm:t>
    </dgm:pt>
    <dgm:pt modelId="{00E215A4-02E2-412C-861A-191AFCBDAA61}" type="parTrans" cxnId="{028B3DC4-5E9A-4F07-9E49-CE39D2347F65}">
      <dgm:prSet/>
      <dgm:spPr/>
      <dgm:t>
        <a:bodyPr/>
        <a:lstStyle/>
        <a:p>
          <a:endParaRPr lang="sr-Cyrl-RS"/>
        </a:p>
      </dgm:t>
    </dgm:pt>
    <dgm:pt modelId="{B0A9CB96-BB14-495D-A501-8A5E11C27B27}" type="sibTrans" cxnId="{028B3DC4-5E9A-4F07-9E49-CE39D2347F65}">
      <dgm:prSet/>
      <dgm:spPr/>
      <dgm:t>
        <a:bodyPr/>
        <a:lstStyle/>
        <a:p>
          <a:endParaRPr lang="sr-Cyrl-RS"/>
        </a:p>
      </dgm:t>
    </dgm:pt>
    <dgm:pt modelId="{CFFBFE65-D443-4FB2-894C-58A1D4A4F132}">
      <dgm:prSet phldrT="[Text]"/>
      <dgm:spPr/>
      <dgm:t>
        <a:bodyPr/>
        <a:lstStyle/>
        <a:p>
          <a:r>
            <a:rPr lang="sr-Cyrl-RS" dirty="0" smtClean="0"/>
            <a:t>Четврти модалитет</a:t>
          </a:r>
          <a:endParaRPr lang="sr-Cyrl-RS" dirty="0"/>
        </a:p>
      </dgm:t>
    </dgm:pt>
    <dgm:pt modelId="{09209C69-ADA9-4820-ACFB-2E0A98AA3C39}" type="parTrans" cxnId="{0BC8E89D-E378-45CC-9A8B-DE4B5D8E369B}">
      <dgm:prSet/>
      <dgm:spPr/>
      <dgm:t>
        <a:bodyPr/>
        <a:lstStyle/>
        <a:p>
          <a:endParaRPr lang="sr-Cyrl-RS"/>
        </a:p>
      </dgm:t>
    </dgm:pt>
    <dgm:pt modelId="{3A3610F7-C821-4B66-8174-147C4C6ACC7F}" type="sibTrans" cxnId="{0BC8E89D-E378-45CC-9A8B-DE4B5D8E369B}">
      <dgm:prSet/>
      <dgm:spPr/>
      <dgm:t>
        <a:bodyPr/>
        <a:lstStyle/>
        <a:p>
          <a:endParaRPr lang="sr-Cyrl-RS"/>
        </a:p>
      </dgm:t>
    </dgm:pt>
    <dgm:pt modelId="{8F9D1175-5C1A-47B3-875A-D3D9E99D391C}">
      <dgm:prSet phldrT="[Text]"/>
      <dgm:spPr/>
      <dgm:t>
        <a:bodyPr/>
        <a:lstStyle/>
        <a:p>
          <a:r>
            <a:rPr lang="sr-Cyrl-RS" dirty="0" smtClean="0"/>
            <a:t>Основа конструкције овог модалитета </a:t>
          </a:r>
          <a:r>
            <a:rPr lang="sr-Cyrl-RS" dirty="0" smtClean="0"/>
            <a:t>јесте </a:t>
          </a:r>
          <a:r>
            <a:rPr lang="sr-Cyrl-RS" dirty="0" smtClean="0"/>
            <a:t>идеја цедуларног опорезивања, „декорисана“ одређеним елементима глобалног опорезивања </a:t>
          </a:r>
          <a:endParaRPr lang="sr-Cyrl-RS" dirty="0"/>
        </a:p>
      </dgm:t>
    </dgm:pt>
    <dgm:pt modelId="{47EDD9C2-B8FB-45A5-95A3-9E74785C3272}" type="parTrans" cxnId="{D27BABE1-E99E-4D5D-BD00-3F8AE94C3291}">
      <dgm:prSet/>
      <dgm:spPr/>
      <dgm:t>
        <a:bodyPr/>
        <a:lstStyle/>
        <a:p>
          <a:endParaRPr lang="sr-Cyrl-RS"/>
        </a:p>
      </dgm:t>
    </dgm:pt>
    <dgm:pt modelId="{B828ADC6-C1B3-4E09-B139-5435874BD84C}" type="sibTrans" cxnId="{D27BABE1-E99E-4D5D-BD00-3F8AE94C3291}">
      <dgm:prSet/>
      <dgm:spPr/>
      <dgm:t>
        <a:bodyPr/>
        <a:lstStyle/>
        <a:p>
          <a:endParaRPr lang="sr-Cyrl-RS"/>
        </a:p>
      </dgm:t>
    </dgm:pt>
    <dgm:pt modelId="{72BAB863-1D25-4950-AC92-433D3DB8A955}">
      <dgm:prSet phldrT="[Text]"/>
      <dgm:spPr/>
      <dgm:t>
        <a:bodyPr/>
        <a:lstStyle/>
        <a:p>
          <a:r>
            <a:rPr lang="sr-Cyrl-RS" dirty="0" smtClean="0"/>
            <a:t>Губици из једне цедуле могу се пребијати са добицима из других цедула </a:t>
          </a:r>
          <a:endParaRPr lang="sr-Cyrl-RS" dirty="0"/>
        </a:p>
      </dgm:t>
    </dgm:pt>
    <dgm:pt modelId="{2FAFF990-19B0-4F30-AD08-A0A7B27EE7B0}" type="parTrans" cxnId="{0F354F0F-4ED5-4B70-A326-B95593E6EB41}">
      <dgm:prSet/>
      <dgm:spPr/>
      <dgm:t>
        <a:bodyPr/>
        <a:lstStyle/>
        <a:p>
          <a:endParaRPr lang="sr-Cyrl-RS"/>
        </a:p>
      </dgm:t>
    </dgm:pt>
    <dgm:pt modelId="{ED0D370F-DD2C-41D6-83B3-C18B6A6E64AF}" type="sibTrans" cxnId="{0F354F0F-4ED5-4B70-A326-B95593E6EB41}">
      <dgm:prSet/>
      <dgm:spPr/>
      <dgm:t>
        <a:bodyPr/>
        <a:lstStyle/>
        <a:p>
          <a:endParaRPr lang="sr-Cyrl-RS"/>
        </a:p>
      </dgm:t>
    </dgm:pt>
    <dgm:pt modelId="{8D22CF65-5644-47E5-AE8F-C87DE07A62AD}" type="pres">
      <dgm:prSet presAssocID="{36861975-93EC-47A8-88C1-611A6BE9F69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7F56B25A-99EF-414A-918A-A7F6E1526E1C}" type="pres">
      <dgm:prSet presAssocID="{80A9B709-F323-4E83-96BB-EC5978AF66BD}" presName="compNode" presStyleCnt="0"/>
      <dgm:spPr/>
    </dgm:pt>
    <dgm:pt modelId="{1E4BC226-CFBE-4BA9-83A0-45E7A8AC45A1}" type="pres">
      <dgm:prSet presAssocID="{80A9B709-F323-4E83-96BB-EC5978AF66BD}" presName="aNode" presStyleLbl="bgShp" presStyleIdx="0" presStyleCnt="4"/>
      <dgm:spPr/>
      <dgm:t>
        <a:bodyPr/>
        <a:lstStyle/>
        <a:p>
          <a:endParaRPr lang="sr-Cyrl-RS"/>
        </a:p>
      </dgm:t>
    </dgm:pt>
    <dgm:pt modelId="{A455B81C-56A4-43F7-8C7F-D73984CDDDDD}" type="pres">
      <dgm:prSet presAssocID="{80A9B709-F323-4E83-96BB-EC5978AF66BD}" presName="textNode" presStyleLbl="bgShp" presStyleIdx="0" presStyleCnt="4"/>
      <dgm:spPr/>
      <dgm:t>
        <a:bodyPr/>
        <a:lstStyle/>
        <a:p>
          <a:endParaRPr lang="sr-Cyrl-RS"/>
        </a:p>
      </dgm:t>
    </dgm:pt>
    <dgm:pt modelId="{858DD066-5226-4E56-A81C-10E8AAAB5949}" type="pres">
      <dgm:prSet presAssocID="{80A9B709-F323-4E83-96BB-EC5978AF66BD}" presName="compChildNode" presStyleCnt="0"/>
      <dgm:spPr/>
    </dgm:pt>
    <dgm:pt modelId="{043BC189-DB5F-4A4B-9E63-FD384C6FBC88}" type="pres">
      <dgm:prSet presAssocID="{80A9B709-F323-4E83-96BB-EC5978AF66BD}" presName="theInnerList" presStyleCnt="0"/>
      <dgm:spPr/>
    </dgm:pt>
    <dgm:pt modelId="{7707B423-D9F1-4D7D-A174-F38497243D46}" type="pres">
      <dgm:prSet presAssocID="{51B78182-E521-47D6-9FD5-89E9E56C7A46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122EF43-BA3C-422C-AC35-2703CC66013E}" type="pres">
      <dgm:prSet presAssocID="{51B78182-E521-47D6-9FD5-89E9E56C7A46}" presName="aSpace2" presStyleCnt="0"/>
      <dgm:spPr/>
    </dgm:pt>
    <dgm:pt modelId="{B3E0CCDB-22FE-4C73-85BC-5A09A528657E}" type="pres">
      <dgm:prSet presAssocID="{A696D0D7-AC5D-4116-8247-FB01E15BAD23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6A03FCA-F8CC-4851-88DE-B57A7D2D52BA}" type="pres">
      <dgm:prSet presAssocID="{A696D0D7-AC5D-4116-8247-FB01E15BAD23}" presName="aSpace2" presStyleCnt="0"/>
      <dgm:spPr/>
    </dgm:pt>
    <dgm:pt modelId="{2126834C-97EB-4081-8821-3C18A5FFDADD}" type="pres">
      <dgm:prSet presAssocID="{72BAB863-1D25-4950-AC92-433D3DB8A955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958F1FD-05A7-4219-8CDF-E194079AEF00}" type="pres">
      <dgm:prSet presAssocID="{80A9B709-F323-4E83-96BB-EC5978AF66BD}" presName="aSpace" presStyleCnt="0"/>
      <dgm:spPr/>
    </dgm:pt>
    <dgm:pt modelId="{4EDABFBE-0A05-494C-9513-94755D4EEE7D}" type="pres">
      <dgm:prSet presAssocID="{CD92A4EE-E771-46CC-B37A-79E8ECE34C4A}" presName="compNode" presStyleCnt="0"/>
      <dgm:spPr/>
    </dgm:pt>
    <dgm:pt modelId="{B4B57C0C-8C68-4B35-BC55-3D4C3CF56A63}" type="pres">
      <dgm:prSet presAssocID="{CD92A4EE-E771-46CC-B37A-79E8ECE34C4A}" presName="aNode" presStyleLbl="bgShp" presStyleIdx="1" presStyleCnt="4"/>
      <dgm:spPr/>
      <dgm:t>
        <a:bodyPr/>
        <a:lstStyle/>
        <a:p>
          <a:endParaRPr lang="sr-Cyrl-RS"/>
        </a:p>
      </dgm:t>
    </dgm:pt>
    <dgm:pt modelId="{CEC75C23-7558-416B-A936-3FE3822ED6BC}" type="pres">
      <dgm:prSet presAssocID="{CD92A4EE-E771-46CC-B37A-79E8ECE34C4A}" presName="textNode" presStyleLbl="bgShp" presStyleIdx="1" presStyleCnt="4"/>
      <dgm:spPr/>
      <dgm:t>
        <a:bodyPr/>
        <a:lstStyle/>
        <a:p>
          <a:endParaRPr lang="sr-Cyrl-RS"/>
        </a:p>
      </dgm:t>
    </dgm:pt>
    <dgm:pt modelId="{40C1BA9F-C261-40CD-BEDC-FBCA69077F5A}" type="pres">
      <dgm:prSet presAssocID="{CD92A4EE-E771-46CC-B37A-79E8ECE34C4A}" presName="compChildNode" presStyleCnt="0"/>
      <dgm:spPr/>
    </dgm:pt>
    <dgm:pt modelId="{A5C5C2D5-3941-46F2-BF22-FBC3AFA5AA17}" type="pres">
      <dgm:prSet presAssocID="{CD92A4EE-E771-46CC-B37A-79E8ECE34C4A}" presName="theInnerList" presStyleCnt="0"/>
      <dgm:spPr/>
    </dgm:pt>
    <dgm:pt modelId="{089DEDEC-F3B2-4E8C-8663-DE1D0C42E55B}" type="pres">
      <dgm:prSet presAssocID="{AEF1310F-AF92-4105-A03E-0B4D4A59BCA6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335DE61-37E9-4CFE-8762-619E5AFFC28A}" type="pres">
      <dgm:prSet presAssocID="{AEF1310F-AF92-4105-A03E-0B4D4A59BCA6}" presName="aSpace2" presStyleCnt="0"/>
      <dgm:spPr/>
    </dgm:pt>
    <dgm:pt modelId="{995BDBDC-26B4-488C-8C6D-C97BA6B8CD48}" type="pres">
      <dgm:prSet presAssocID="{7AC3A2DB-27DC-449F-BA58-6E73A3A6EFF5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5C706DC-4099-47F3-B185-3834F9901D1B}" type="pres">
      <dgm:prSet presAssocID="{CD92A4EE-E771-46CC-B37A-79E8ECE34C4A}" presName="aSpace" presStyleCnt="0"/>
      <dgm:spPr/>
    </dgm:pt>
    <dgm:pt modelId="{451AE497-0531-4A29-ABEE-571D9B6D418B}" type="pres">
      <dgm:prSet presAssocID="{E8FFE4F3-3A80-4222-BFD3-E5CCED9B82A1}" presName="compNode" presStyleCnt="0"/>
      <dgm:spPr/>
    </dgm:pt>
    <dgm:pt modelId="{74439C6A-3C9C-445F-B424-A4A9691343C1}" type="pres">
      <dgm:prSet presAssocID="{E8FFE4F3-3A80-4222-BFD3-E5CCED9B82A1}" presName="aNode" presStyleLbl="bgShp" presStyleIdx="2" presStyleCnt="4"/>
      <dgm:spPr/>
      <dgm:t>
        <a:bodyPr/>
        <a:lstStyle/>
        <a:p>
          <a:endParaRPr lang="sr-Cyrl-RS"/>
        </a:p>
      </dgm:t>
    </dgm:pt>
    <dgm:pt modelId="{44B18FDA-F6A1-4A17-8C4C-786A06F29D9F}" type="pres">
      <dgm:prSet presAssocID="{E8FFE4F3-3A80-4222-BFD3-E5CCED9B82A1}" presName="textNode" presStyleLbl="bgShp" presStyleIdx="2" presStyleCnt="4"/>
      <dgm:spPr/>
      <dgm:t>
        <a:bodyPr/>
        <a:lstStyle/>
        <a:p>
          <a:endParaRPr lang="sr-Cyrl-RS"/>
        </a:p>
      </dgm:t>
    </dgm:pt>
    <dgm:pt modelId="{19EDE54C-727B-4530-B868-D8B40CBEDF71}" type="pres">
      <dgm:prSet presAssocID="{E8FFE4F3-3A80-4222-BFD3-E5CCED9B82A1}" presName="compChildNode" presStyleCnt="0"/>
      <dgm:spPr/>
    </dgm:pt>
    <dgm:pt modelId="{CEBAE3B8-B14F-4ED9-A38D-3743FBBFBAE2}" type="pres">
      <dgm:prSet presAssocID="{E8FFE4F3-3A80-4222-BFD3-E5CCED9B82A1}" presName="theInnerList" presStyleCnt="0"/>
      <dgm:spPr/>
    </dgm:pt>
    <dgm:pt modelId="{B3A609E7-3551-4E7B-9629-F4E43DBBF3BE}" type="pres">
      <dgm:prSet presAssocID="{8025D999-26F6-4B1C-AFCC-DB01D155B3EB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18E8F6C-327F-4297-AF93-5E83525E2BDB}" type="pres">
      <dgm:prSet presAssocID="{E8FFE4F3-3A80-4222-BFD3-E5CCED9B82A1}" presName="aSpace" presStyleCnt="0"/>
      <dgm:spPr/>
    </dgm:pt>
    <dgm:pt modelId="{4F93AA1B-B1C9-41ED-AD36-E463B0E62890}" type="pres">
      <dgm:prSet presAssocID="{CFFBFE65-D443-4FB2-894C-58A1D4A4F132}" presName="compNode" presStyleCnt="0"/>
      <dgm:spPr/>
    </dgm:pt>
    <dgm:pt modelId="{F9CE0A93-1BB5-48B3-8738-EA92E8E36D8B}" type="pres">
      <dgm:prSet presAssocID="{CFFBFE65-D443-4FB2-894C-58A1D4A4F132}" presName="aNode" presStyleLbl="bgShp" presStyleIdx="3" presStyleCnt="4"/>
      <dgm:spPr/>
      <dgm:t>
        <a:bodyPr/>
        <a:lstStyle/>
        <a:p>
          <a:endParaRPr lang="sr-Cyrl-RS"/>
        </a:p>
      </dgm:t>
    </dgm:pt>
    <dgm:pt modelId="{1DBC7FF7-652A-408B-B186-905243FD9191}" type="pres">
      <dgm:prSet presAssocID="{CFFBFE65-D443-4FB2-894C-58A1D4A4F132}" presName="textNode" presStyleLbl="bgShp" presStyleIdx="3" presStyleCnt="4"/>
      <dgm:spPr/>
      <dgm:t>
        <a:bodyPr/>
        <a:lstStyle/>
        <a:p>
          <a:endParaRPr lang="sr-Cyrl-RS"/>
        </a:p>
      </dgm:t>
    </dgm:pt>
    <dgm:pt modelId="{255D56E4-A0CC-4BBE-B25A-54D5C40FAB82}" type="pres">
      <dgm:prSet presAssocID="{CFFBFE65-D443-4FB2-894C-58A1D4A4F132}" presName="compChildNode" presStyleCnt="0"/>
      <dgm:spPr/>
    </dgm:pt>
    <dgm:pt modelId="{62C75B0F-51B5-4F02-B634-6FA35CA91AB0}" type="pres">
      <dgm:prSet presAssocID="{CFFBFE65-D443-4FB2-894C-58A1D4A4F132}" presName="theInnerList" presStyleCnt="0"/>
      <dgm:spPr/>
    </dgm:pt>
    <dgm:pt modelId="{240E32A9-6594-4359-BF34-83683549F31B}" type="pres">
      <dgm:prSet presAssocID="{8F9D1175-5C1A-47B3-875A-D3D9E99D391C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A408E6D-15D5-4B52-A154-5DB8F215D6A8}" type="pres">
      <dgm:prSet presAssocID="{8F9D1175-5C1A-47B3-875A-D3D9E99D391C}" presName="aSpace2" presStyleCnt="0"/>
      <dgm:spPr/>
    </dgm:pt>
    <dgm:pt modelId="{27D77D29-AB63-4B23-B977-B5ADAA555DC9}" type="pres">
      <dgm:prSet presAssocID="{562753EC-D59F-449F-9B7A-06D5D025B895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FD4E0425-EA07-4AA9-81D2-7A8ACF20EA0A}" type="presOf" srcId="{51B78182-E521-47D6-9FD5-89E9E56C7A46}" destId="{7707B423-D9F1-4D7D-A174-F38497243D46}" srcOrd="0" destOrd="0" presId="urn:microsoft.com/office/officeart/2005/8/layout/lProcess2"/>
    <dgm:cxn modelId="{E654C12E-ADE4-4F0C-893F-F915BB0C7B74}" type="presOf" srcId="{E8FFE4F3-3A80-4222-BFD3-E5CCED9B82A1}" destId="{44B18FDA-F6A1-4A17-8C4C-786A06F29D9F}" srcOrd="1" destOrd="0" presId="urn:microsoft.com/office/officeart/2005/8/layout/lProcess2"/>
    <dgm:cxn modelId="{D79EA9CD-FCF8-42B1-972F-537B3C06343E}" type="presOf" srcId="{CFFBFE65-D443-4FB2-894C-58A1D4A4F132}" destId="{1DBC7FF7-652A-408B-B186-905243FD9191}" srcOrd="1" destOrd="0" presId="urn:microsoft.com/office/officeart/2005/8/layout/lProcess2"/>
    <dgm:cxn modelId="{1D85BDF3-4390-4B12-88F9-816B7C70EC6B}" type="presOf" srcId="{CD92A4EE-E771-46CC-B37A-79E8ECE34C4A}" destId="{B4B57C0C-8C68-4B35-BC55-3D4C3CF56A63}" srcOrd="0" destOrd="0" presId="urn:microsoft.com/office/officeart/2005/8/layout/lProcess2"/>
    <dgm:cxn modelId="{B4FB1378-AB7C-45C8-9577-343B86F01CDC}" srcId="{CD92A4EE-E771-46CC-B37A-79E8ECE34C4A}" destId="{7AC3A2DB-27DC-449F-BA58-6E73A3A6EFF5}" srcOrd="1" destOrd="0" parTransId="{53504191-3335-4117-B6B2-63AFA6C29598}" sibTransId="{FD73264C-89B1-43E3-BBA5-4D8BA2D5CD53}"/>
    <dgm:cxn modelId="{8118CF81-1933-4DBC-B02D-56F55FA60252}" srcId="{80A9B709-F323-4E83-96BB-EC5978AF66BD}" destId="{51B78182-E521-47D6-9FD5-89E9E56C7A46}" srcOrd="0" destOrd="0" parTransId="{2632ED4E-810D-41DB-8119-E10A120ED74C}" sibTransId="{30BB7491-7CFB-47C1-8095-6F9B2531F214}"/>
    <dgm:cxn modelId="{4A64733B-B65A-4D68-873A-61CA995E43EC}" type="presOf" srcId="{AEF1310F-AF92-4105-A03E-0B4D4A59BCA6}" destId="{089DEDEC-F3B2-4E8C-8663-DE1D0C42E55B}" srcOrd="0" destOrd="0" presId="urn:microsoft.com/office/officeart/2005/8/layout/lProcess2"/>
    <dgm:cxn modelId="{A3DD2B4A-6832-43C3-8EC9-BEFA976511B1}" type="presOf" srcId="{A696D0D7-AC5D-4116-8247-FB01E15BAD23}" destId="{B3E0CCDB-22FE-4C73-85BC-5A09A528657E}" srcOrd="0" destOrd="0" presId="urn:microsoft.com/office/officeart/2005/8/layout/lProcess2"/>
    <dgm:cxn modelId="{6DE58335-ABDF-4637-A8E5-14EC37C36994}" type="presOf" srcId="{8F9D1175-5C1A-47B3-875A-D3D9E99D391C}" destId="{240E32A9-6594-4359-BF34-83683549F31B}" srcOrd="0" destOrd="0" presId="urn:microsoft.com/office/officeart/2005/8/layout/lProcess2"/>
    <dgm:cxn modelId="{0C316A02-8DEB-49A3-857D-E437B68A8182}" type="presOf" srcId="{CFFBFE65-D443-4FB2-894C-58A1D4A4F132}" destId="{F9CE0A93-1BB5-48B3-8738-EA92E8E36D8B}" srcOrd="0" destOrd="0" presId="urn:microsoft.com/office/officeart/2005/8/layout/lProcess2"/>
    <dgm:cxn modelId="{A0C91108-6B02-492F-87E3-B56A8A9212B9}" srcId="{E8FFE4F3-3A80-4222-BFD3-E5CCED9B82A1}" destId="{8025D999-26F6-4B1C-AFCC-DB01D155B3EB}" srcOrd="0" destOrd="0" parTransId="{17AB3589-CB24-4FCC-B816-5B000E3E0B02}" sibTransId="{3F403DC3-A772-42ED-8403-0E372451CBB8}"/>
    <dgm:cxn modelId="{43609B15-1166-4A7D-B09F-F7F7CA2F9DDF}" srcId="{80A9B709-F323-4E83-96BB-EC5978AF66BD}" destId="{A696D0D7-AC5D-4116-8247-FB01E15BAD23}" srcOrd="1" destOrd="0" parTransId="{49FB663E-A1D2-4D1A-924E-3F946FA2C95B}" sibTransId="{F907FCD4-2D85-4EB5-A59F-552BC5B37FCD}"/>
    <dgm:cxn modelId="{FEFAAB93-AF51-4524-9E0D-6E206FA326A5}" srcId="{36861975-93EC-47A8-88C1-611A6BE9F696}" destId="{80A9B709-F323-4E83-96BB-EC5978AF66BD}" srcOrd="0" destOrd="0" parTransId="{1E1867B5-6E2B-46B3-B0B1-6227D99B9180}" sibTransId="{E5BFBD09-4EEB-4306-87F5-2925BA3E057C}"/>
    <dgm:cxn modelId="{9ACA2A83-B30E-4266-996B-F90111541E43}" srcId="{CD92A4EE-E771-46CC-B37A-79E8ECE34C4A}" destId="{AEF1310F-AF92-4105-A03E-0B4D4A59BCA6}" srcOrd="0" destOrd="0" parTransId="{80945949-0AD1-4027-BC3B-85EE0361A459}" sibTransId="{1C599322-DEB5-43CA-9BC4-56F07E17F1E1}"/>
    <dgm:cxn modelId="{E28C2CB6-3D1C-4BD0-BACF-DB65E60954C0}" type="presOf" srcId="{E8FFE4F3-3A80-4222-BFD3-E5CCED9B82A1}" destId="{74439C6A-3C9C-445F-B424-A4A9691343C1}" srcOrd="0" destOrd="0" presId="urn:microsoft.com/office/officeart/2005/8/layout/lProcess2"/>
    <dgm:cxn modelId="{CC2207D5-F345-4FE9-B19A-A71F7E313828}" srcId="{36861975-93EC-47A8-88C1-611A6BE9F696}" destId="{E8FFE4F3-3A80-4222-BFD3-E5CCED9B82A1}" srcOrd="2" destOrd="0" parTransId="{C979110C-D7E5-4F66-9A0F-D321B4C4EFAE}" sibTransId="{FB55C2A8-AE07-4250-8731-59DD8DF1B51D}"/>
    <dgm:cxn modelId="{69247BF9-E738-4E54-8E7C-108E329A1F6A}" type="presOf" srcId="{36861975-93EC-47A8-88C1-611A6BE9F696}" destId="{8D22CF65-5644-47E5-AE8F-C87DE07A62AD}" srcOrd="0" destOrd="0" presId="urn:microsoft.com/office/officeart/2005/8/layout/lProcess2"/>
    <dgm:cxn modelId="{6B0059B4-42ED-4877-B1EB-80E31B523213}" type="presOf" srcId="{8025D999-26F6-4B1C-AFCC-DB01D155B3EB}" destId="{B3A609E7-3551-4E7B-9629-F4E43DBBF3BE}" srcOrd="0" destOrd="0" presId="urn:microsoft.com/office/officeart/2005/8/layout/lProcess2"/>
    <dgm:cxn modelId="{0F354F0F-4ED5-4B70-A326-B95593E6EB41}" srcId="{80A9B709-F323-4E83-96BB-EC5978AF66BD}" destId="{72BAB863-1D25-4950-AC92-433D3DB8A955}" srcOrd="2" destOrd="0" parTransId="{2FAFF990-19B0-4F30-AD08-A0A7B27EE7B0}" sibTransId="{ED0D370F-DD2C-41D6-83B3-C18B6A6E64AF}"/>
    <dgm:cxn modelId="{DA61FEEF-B588-4E1B-9BC3-8A04BEAA98F1}" type="presOf" srcId="{CD92A4EE-E771-46CC-B37A-79E8ECE34C4A}" destId="{CEC75C23-7558-416B-A936-3FE3822ED6BC}" srcOrd="1" destOrd="0" presId="urn:microsoft.com/office/officeart/2005/8/layout/lProcess2"/>
    <dgm:cxn modelId="{A5165FCD-CF68-4681-A680-AB538C15C87F}" srcId="{36861975-93EC-47A8-88C1-611A6BE9F696}" destId="{CD92A4EE-E771-46CC-B37A-79E8ECE34C4A}" srcOrd="1" destOrd="0" parTransId="{3F48F629-025B-4CF2-8B60-B1ECB5074D30}" sibTransId="{58BA2358-FB0F-47AC-B595-2B5E51F41EBC}"/>
    <dgm:cxn modelId="{0BC8E89D-E378-45CC-9A8B-DE4B5D8E369B}" srcId="{36861975-93EC-47A8-88C1-611A6BE9F696}" destId="{CFFBFE65-D443-4FB2-894C-58A1D4A4F132}" srcOrd="3" destOrd="0" parTransId="{09209C69-ADA9-4820-ACFB-2E0A98AA3C39}" sibTransId="{3A3610F7-C821-4B66-8174-147C4C6ACC7F}"/>
    <dgm:cxn modelId="{D27BABE1-E99E-4D5D-BD00-3F8AE94C3291}" srcId="{CFFBFE65-D443-4FB2-894C-58A1D4A4F132}" destId="{8F9D1175-5C1A-47B3-875A-D3D9E99D391C}" srcOrd="0" destOrd="0" parTransId="{47EDD9C2-B8FB-45A5-95A3-9E74785C3272}" sibTransId="{B828ADC6-C1B3-4E09-B139-5435874BD84C}"/>
    <dgm:cxn modelId="{0E1EDC67-B531-4248-9A62-D535FE403D15}" type="presOf" srcId="{72BAB863-1D25-4950-AC92-433D3DB8A955}" destId="{2126834C-97EB-4081-8821-3C18A5FFDADD}" srcOrd="0" destOrd="0" presId="urn:microsoft.com/office/officeart/2005/8/layout/lProcess2"/>
    <dgm:cxn modelId="{CE4F4CF3-E6A0-41E9-BFF9-D0185AF159D8}" type="presOf" srcId="{562753EC-D59F-449F-9B7A-06D5D025B895}" destId="{27D77D29-AB63-4B23-B977-B5ADAA555DC9}" srcOrd="0" destOrd="0" presId="urn:microsoft.com/office/officeart/2005/8/layout/lProcess2"/>
    <dgm:cxn modelId="{3D164ABC-6E72-4A9A-A1DB-11C324B7C6FF}" type="presOf" srcId="{7AC3A2DB-27DC-449F-BA58-6E73A3A6EFF5}" destId="{995BDBDC-26B4-488C-8C6D-C97BA6B8CD48}" srcOrd="0" destOrd="0" presId="urn:microsoft.com/office/officeart/2005/8/layout/lProcess2"/>
    <dgm:cxn modelId="{4E9D32B3-2C9C-477E-8550-67CADD7086D5}" type="presOf" srcId="{80A9B709-F323-4E83-96BB-EC5978AF66BD}" destId="{A455B81C-56A4-43F7-8C7F-D73984CDDDDD}" srcOrd="1" destOrd="0" presId="urn:microsoft.com/office/officeart/2005/8/layout/lProcess2"/>
    <dgm:cxn modelId="{851011B3-682A-41CE-AB3E-0D4961738022}" type="presOf" srcId="{80A9B709-F323-4E83-96BB-EC5978AF66BD}" destId="{1E4BC226-CFBE-4BA9-83A0-45E7A8AC45A1}" srcOrd="0" destOrd="0" presId="urn:microsoft.com/office/officeart/2005/8/layout/lProcess2"/>
    <dgm:cxn modelId="{028B3DC4-5E9A-4F07-9E49-CE39D2347F65}" srcId="{CFFBFE65-D443-4FB2-894C-58A1D4A4F132}" destId="{562753EC-D59F-449F-9B7A-06D5D025B895}" srcOrd="1" destOrd="0" parTransId="{00E215A4-02E2-412C-861A-191AFCBDAA61}" sibTransId="{B0A9CB96-BB14-495D-A501-8A5E11C27B27}"/>
    <dgm:cxn modelId="{B8D87B53-BA60-488C-85B1-EB84CA702748}" type="presParOf" srcId="{8D22CF65-5644-47E5-AE8F-C87DE07A62AD}" destId="{7F56B25A-99EF-414A-918A-A7F6E1526E1C}" srcOrd="0" destOrd="0" presId="urn:microsoft.com/office/officeart/2005/8/layout/lProcess2"/>
    <dgm:cxn modelId="{2CD014A4-7F6F-43C2-94DF-B5B4E32BAF59}" type="presParOf" srcId="{7F56B25A-99EF-414A-918A-A7F6E1526E1C}" destId="{1E4BC226-CFBE-4BA9-83A0-45E7A8AC45A1}" srcOrd="0" destOrd="0" presId="urn:microsoft.com/office/officeart/2005/8/layout/lProcess2"/>
    <dgm:cxn modelId="{044F2E5B-5F36-4B20-9240-E941FDCF4A08}" type="presParOf" srcId="{7F56B25A-99EF-414A-918A-A7F6E1526E1C}" destId="{A455B81C-56A4-43F7-8C7F-D73984CDDDDD}" srcOrd="1" destOrd="0" presId="urn:microsoft.com/office/officeart/2005/8/layout/lProcess2"/>
    <dgm:cxn modelId="{46AF71F8-2478-469D-867C-5D88E0A2FD32}" type="presParOf" srcId="{7F56B25A-99EF-414A-918A-A7F6E1526E1C}" destId="{858DD066-5226-4E56-A81C-10E8AAAB5949}" srcOrd="2" destOrd="0" presId="urn:microsoft.com/office/officeart/2005/8/layout/lProcess2"/>
    <dgm:cxn modelId="{687B847D-8821-4769-A10B-CE7200F24885}" type="presParOf" srcId="{858DD066-5226-4E56-A81C-10E8AAAB5949}" destId="{043BC189-DB5F-4A4B-9E63-FD384C6FBC88}" srcOrd="0" destOrd="0" presId="urn:microsoft.com/office/officeart/2005/8/layout/lProcess2"/>
    <dgm:cxn modelId="{2E5FD9B9-7DC8-49BD-8BD8-13831B4FE9E4}" type="presParOf" srcId="{043BC189-DB5F-4A4B-9E63-FD384C6FBC88}" destId="{7707B423-D9F1-4D7D-A174-F38497243D46}" srcOrd="0" destOrd="0" presId="urn:microsoft.com/office/officeart/2005/8/layout/lProcess2"/>
    <dgm:cxn modelId="{7A93B6D6-24B9-4E1B-BD93-F45FAA18AC9A}" type="presParOf" srcId="{043BC189-DB5F-4A4B-9E63-FD384C6FBC88}" destId="{B122EF43-BA3C-422C-AC35-2703CC66013E}" srcOrd="1" destOrd="0" presId="urn:microsoft.com/office/officeart/2005/8/layout/lProcess2"/>
    <dgm:cxn modelId="{111C4B4F-FBEE-40BA-8052-6B509EBBE24E}" type="presParOf" srcId="{043BC189-DB5F-4A4B-9E63-FD384C6FBC88}" destId="{B3E0CCDB-22FE-4C73-85BC-5A09A528657E}" srcOrd="2" destOrd="0" presId="urn:microsoft.com/office/officeart/2005/8/layout/lProcess2"/>
    <dgm:cxn modelId="{508851F7-1A1A-4C4C-AA4F-54BE112D9227}" type="presParOf" srcId="{043BC189-DB5F-4A4B-9E63-FD384C6FBC88}" destId="{D6A03FCA-F8CC-4851-88DE-B57A7D2D52BA}" srcOrd="3" destOrd="0" presId="urn:microsoft.com/office/officeart/2005/8/layout/lProcess2"/>
    <dgm:cxn modelId="{306E43B8-8779-4906-991B-0DE241907FD1}" type="presParOf" srcId="{043BC189-DB5F-4A4B-9E63-FD384C6FBC88}" destId="{2126834C-97EB-4081-8821-3C18A5FFDADD}" srcOrd="4" destOrd="0" presId="urn:microsoft.com/office/officeart/2005/8/layout/lProcess2"/>
    <dgm:cxn modelId="{0BC19CDE-1914-47B9-A9E6-0E3FBFC4B15D}" type="presParOf" srcId="{8D22CF65-5644-47E5-AE8F-C87DE07A62AD}" destId="{1958F1FD-05A7-4219-8CDF-E194079AEF00}" srcOrd="1" destOrd="0" presId="urn:microsoft.com/office/officeart/2005/8/layout/lProcess2"/>
    <dgm:cxn modelId="{260D802B-3F70-42FC-A17E-5EC7D6911485}" type="presParOf" srcId="{8D22CF65-5644-47E5-AE8F-C87DE07A62AD}" destId="{4EDABFBE-0A05-494C-9513-94755D4EEE7D}" srcOrd="2" destOrd="0" presId="urn:microsoft.com/office/officeart/2005/8/layout/lProcess2"/>
    <dgm:cxn modelId="{DD15A82E-839A-41A6-8625-9BABCF31B40B}" type="presParOf" srcId="{4EDABFBE-0A05-494C-9513-94755D4EEE7D}" destId="{B4B57C0C-8C68-4B35-BC55-3D4C3CF56A63}" srcOrd="0" destOrd="0" presId="urn:microsoft.com/office/officeart/2005/8/layout/lProcess2"/>
    <dgm:cxn modelId="{60D91C44-5380-4D7A-9C63-9F967F21349A}" type="presParOf" srcId="{4EDABFBE-0A05-494C-9513-94755D4EEE7D}" destId="{CEC75C23-7558-416B-A936-3FE3822ED6BC}" srcOrd="1" destOrd="0" presId="urn:microsoft.com/office/officeart/2005/8/layout/lProcess2"/>
    <dgm:cxn modelId="{11B496A6-A0E0-4D26-9C2F-BA04658E85D5}" type="presParOf" srcId="{4EDABFBE-0A05-494C-9513-94755D4EEE7D}" destId="{40C1BA9F-C261-40CD-BEDC-FBCA69077F5A}" srcOrd="2" destOrd="0" presId="urn:microsoft.com/office/officeart/2005/8/layout/lProcess2"/>
    <dgm:cxn modelId="{8774F49A-1F3C-4BEF-BA11-A35FA1BA8B08}" type="presParOf" srcId="{40C1BA9F-C261-40CD-BEDC-FBCA69077F5A}" destId="{A5C5C2D5-3941-46F2-BF22-FBC3AFA5AA17}" srcOrd="0" destOrd="0" presId="urn:microsoft.com/office/officeart/2005/8/layout/lProcess2"/>
    <dgm:cxn modelId="{9D83C413-C7B9-4C64-A9D9-BDB3270C517B}" type="presParOf" srcId="{A5C5C2D5-3941-46F2-BF22-FBC3AFA5AA17}" destId="{089DEDEC-F3B2-4E8C-8663-DE1D0C42E55B}" srcOrd="0" destOrd="0" presId="urn:microsoft.com/office/officeart/2005/8/layout/lProcess2"/>
    <dgm:cxn modelId="{88E7ED95-D97E-48CF-953E-053667FE65A0}" type="presParOf" srcId="{A5C5C2D5-3941-46F2-BF22-FBC3AFA5AA17}" destId="{4335DE61-37E9-4CFE-8762-619E5AFFC28A}" srcOrd="1" destOrd="0" presId="urn:microsoft.com/office/officeart/2005/8/layout/lProcess2"/>
    <dgm:cxn modelId="{0E8A5EE9-2624-4EB1-BDF3-B420FEF8793B}" type="presParOf" srcId="{A5C5C2D5-3941-46F2-BF22-FBC3AFA5AA17}" destId="{995BDBDC-26B4-488C-8C6D-C97BA6B8CD48}" srcOrd="2" destOrd="0" presId="urn:microsoft.com/office/officeart/2005/8/layout/lProcess2"/>
    <dgm:cxn modelId="{6A4E1547-2D65-4FA0-8A34-0AC0C0BEA526}" type="presParOf" srcId="{8D22CF65-5644-47E5-AE8F-C87DE07A62AD}" destId="{75C706DC-4099-47F3-B185-3834F9901D1B}" srcOrd="3" destOrd="0" presId="urn:microsoft.com/office/officeart/2005/8/layout/lProcess2"/>
    <dgm:cxn modelId="{DAE31F29-F610-4921-8BBD-68E727DD485D}" type="presParOf" srcId="{8D22CF65-5644-47E5-AE8F-C87DE07A62AD}" destId="{451AE497-0531-4A29-ABEE-571D9B6D418B}" srcOrd="4" destOrd="0" presId="urn:microsoft.com/office/officeart/2005/8/layout/lProcess2"/>
    <dgm:cxn modelId="{703AD405-6E02-4577-AE42-157262467A5B}" type="presParOf" srcId="{451AE497-0531-4A29-ABEE-571D9B6D418B}" destId="{74439C6A-3C9C-445F-B424-A4A9691343C1}" srcOrd="0" destOrd="0" presId="urn:microsoft.com/office/officeart/2005/8/layout/lProcess2"/>
    <dgm:cxn modelId="{D50EE56C-AFF1-4F2D-9CCA-2A75A90D19B0}" type="presParOf" srcId="{451AE497-0531-4A29-ABEE-571D9B6D418B}" destId="{44B18FDA-F6A1-4A17-8C4C-786A06F29D9F}" srcOrd="1" destOrd="0" presId="urn:microsoft.com/office/officeart/2005/8/layout/lProcess2"/>
    <dgm:cxn modelId="{591844F4-AF91-49AD-AC06-3E8A1B0AC1D4}" type="presParOf" srcId="{451AE497-0531-4A29-ABEE-571D9B6D418B}" destId="{19EDE54C-727B-4530-B868-D8B40CBEDF71}" srcOrd="2" destOrd="0" presId="urn:microsoft.com/office/officeart/2005/8/layout/lProcess2"/>
    <dgm:cxn modelId="{F416BAFC-952C-4977-A00C-48303654373C}" type="presParOf" srcId="{19EDE54C-727B-4530-B868-D8B40CBEDF71}" destId="{CEBAE3B8-B14F-4ED9-A38D-3743FBBFBAE2}" srcOrd="0" destOrd="0" presId="urn:microsoft.com/office/officeart/2005/8/layout/lProcess2"/>
    <dgm:cxn modelId="{48AE74B4-3AB6-4C92-816F-5A52CC2D020F}" type="presParOf" srcId="{CEBAE3B8-B14F-4ED9-A38D-3743FBBFBAE2}" destId="{B3A609E7-3551-4E7B-9629-F4E43DBBF3BE}" srcOrd="0" destOrd="0" presId="urn:microsoft.com/office/officeart/2005/8/layout/lProcess2"/>
    <dgm:cxn modelId="{0983EB5B-C1A5-466E-A3B3-D3938004B890}" type="presParOf" srcId="{8D22CF65-5644-47E5-AE8F-C87DE07A62AD}" destId="{218E8F6C-327F-4297-AF93-5E83525E2BDB}" srcOrd="5" destOrd="0" presId="urn:microsoft.com/office/officeart/2005/8/layout/lProcess2"/>
    <dgm:cxn modelId="{DA0C9BB3-36F2-4ABA-9EDF-010238B814BF}" type="presParOf" srcId="{8D22CF65-5644-47E5-AE8F-C87DE07A62AD}" destId="{4F93AA1B-B1C9-41ED-AD36-E463B0E62890}" srcOrd="6" destOrd="0" presId="urn:microsoft.com/office/officeart/2005/8/layout/lProcess2"/>
    <dgm:cxn modelId="{B8C3E090-93C4-4126-9BCD-2A143A109703}" type="presParOf" srcId="{4F93AA1B-B1C9-41ED-AD36-E463B0E62890}" destId="{F9CE0A93-1BB5-48B3-8738-EA92E8E36D8B}" srcOrd="0" destOrd="0" presId="urn:microsoft.com/office/officeart/2005/8/layout/lProcess2"/>
    <dgm:cxn modelId="{96166239-F1E1-40EF-B4B4-594315278CE6}" type="presParOf" srcId="{4F93AA1B-B1C9-41ED-AD36-E463B0E62890}" destId="{1DBC7FF7-652A-408B-B186-905243FD9191}" srcOrd="1" destOrd="0" presId="urn:microsoft.com/office/officeart/2005/8/layout/lProcess2"/>
    <dgm:cxn modelId="{B810233B-8A7F-481A-912B-73479276E4D6}" type="presParOf" srcId="{4F93AA1B-B1C9-41ED-AD36-E463B0E62890}" destId="{255D56E4-A0CC-4BBE-B25A-54D5C40FAB82}" srcOrd="2" destOrd="0" presId="urn:microsoft.com/office/officeart/2005/8/layout/lProcess2"/>
    <dgm:cxn modelId="{1F73F498-4CA1-4B4E-98C8-7C6CC8AA7856}" type="presParOf" srcId="{255D56E4-A0CC-4BBE-B25A-54D5C40FAB82}" destId="{62C75B0F-51B5-4F02-B634-6FA35CA91AB0}" srcOrd="0" destOrd="0" presId="urn:microsoft.com/office/officeart/2005/8/layout/lProcess2"/>
    <dgm:cxn modelId="{4EFAACC1-5188-4174-83FB-939465276E99}" type="presParOf" srcId="{62C75B0F-51B5-4F02-B634-6FA35CA91AB0}" destId="{240E32A9-6594-4359-BF34-83683549F31B}" srcOrd="0" destOrd="0" presId="urn:microsoft.com/office/officeart/2005/8/layout/lProcess2"/>
    <dgm:cxn modelId="{E6D798A7-4FD0-4041-9487-B982C250E7B3}" type="presParOf" srcId="{62C75B0F-51B5-4F02-B634-6FA35CA91AB0}" destId="{AA408E6D-15D5-4B52-A154-5DB8F215D6A8}" srcOrd="1" destOrd="0" presId="urn:microsoft.com/office/officeart/2005/8/layout/lProcess2"/>
    <dgm:cxn modelId="{E42DDA9F-281D-4134-A23A-40B7B82A88B5}" type="presParOf" srcId="{62C75B0F-51B5-4F02-B634-6FA35CA91AB0}" destId="{27D77D29-AB63-4B23-B977-B5ADAA555DC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2D1A16-05BF-40D4-A0D3-C15DBA2E547F}" type="doc">
      <dgm:prSet loTypeId="urn:microsoft.com/office/officeart/2005/8/layout/targe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424B048F-0D34-4984-95CE-7E68955EB127}">
      <dgm:prSet phldrT="[Text]"/>
      <dgm:spPr/>
      <dgm:t>
        <a:bodyPr/>
        <a:lstStyle/>
        <a:p>
          <a:r>
            <a:rPr lang="sr-Cyrl-RS" smtClean="0"/>
            <a:t>Порески објекат</a:t>
          </a:r>
          <a:endParaRPr lang="sr-Cyrl-RS" dirty="0"/>
        </a:p>
      </dgm:t>
    </dgm:pt>
    <dgm:pt modelId="{FC8E63DE-6C29-4F49-8892-6E9AA4CD7E5C}" type="parTrans" cxnId="{71B84A96-54FC-4BBF-9B17-0A82F851748A}">
      <dgm:prSet/>
      <dgm:spPr/>
      <dgm:t>
        <a:bodyPr/>
        <a:lstStyle/>
        <a:p>
          <a:endParaRPr lang="sr-Cyrl-RS"/>
        </a:p>
      </dgm:t>
    </dgm:pt>
    <dgm:pt modelId="{2C7DF963-C83E-4CB6-98B1-C4F4D6F9EF15}" type="sibTrans" cxnId="{71B84A96-54FC-4BBF-9B17-0A82F851748A}">
      <dgm:prSet/>
      <dgm:spPr/>
      <dgm:t>
        <a:bodyPr/>
        <a:lstStyle/>
        <a:p>
          <a:endParaRPr lang="sr-Cyrl-RS"/>
        </a:p>
      </dgm:t>
    </dgm:pt>
    <dgm:pt modelId="{EAADA463-FD07-4482-8311-74AA7D3B80F3}">
      <dgm:prSet phldrT="[Text]"/>
      <dgm:spPr/>
      <dgm:t>
        <a:bodyPr/>
        <a:lstStyle/>
        <a:p>
          <a:r>
            <a:rPr lang="sr-Cyrl-RS" dirty="0" smtClean="0"/>
            <a:t>Зарада која се остварује по основу радног односа</a:t>
          </a:r>
          <a:endParaRPr lang="sr-Cyrl-RS" dirty="0"/>
        </a:p>
      </dgm:t>
    </dgm:pt>
    <dgm:pt modelId="{68E65CA0-5818-4176-AF03-B2D51929BD82}" type="parTrans" cxnId="{C970A963-D2C1-4461-B1E1-FB6C0C345F47}">
      <dgm:prSet/>
      <dgm:spPr/>
      <dgm:t>
        <a:bodyPr/>
        <a:lstStyle/>
        <a:p>
          <a:endParaRPr lang="sr-Cyrl-RS"/>
        </a:p>
      </dgm:t>
    </dgm:pt>
    <dgm:pt modelId="{CE195F65-BE29-4194-B379-6607A0D1328C}" type="sibTrans" cxnId="{C970A963-D2C1-4461-B1E1-FB6C0C345F47}">
      <dgm:prSet/>
      <dgm:spPr/>
      <dgm:t>
        <a:bodyPr/>
        <a:lstStyle/>
        <a:p>
          <a:endParaRPr lang="sr-Cyrl-RS"/>
        </a:p>
      </dgm:t>
    </dgm:pt>
    <dgm:pt modelId="{E0A57DA3-87A3-414E-A9ED-8792A1C0B870}">
      <dgm:prSet phldrT="[Text]"/>
      <dgm:spPr/>
      <dgm:t>
        <a:bodyPr/>
        <a:lstStyle/>
        <a:p>
          <a:r>
            <a:rPr lang="sr-Cyrl-RS" dirty="0" smtClean="0"/>
            <a:t>Додатна примања запосленог у новцу и натури</a:t>
          </a:r>
          <a:endParaRPr lang="sr-Cyrl-RS" dirty="0"/>
        </a:p>
      </dgm:t>
    </dgm:pt>
    <dgm:pt modelId="{91F64ACA-3D96-44AC-9E13-24AF1B4F31A5}" type="parTrans" cxnId="{4C79C6DD-9C0F-425E-A578-8C941D899A36}">
      <dgm:prSet/>
      <dgm:spPr/>
      <dgm:t>
        <a:bodyPr/>
        <a:lstStyle/>
        <a:p>
          <a:endParaRPr lang="sr-Cyrl-RS"/>
        </a:p>
      </dgm:t>
    </dgm:pt>
    <dgm:pt modelId="{B777A33D-E1A8-4648-8F64-9E78B2354D82}" type="sibTrans" cxnId="{4C79C6DD-9C0F-425E-A578-8C941D899A36}">
      <dgm:prSet/>
      <dgm:spPr/>
      <dgm:t>
        <a:bodyPr/>
        <a:lstStyle/>
        <a:p>
          <a:endParaRPr lang="sr-Cyrl-RS"/>
        </a:p>
      </dgm:t>
    </dgm:pt>
    <dgm:pt modelId="{3AABA3FC-B329-4509-8E67-F406D244CDE2}">
      <dgm:prSet phldrT="[Text]"/>
      <dgm:spPr/>
      <dgm:t>
        <a:bodyPr/>
        <a:lstStyle/>
        <a:p>
          <a:r>
            <a:rPr lang="sr-Cyrl-RS" smtClean="0"/>
            <a:t>Порески обвезник</a:t>
          </a:r>
          <a:endParaRPr lang="sr-Cyrl-RS" dirty="0"/>
        </a:p>
      </dgm:t>
    </dgm:pt>
    <dgm:pt modelId="{DD323343-648E-4785-8364-AA41FF23BAB1}" type="parTrans" cxnId="{A21FA4CE-6B3F-479B-B5F2-40ECB22AEF06}">
      <dgm:prSet/>
      <dgm:spPr/>
      <dgm:t>
        <a:bodyPr/>
        <a:lstStyle/>
        <a:p>
          <a:endParaRPr lang="sr-Cyrl-RS"/>
        </a:p>
      </dgm:t>
    </dgm:pt>
    <dgm:pt modelId="{74BD9A42-CF40-4D82-BA65-8CC496948081}" type="sibTrans" cxnId="{A21FA4CE-6B3F-479B-B5F2-40ECB22AEF06}">
      <dgm:prSet/>
      <dgm:spPr/>
      <dgm:t>
        <a:bodyPr/>
        <a:lstStyle/>
        <a:p>
          <a:endParaRPr lang="sr-Cyrl-RS"/>
        </a:p>
      </dgm:t>
    </dgm:pt>
    <dgm:pt modelId="{AB3DF0AF-2DF6-4EF6-A7C9-F58E35BE8783}">
      <dgm:prSet phldrT="[Text]"/>
      <dgm:spPr/>
      <dgm:t>
        <a:bodyPr/>
        <a:lstStyle/>
        <a:p>
          <a:r>
            <a:rPr lang="sr-Cyrl-RS" dirty="0" smtClean="0"/>
            <a:t>Физичко лице које </a:t>
          </a:r>
          <a:r>
            <a:rPr lang="sr-Cyrl-RS" dirty="0" smtClean="0"/>
            <a:t>остварује </a:t>
          </a:r>
          <a:r>
            <a:rPr lang="sr-Cyrl-RS" dirty="0" smtClean="0"/>
            <a:t>зараду у смилу ЗПДГ</a:t>
          </a:r>
          <a:endParaRPr lang="sr-Cyrl-RS" dirty="0"/>
        </a:p>
      </dgm:t>
    </dgm:pt>
    <dgm:pt modelId="{11D8711B-5ED7-4D7B-AA9B-93444BEDB5A8}" type="parTrans" cxnId="{52AE333B-4D7A-4AAA-A344-FD7EA1A1C380}">
      <dgm:prSet/>
      <dgm:spPr/>
      <dgm:t>
        <a:bodyPr/>
        <a:lstStyle/>
        <a:p>
          <a:endParaRPr lang="sr-Cyrl-RS"/>
        </a:p>
      </dgm:t>
    </dgm:pt>
    <dgm:pt modelId="{DB28D852-D5C9-4105-BEE3-DF8494B32544}" type="sibTrans" cxnId="{52AE333B-4D7A-4AAA-A344-FD7EA1A1C380}">
      <dgm:prSet/>
      <dgm:spPr/>
      <dgm:t>
        <a:bodyPr/>
        <a:lstStyle/>
        <a:p>
          <a:endParaRPr lang="sr-Cyrl-RS"/>
        </a:p>
      </dgm:t>
    </dgm:pt>
    <dgm:pt modelId="{D278780B-182B-4CBC-B3DE-DA55C9F56B9B}">
      <dgm:prSet phldrT="[Text]"/>
      <dgm:spPr/>
      <dgm:t>
        <a:bodyPr/>
        <a:lstStyle/>
        <a:p>
          <a:r>
            <a:rPr lang="sr-Cyrl-RS" dirty="0" smtClean="0"/>
            <a:t>Прималац накнаде по основу уговора закљученог преко омладинске или студентнске задруге</a:t>
          </a:r>
          <a:endParaRPr lang="sr-Cyrl-RS" dirty="0"/>
        </a:p>
      </dgm:t>
    </dgm:pt>
    <dgm:pt modelId="{AB836623-AB58-46DD-B830-1B6BFC8DB6B2}" type="parTrans" cxnId="{B0FF346D-3638-4C87-8116-31808B864C28}">
      <dgm:prSet/>
      <dgm:spPr/>
      <dgm:t>
        <a:bodyPr/>
        <a:lstStyle/>
        <a:p>
          <a:endParaRPr lang="sr-Cyrl-RS"/>
        </a:p>
      </dgm:t>
    </dgm:pt>
    <dgm:pt modelId="{CCF58112-154F-4BCD-99D1-F8D64772A301}" type="sibTrans" cxnId="{B0FF346D-3638-4C87-8116-31808B864C28}">
      <dgm:prSet/>
      <dgm:spPr/>
      <dgm:t>
        <a:bodyPr/>
        <a:lstStyle/>
        <a:p>
          <a:endParaRPr lang="sr-Cyrl-RS"/>
        </a:p>
      </dgm:t>
    </dgm:pt>
    <dgm:pt modelId="{F5DBDD0E-3B8A-4BAD-BE9B-AD7DE6DF0DA9}">
      <dgm:prSet phldrT="[Text]"/>
      <dgm:spPr/>
      <dgm:t>
        <a:bodyPr/>
        <a:lstStyle/>
        <a:p>
          <a:r>
            <a:rPr lang="sr-Cyrl-RS" smtClean="0"/>
            <a:t>Пореска основица</a:t>
          </a:r>
          <a:endParaRPr lang="sr-Cyrl-RS" dirty="0"/>
        </a:p>
      </dgm:t>
    </dgm:pt>
    <dgm:pt modelId="{85F4B83B-F33B-4B03-BBAB-66BB4AFC68DF}" type="parTrans" cxnId="{CC05B3C9-A3FF-4195-9C13-F132F6BC1496}">
      <dgm:prSet/>
      <dgm:spPr/>
      <dgm:t>
        <a:bodyPr/>
        <a:lstStyle/>
        <a:p>
          <a:endParaRPr lang="sr-Cyrl-RS"/>
        </a:p>
      </dgm:t>
    </dgm:pt>
    <dgm:pt modelId="{0B3B1BEC-566F-4342-B050-E5F63BF7DE36}" type="sibTrans" cxnId="{CC05B3C9-A3FF-4195-9C13-F132F6BC1496}">
      <dgm:prSet/>
      <dgm:spPr/>
      <dgm:t>
        <a:bodyPr/>
        <a:lstStyle/>
        <a:p>
          <a:endParaRPr lang="sr-Cyrl-RS"/>
        </a:p>
      </dgm:t>
    </dgm:pt>
    <dgm:pt modelId="{6139A86C-9326-41F8-AB86-586E6186AFE2}">
      <dgm:prSet phldrT="[Text]"/>
      <dgm:spPr/>
      <dgm:t>
        <a:bodyPr/>
        <a:lstStyle/>
        <a:p>
          <a:r>
            <a:rPr lang="sr-Cyrl-RS" dirty="0" smtClean="0"/>
            <a:t>Исплаћена односно остварена зарада умањена за неопорезиви износ на име егзистенцијалног минимума</a:t>
          </a:r>
          <a:endParaRPr lang="sr-Cyrl-RS" dirty="0"/>
        </a:p>
      </dgm:t>
    </dgm:pt>
    <dgm:pt modelId="{1A396D79-532C-4C4C-9F86-0FCA11692EFA}" type="parTrans" cxnId="{00D55F7C-6CF2-4DAD-A3FF-1A2D5E58FA1F}">
      <dgm:prSet/>
      <dgm:spPr/>
      <dgm:t>
        <a:bodyPr/>
        <a:lstStyle/>
        <a:p>
          <a:endParaRPr lang="sr-Cyrl-RS"/>
        </a:p>
      </dgm:t>
    </dgm:pt>
    <dgm:pt modelId="{76163C8E-6DA5-4BA6-8416-D93370D200C3}" type="sibTrans" cxnId="{00D55F7C-6CF2-4DAD-A3FF-1A2D5E58FA1F}">
      <dgm:prSet/>
      <dgm:spPr/>
      <dgm:t>
        <a:bodyPr/>
        <a:lstStyle/>
        <a:p>
          <a:endParaRPr lang="sr-Cyrl-RS"/>
        </a:p>
      </dgm:t>
    </dgm:pt>
    <dgm:pt modelId="{5AD2EF9D-1DF7-43A5-95AA-810D9DB43A3D}">
      <dgm:prSet phldrT="[Text]"/>
      <dgm:spPr/>
      <dgm:t>
        <a:bodyPr/>
        <a:lstStyle/>
        <a:p>
          <a:r>
            <a:rPr lang="sr-Cyrl-RS" smtClean="0"/>
            <a:t>Настанак пореске обавезе</a:t>
          </a:r>
          <a:endParaRPr lang="sr-Cyrl-RS" dirty="0"/>
        </a:p>
      </dgm:t>
    </dgm:pt>
    <dgm:pt modelId="{3225FD64-CD75-4902-B7E7-81D2D4EADD39}" type="parTrans" cxnId="{1BA83434-6DF4-438D-AB02-44DD3508E55E}">
      <dgm:prSet/>
      <dgm:spPr/>
      <dgm:t>
        <a:bodyPr/>
        <a:lstStyle/>
        <a:p>
          <a:endParaRPr lang="sr-Cyrl-RS"/>
        </a:p>
      </dgm:t>
    </dgm:pt>
    <dgm:pt modelId="{337A0B35-B6DC-4D8C-96E4-FEF648C62D80}" type="sibTrans" cxnId="{1BA83434-6DF4-438D-AB02-44DD3508E55E}">
      <dgm:prSet/>
      <dgm:spPr/>
      <dgm:t>
        <a:bodyPr/>
        <a:lstStyle/>
        <a:p>
          <a:endParaRPr lang="sr-Cyrl-RS"/>
        </a:p>
      </dgm:t>
    </dgm:pt>
    <dgm:pt modelId="{040C53BF-7A6E-4499-9E57-63962DD9D97E}">
      <dgm:prSet phldrT="[Text]"/>
      <dgm:spPr/>
      <dgm:t>
        <a:bodyPr/>
        <a:lstStyle/>
        <a:p>
          <a:r>
            <a:rPr lang="sr-Cyrl-RS" smtClean="0"/>
            <a:t>Пореска стопа</a:t>
          </a:r>
          <a:endParaRPr lang="sr-Cyrl-RS" dirty="0"/>
        </a:p>
      </dgm:t>
    </dgm:pt>
    <dgm:pt modelId="{913925C8-2B46-4AA5-929E-D6FCFDF53BA8}" type="parTrans" cxnId="{37D5117F-06CE-40F5-B540-0FB3428F86AE}">
      <dgm:prSet/>
      <dgm:spPr/>
      <dgm:t>
        <a:bodyPr/>
        <a:lstStyle/>
        <a:p>
          <a:endParaRPr lang="sr-Cyrl-RS"/>
        </a:p>
      </dgm:t>
    </dgm:pt>
    <dgm:pt modelId="{BE2E7AAD-029D-45F3-AD4A-D33ADBBA249D}" type="sibTrans" cxnId="{37D5117F-06CE-40F5-B540-0FB3428F86AE}">
      <dgm:prSet/>
      <dgm:spPr/>
      <dgm:t>
        <a:bodyPr/>
        <a:lstStyle/>
        <a:p>
          <a:endParaRPr lang="sr-Cyrl-RS"/>
        </a:p>
      </dgm:t>
    </dgm:pt>
    <dgm:pt modelId="{8B7BCE90-481A-4EB0-98A0-AAFF94B8A608}">
      <dgm:prSet phldrT="[Text]"/>
      <dgm:spPr/>
      <dgm:t>
        <a:bodyPr/>
        <a:lstStyle/>
        <a:p>
          <a:r>
            <a:rPr lang="sr-Cyrl-RS" dirty="0" smtClean="0"/>
            <a:t>Прималац накнаде по основу уговора о обављању привремених и повремених послова</a:t>
          </a:r>
          <a:endParaRPr lang="sr-Cyrl-RS" dirty="0"/>
        </a:p>
      </dgm:t>
    </dgm:pt>
    <dgm:pt modelId="{5E78BB8C-1BAA-469B-A09F-60ECB1324A7D}" type="parTrans" cxnId="{7DF203C8-9147-4F0E-9DF8-5C98251C5D08}">
      <dgm:prSet/>
      <dgm:spPr/>
      <dgm:t>
        <a:bodyPr/>
        <a:lstStyle/>
        <a:p>
          <a:endParaRPr lang="sr-Cyrl-RS"/>
        </a:p>
      </dgm:t>
    </dgm:pt>
    <dgm:pt modelId="{F94BFD28-331B-4781-A132-EE540A35AF00}" type="sibTrans" cxnId="{7DF203C8-9147-4F0E-9DF8-5C98251C5D08}">
      <dgm:prSet/>
      <dgm:spPr/>
      <dgm:t>
        <a:bodyPr/>
        <a:lstStyle/>
        <a:p>
          <a:endParaRPr lang="sr-Cyrl-RS"/>
        </a:p>
      </dgm:t>
    </dgm:pt>
    <dgm:pt modelId="{3CE627F1-FCB9-46EE-9BAF-00299C070809}">
      <dgm:prSet phldrT="[Text]"/>
      <dgm:spPr/>
      <dgm:t>
        <a:bodyPr/>
        <a:lstStyle/>
        <a:p>
          <a:r>
            <a:rPr lang="sr-Cyrl-RS" dirty="0" smtClean="0"/>
            <a:t>Исплаћена односно остварена накнада</a:t>
          </a:r>
          <a:endParaRPr lang="sr-Cyrl-RS" dirty="0"/>
        </a:p>
      </dgm:t>
    </dgm:pt>
    <dgm:pt modelId="{613282DB-AE48-4E74-82EA-A0E0F24C12FC}" type="parTrans" cxnId="{890D4DB7-BB99-41EC-ADAB-311C3B241630}">
      <dgm:prSet/>
      <dgm:spPr/>
      <dgm:t>
        <a:bodyPr/>
        <a:lstStyle/>
        <a:p>
          <a:endParaRPr lang="sr-Cyrl-RS"/>
        </a:p>
      </dgm:t>
    </dgm:pt>
    <dgm:pt modelId="{07BCDB8B-AE84-4817-9343-76763763ABB1}" type="sibTrans" cxnId="{890D4DB7-BB99-41EC-ADAB-311C3B241630}">
      <dgm:prSet/>
      <dgm:spPr/>
      <dgm:t>
        <a:bodyPr/>
        <a:lstStyle/>
        <a:p>
          <a:endParaRPr lang="sr-Cyrl-RS"/>
        </a:p>
      </dgm:t>
    </dgm:pt>
    <dgm:pt modelId="{ABB607F7-8A56-41DB-A1E7-9C9EC64AD323}">
      <dgm:prSet phldrT="[Text]"/>
      <dgm:spPr/>
      <dgm:t>
        <a:bodyPr/>
        <a:lstStyle/>
        <a:p>
          <a:r>
            <a:rPr lang="sr-Cyrl-RS" dirty="0" smtClean="0"/>
            <a:t>Даном закључења уговора (о раду, обављању привремених и повремених послова или преко омладинске или студентске задруге)</a:t>
          </a:r>
          <a:endParaRPr lang="sr-Cyrl-RS" dirty="0"/>
        </a:p>
      </dgm:t>
    </dgm:pt>
    <dgm:pt modelId="{5DC6CE04-A064-460A-A57F-26F48CEB4B4E}" type="parTrans" cxnId="{D321A445-96FB-4608-A864-0170D30F6FD3}">
      <dgm:prSet/>
      <dgm:spPr/>
      <dgm:t>
        <a:bodyPr/>
        <a:lstStyle/>
        <a:p>
          <a:endParaRPr lang="sr-Cyrl-RS"/>
        </a:p>
      </dgm:t>
    </dgm:pt>
    <dgm:pt modelId="{1EC0CB44-838B-456C-94FB-EF5BCA2271DD}" type="sibTrans" cxnId="{D321A445-96FB-4608-A864-0170D30F6FD3}">
      <dgm:prSet/>
      <dgm:spPr/>
      <dgm:t>
        <a:bodyPr/>
        <a:lstStyle/>
        <a:p>
          <a:endParaRPr lang="sr-Cyrl-RS"/>
        </a:p>
      </dgm:t>
    </dgm:pt>
    <dgm:pt modelId="{5FFC05F5-0363-4066-AE83-5B764B4CA357}">
      <dgm:prSet phldrT="[Text]"/>
      <dgm:spPr/>
      <dgm:t>
        <a:bodyPr/>
        <a:lstStyle/>
        <a:p>
          <a:r>
            <a:rPr lang="sr-Cyrl-RS" dirty="0" smtClean="0"/>
            <a:t>Пропорционална – 10%</a:t>
          </a:r>
          <a:endParaRPr lang="sr-Cyrl-RS" dirty="0"/>
        </a:p>
      </dgm:t>
    </dgm:pt>
    <dgm:pt modelId="{14485877-0FBF-4D76-82F6-0B0CB7FC86D3}" type="parTrans" cxnId="{F9851F03-A30A-46EF-B112-0F92E746EE28}">
      <dgm:prSet/>
      <dgm:spPr/>
      <dgm:t>
        <a:bodyPr/>
        <a:lstStyle/>
        <a:p>
          <a:endParaRPr lang="sr-Cyrl-RS"/>
        </a:p>
      </dgm:t>
    </dgm:pt>
    <dgm:pt modelId="{680ECF73-7E0C-46E9-B1FF-FDAE3A552A75}" type="sibTrans" cxnId="{F9851F03-A30A-46EF-B112-0F92E746EE28}">
      <dgm:prSet/>
      <dgm:spPr/>
      <dgm:t>
        <a:bodyPr/>
        <a:lstStyle/>
        <a:p>
          <a:endParaRPr lang="sr-Cyrl-RS"/>
        </a:p>
      </dgm:t>
    </dgm:pt>
    <dgm:pt modelId="{556D4F0F-ECAE-4AF5-9618-456BF7163A16}" type="pres">
      <dgm:prSet presAssocID="{E92D1A16-05BF-40D4-A0D3-C15DBA2E547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DFA88F47-A247-4BB5-BF5F-188A7E302AF8}" type="pres">
      <dgm:prSet presAssocID="{424B048F-0D34-4984-95CE-7E68955EB127}" presName="circle1" presStyleLbl="node1" presStyleIdx="0" presStyleCnt="5"/>
      <dgm:spPr/>
    </dgm:pt>
    <dgm:pt modelId="{7154B31A-07B2-495C-8958-86196E5BFFD6}" type="pres">
      <dgm:prSet presAssocID="{424B048F-0D34-4984-95CE-7E68955EB127}" presName="space" presStyleCnt="0"/>
      <dgm:spPr/>
    </dgm:pt>
    <dgm:pt modelId="{12835C41-A54B-40F3-96E0-068157A79169}" type="pres">
      <dgm:prSet presAssocID="{424B048F-0D34-4984-95CE-7E68955EB127}" presName="rect1" presStyleLbl="alignAcc1" presStyleIdx="0" presStyleCnt="5"/>
      <dgm:spPr/>
      <dgm:t>
        <a:bodyPr/>
        <a:lstStyle/>
        <a:p>
          <a:endParaRPr lang="sr-Cyrl-RS"/>
        </a:p>
      </dgm:t>
    </dgm:pt>
    <dgm:pt modelId="{0341C5B8-5365-450B-8C4F-143F56964E95}" type="pres">
      <dgm:prSet presAssocID="{3AABA3FC-B329-4509-8E67-F406D244CDE2}" presName="vertSpace2" presStyleLbl="node1" presStyleIdx="0" presStyleCnt="5"/>
      <dgm:spPr/>
    </dgm:pt>
    <dgm:pt modelId="{64C66E73-C9F4-43CE-90E4-0FBFFEECFC27}" type="pres">
      <dgm:prSet presAssocID="{3AABA3FC-B329-4509-8E67-F406D244CDE2}" presName="circle2" presStyleLbl="node1" presStyleIdx="1" presStyleCnt="5"/>
      <dgm:spPr/>
    </dgm:pt>
    <dgm:pt modelId="{B715B1F9-9190-40C6-AB3F-EE7D0E6D682B}" type="pres">
      <dgm:prSet presAssocID="{3AABA3FC-B329-4509-8E67-F406D244CDE2}" presName="rect2" presStyleLbl="alignAcc1" presStyleIdx="1" presStyleCnt="5"/>
      <dgm:spPr/>
      <dgm:t>
        <a:bodyPr/>
        <a:lstStyle/>
        <a:p>
          <a:endParaRPr lang="sr-Cyrl-RS"/>
        </a:p>
      </dgm:t>
    </dgm:pt>
    <dgm:pt modelId="{9BACEEBE-6C03-4A49-92B6-283216BCB1DD}" type="pres">
      <dgm:prSet presAssocID="{F5DBDD0E-3B8A-4BAD-BE9B-AD7DE6DF0DA9}" presName="vertSpace3" presStyleLbl="node1" presStyleIdx="1" presStyleCnt="5"/>
      <dgm:spPr/>
    </dgm:pt>
    <dgm:pt modelId="{7229CCBA-A6C3-495D-BFEC-E2D621C07637}" type="pres">
      <dgm:prSet presAssocID="{F5DBDD0E-3B8A-4BAD-BE9B-AD7DE6DF0DA9}" presName="circle3" presStyleLbl="node1" presStyleIdx="2" presStyleCnt="5"/>
      <dgm:spPr/>
    </dgm:pt>
    <dgm:pt modelId="{3BA1319E-3854-4D06-BCEF-90DB4713EF90}" type="pres">
      <dgm:prSet presAssocID="{F5DBDD0E-3B8A-4BAD-BE9B-AD7DE6DF0DA9}" presName="rect3" presStyleLbl="alignAcc1" presStyleIdx="2" presStyleCnt="5"/>
      <dgm:spPr/>
      <dgm:t>
        <a:bodyPr/>
        <a:lstStyle/>
        <a:p>
          <a:endParaRPr lang="sr-Cyrl-RS"/>
        </a:p>
      </dgm:t>
    </dgm:pt>
    <dgm:pt modelId="{37ADA439-2329-4840-9493-7F2C66F8B921}" type="pres">
      <dgm:prSet presAssocID="{5AD2EF9D-1DF7-43A5-95AA-810D9DB43A3D}" presName="vertSpace4" presStyleLbl="node1" presStyleIdx="2" presStyleCnt="5"/>
      <dgm:spPr/>
    </dgm:pt>
    <dgm:pt modelId="{FF3C8B9F-C287-451B-ADED-2DF9D1C03B6C}" type="pres">
      <dgm:prSet presAssocID="{5AD2EF9D-1DF7-43A5-95AA-810D9DB43A3D}" presName="circle4" presStyleLbl="node1" presStyleIdx="3" presStyleCnt="5"/>
      <dgm:spPr/>
    </dgm:pt>
    <dgm:pt modelId="{F1262BEC-DA9D-4EDE-8E07-4B7C93954AE5}" type="pres">
      <dgm:prSet presAssocID="{5AD2EF9D-1DF7-43A5-95AA-810D9DB43A3D}" presName="rect4" presStyleLbl="alignAcc1" presStyleIdx="3" presStyleCnt="5"/>
      <dgm:spPr/>
      <dgm:t>
        <a:bodyPr/>
        <a:lstStyle/>
        <a:p>
          <a:endParaRPr lang="sr-Cyrl-RS"/>
        </a:p>
      </dgm:t>
    </dgm:pt>
    <dgm:pt modelId="{1213A375-8CF9-4944-876E-4CB659D48B2F}" type="pres">
      <dgm:prSet presAssocID="{040C53BF-7A6E-4499-9E57-63962DD9D97E}" presName="vertSpace5" presStyleLbl="node1" presStyleIdx="3" presStyleCnt="5"/>
      <dgm:spPr/>
    </dgm:pt>
    <dgm:pt modelId="{D1AF2C25-1212-45E3-ACBD-8E0A27F7C9B8}" type="pres">
      <dgm:prSet presAssocID="{040C53BF-7A6E-4499-9E57-63962DD9D97E}" presName="circle5" presStyleLbl="node1" presStyleIdx="4" presStyleCnt="5"/>
      <dgm:spPr/>
    </dgm:pt>
    <dgm:pt modelId="{D869179F-CDAF-4E22-85CC-A6AFB79F6E7F}" type="pres">
      <dgm:prSet presAssocID="{040C53BF-7A6E-4499-9E57-63962DD9D97E}" presName="rect5" presStyleLbl="alignAcc1" presStyleIdx="4" presStyleCnt="5"/>
      <dgm:spPr/>
      <dgm:t>
        <a:bodyPr/>
        <a:lstStyle/>
        <a:p>
          <a:endParaRPr lang="sr-Cyrl-RS"/>
        </a:p>
      </dgm:t>
    </dgm:pt>
    <dgm:pt modelId="{5D3E30FD-7E38-4DB0-AE6B-97BD52ABD156}" type="pres">
      <dgm:prSet presAssocID="{424B048F-0D34-4984-95CE-7E68955EB127}" presName="rect1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E87E30F-C9B6-43B3-A6D1-B61E8522AEF3}" type="pres">
      <dgm:prSet presAssocID="{424B048F-0D34-4984-95CE-7E68955EB127}" presName="rect1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947F111-2B68-4E16-843E-69CAB8CD0FA9}" type="pres">
      <dgm:prSet presAssocID="{3AABA3FC-B329-4509-8E67-F406D244CDE2}" presName="rect2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F794ABA-511C-413E-9705-1FDB6029072B}" type="pres">
      <dgm:prSet presAssocID="{3AABA3FC-B329-4509-8E67-F406D244CDE2}" presName="rect2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5878A60-DFF9-4971-AE1C-9734C9DC1C57}" type="pres">
      <dgm:prSet presAssocID="{F5DBDD0E-3B8A-4BAD-BE9B-AD7DE6DF0DA9}" presName="rect3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400FCC4-5FE5-4FF7-BF90-8377EE7D4EBA}" type="pres">
      <dgm:prSet presAssocID="{F5DBDD0E-3B8A-4BAD-BE9B-AD7DE6DF0DA9}" presName="rect3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1A3E6B2-91B1-4F52-A4B9-AA9BA6B455AE}" type="pres">
      <dgm:prSet presAssocID="{5AD2EF9D-1DF7-43A5-95AA-810D9DB43A3D}" presName="rect4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E0178F8-8E1E-43BF-BAB6-E820F6B5DDA8}" type="pres">
      <dgm:prSet presAssocID="{5AD2EF9D-1DF7-43A5-95AA-810D9DB43A3D}" presName="rect4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DA77301-2C47-4DD3-8EDA-A91B8FBCAA0E}" type="pres">
      <dgm:prSet presAssocID="{040C53BF-7A6E-4499-9E57-63962DD9D97E}" presName="rect5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7D4C15C-9862-4672-977C-3BB7FF1B23EA}" type="pres">
      <dgm:prSet presAssocID="{040C53BF-7A6E-4499-9E57-63962DD9D97E}" presName="rect5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7319575-9C3F-4674-B5D7-236272DC9491}" type="presOf" srcId="{F5DBDD0E-3B8A-4BAD-BE9B-AD7DE6DF0DA9}" destId="{3BA1319E-3854-4D06-BCEF-90DB4713EF90}" srcOrd="0" destOrd="0" presId="urn:microsoft.com/office/officeart/2005/8/layout/target3"/>
    <dgm:cxn modelId="{EE57AA12-C7AD-4F3F-9953-F9B6A85BD004}" type="presOf" srcId="{8B7BCE90-481A-4EB0-98A0-AAFF94B8A608}" destId="{4F794ABA-511C-413E-9705-1FDB6029072B}" srcOrd="0" destOrd="1" presId="urn:microsoft.com/office/officeart/2005/8/layout/target3"/>
    <dgm:cxn modelId="{7DF203C8-9147-4F0E-9DF8-5C98251C5D08}" srcId="{3AABA3FC-B329-4509-8E67-F406D244CDE2}" destId="{8B7BCE90-481A-4EB0-98A0-AAFF94B8A608}" srcOrd="1" destOrd="0" parTransId="{5E78BB8C-1BAA-469B-A09F-60ECB1324A7D}" sibTransId="{F94BFD28-331B-4781-A132-EE540A35AF00}"/>
    <dgm:cxn modelId="{689969BC-C291-450A-9D98-FD95DD8419D0}" type="presOf" srcId="{424B048F-0D34-4984-95CE-7E68955EB127}" destId="{5D3E30FD-7E38-4DB0-AE6B-97BD52ABD156}" srcOrd="1" destOrd="0" presId="urn:microsoft.com/office/officeart/2005/8/layout/target3"/>
    <dgm:cxn modelId="{575A4536-5F24-45CE-B47F-5365E70C75F6}" type="presOf" srcId="{ABB607F7-8A56-41DB-A1E7-9C9EC64AD323}" destId="{4E0178F8-8E1E-43BF-BAB6-E820F6B5DDA8}" srcOrd="0" destOrd="0" presId="urn:microsoft.com/office/officeart/2005/8/layout/target3"/>
    <dgm:cxn modelId="{2DEA4C09-5FAB-4A53-97DA-E0B80631F1E5}" type="presOf" srcId="{F5DBDD0E-3B8A-4BAD-BE9B-AD7DE6DF0DA9}" destId="{B5878A60-DFF9-4971-AE1C-9734C9DC1C57}" srcOrd="1" destOrd="0" presId="urn:microsoft.com/office/officeart/2005/8/layout/target3"/>
    <dgm:cxn modelId="{F9C3E4A4-FBDA-4CB8-8713-59574727B4F0}" type="presOf" srcId="{EAADA463-FD07-4482-8311-74AA7D3B80F3}" destId="{FE87E30F-C9B6-43B3-A6D1-B61E8522AEF3}" srcOrd="0" destOrd="0" presId="urn:microsoft.com/office/officeart/2005/8/layout/target3"/>
    <dgm:cxn modelId="{CE2F72CA-F998-4D74-910C-37580B11D383}" type="presOf" srcId="{5FFC05F5-0363-4066-AE83-5B764B4CA357}" destId="{77D4C15C-9862-4672-977C-3BB7FF1B23EA}" srcOrd="0" destOrd="0" presId="urn:microsoft.com/office/officeart/2005/8/layout/target3"/>
    <dgm:cxn modelId="{F9851F03-A30A-46EF-B112-0F92E746EE28}" srcId="{040C53BF-7A6E-4499-9E57-63962DD9D97E}" destId="{5FFC05F5-0363-4066-AE83-5B764B4CA357}" srcOrd="0" destOrd="0" parTransId="{14485877-0FBF-4D76-82F6-0B0CB7FC86D3}" sibTransId="{680ECF73-7E0C-46E9-B1FF-FDAE3A552A75}"/>
    <dgm:cxn modelId="{51FBFAC3-D5A1-4B69-B407-81ABC5DDC083}" type="presOf" srcId="{3CE627F1-FCB9-46EE-9BAF-00299C070809}" destId="{2400FCC4-5FE5-4FF7-BF90-8377EE7D4EBA}" srcOrd="0" destOrd="1" presId="urn:microsoft.com/office/officeart/2005/8/layout/target3"/>
    <dgm:cxn modelId="{71B84A96-54FC-4BBF-9B17-0A82F851748A}" srcId="{E92D1A16-05BF-40D4-A0D3-C15DBA2E547F}" destId="{424B048F-0D34-4984-95CE-7E68955EB127}" srcOrd="0" destOrd="0" parTransId="{FC8E63DE-6C29-4F49-8892-6E9AA4CD7E5C}" sibTransId="{2C7DF963-C83E-4CB6-98B1-C4F4D6F9EF15}"/>
    <dgm:cxn modelId="{D3CD8A53-E334-4284-B80B-E1A7B53CE7B0}" type="presOf" srcId="{E0A57DA3-87A3-414E-A9ED-8792A1C0B870}" destId="{FE87E30F-C9B6-43B3-A6D1-B61E8522AEF3}" srcOrd="0" destOrd="1" presId="urn:microsoft.com/office/officeart/2005/8/layout/target3"/>
    <dgm:cxn modelId="{C970A963-D2C1-4461-B1E1-FB6C0C345F47}" srcId="{424B048F-0D34-4984-95CE-7E68955EB127}" destId="{EAADA463-FD07-4482-8311-74AA7D3B80F3}" srcOrd="0" destOrd="0" parTransId="{68E65CA0-5818-4176-AF03-B2D51929BD82}" sibTransId="{CE195F65-BE29-4194-B379-6607A0D1328C}"/>
    <dgm:cxn modelId="{39E2A4B8-2DC3-4A70-8760-0AA179EEE32D}" type="presOf" srcId="{5AD2EF9D-1DF7-43A5-95AA-810D9DB43A3D}" destId="{F1262BEC-DA9D-4EDE-8E07-4B7C93954AE5}" srcOrd="0" destOrd="0" presId="urn:microsoft.com/office/officeart/2005/8/layout/target3"/>
    <dgm:cxn modelId="{9B1074FC-5FF8-45C8-9154-9E9273BB82E6}" type="presOf" srcId="{424B048F-0D34-4984-95CE-7E68955EB127}" destId="{12835C41-A54B-40F3-96E0-068157A79169}" srcOrd="0" destOrd="0" presId="urn:microsoft.com/office/officeart/2005/8/layout/target3"/>
    <dgm:cxn modelId="{E4CB4138-C0D8-4DFE-A7D7-465888181A80}" type="presOf" srcId="{5AD2EF9D-1DF7-43A5-95AA-810D9DB43A3D}" destId="{A1A3E6B2-91B1-4F52-A4B9-AA9BA6B455AE}" srcOrd="1" destOrd="0" presId="urn:microsoft.com/office/officeart/2005/8/layout/target3"/>
    <dgm:cxn modelId="{CC05B3C9-A3FF-4195-9C13-F132F6BC1496}" srcId="{E92D1A16-05BF-40D4-A0D3-C15DBA2E547F}" destId="{F5DBDD0E-3B8A-4BAD-BE9B-AD7DE6DF0DA9}" srcOrd="2" destOrd="0" parTransId="{85F4B83B-F33B-4B03-BBAB-66BB4AFC68DF}" sibTransId="{0B3B1BEC-566F-4342-B050-E5F63BF7DE36}"/>
    <dgm:cxn modelId="{BAD57257-1944-40F1-85CE-9008B32FA6BF}" type="presOf" srcId="{E92D1A16-05BF-40D4-A0D3-C15DBA2E547F}" destId="{556D4F0F-ECAE-4AF5-9618-456BF7163A16}" srcOrd="0" destOrd="0" presId="urn:microsoft.com/office/officeart/2005/8/layout/target3"/>
    <dgm:cxn modelId="{A0CE5B64-30FC-4354-8295-98E1BC27FD85}" type="presOf" srcId="{D278780B-182B-4CBC-B3DE-DA55C9F56B9B}" destId="{4F794ABA-511C-413E-9705-1FDB6029072B}" srcOrd="0" destOrd="2" presId="urn:microsoft.com/office/officeart/2005/8/layout/target3"/>
    <dgm:cxn modelId="{6A79A6D8-6964-4DA3-9911-D94DEE637D2C}" type="presOf" srcId="{3AABA3FC-B329-4509-8E67-F406D244CDE2}" destId="{B715B1F9-9190-40C6-AB3F-EE7D0E6D682B}" srcOrd="0" destOrd="0" presId="urn:microsoft.com/office/officeart/2005/8/layout/target3"/>
    <dgm:cxn modelId="{890D4DB7-BB99-41EC-ADAB-311C3B241630}" srcId="{F5DBDD0E-3B8A-4BAD-BE9B-AD7DE6DF0DA9}" destId="{3CE627F1-FCB9-46EE-9BAF-00299C070809}" srcOrd="1" destOrd="0" parTransId="{613282DB-AE48-4E74-82EA-A0E0F24C12FC}" sibTransId="{07BCDB8B-AE84-4817-9343-76763763ABB1}"/>
    <dgm:cxn modelId="{68E8695D-59C1-4067-A794-C4304D3B6B7C}" type="presOf" srcId="{040C53BF-7A6E-4499-9E57-63962DD9D97E}" destId="{0DA77301-2C47-4DD3-8EDA-A91B8FBCAA0E}" srcOrd="1" destOrd="0" presId="urn:microsoft.com/office/officeart/2005/8/layout/target3"/>
    <dgm:cxn modelId="{1BA83434-6DF4-438D-AB02-44DD3508E55E}" srcId="{E92D1A16-05BF-40D4-A0D3-C15DBA2E547F}" destId="{5AD2EF9D-1DF7-43A5-95AA-810D9DB43A3D}" srcOrd="3" destOrd="0" parTransId="{3225FD64-CD75-4902-B7E7-81D2D4EADD39}" sibTransId="{337A0B35-B6DC-4D8C-96E4-FEF648C62D80}"/>
    <dgm:cxn modelId="{B0FF346D-3638-4C87-8116-31808B864C28}" srcId="{3AABA3FC-B329-4509-8E67-F406D244CDE2}" destId="{D278780B-182B-4CBC-B3DE-DA55C9F56B9B}" srcOrd="2" destOrd="0" parTransId="{AB836623-AB58-46DD-B830-1B6BFC8DB6B2}" sibTransId="{CCF58112-154F-4BCD-99D1-F8D64772A301}"/>
    <dgm:cxn modelId="{61FF5897-5F04-410B-BDD4-C86C22A13B03}" type="presOf" srcId="{6139A86C-9326-41F8-AB86-586E6186AFE2}" destId="{2400FCC4-5FE5-4FF7-BF90-8377EE7D4EBA}" srcOrd="0" destOrd="0" presId="urn:microsoft.com/office/officeart/2005/8/layout/target3"/>
    <dgm:cxn modelId="{7BEDF26D-CDE9-4329-9B30-4E7F2B84E595}" type="presOf" srcId="{040C53BF-7A6E-4499-9E57-63962DD9D97E}" destId="{D869179F-CDAF-4E22-85CC-A6AFB79F6E7F}" srcOrd="0" destOrd="0" presId="urn:microsoft.com/office/officeart/2005/8/layout/target3"/>
    <dgm:cxn modelId="{C23D0882-55AA-46E6-9D54-98B47059C48E}" type="presOf" srcId="{AB3DF0AF-2DF6-4EF6-A7C9-F58E35BE8783}" destId="{4F794ABA-511C-413E-9705-1FDB6029072B}" srcOrd="0" destOrd="0" presId="urn:microsoft.com/office/officeart/2005/8/layout/target3"/>
    <dgm:cxn modelId="{5144107D-F371-4A87-8EC1-AC69831FCF22}" type="presOf" srcId="{3AABA3FC-B329-4509-8E67-F406D244CDE2}" destId="{6947F111-2B68-4E16-843E-69CAB8CD0FA9}" srcOrd="1" destOrd="0" presId="urn:microsoft.com/office/officeart/2005/8/layout/target3"/>
    <dgm:cxn modelId="{D321A445-96FB-4608-A864-0170D30F6FD3}" srcId="{5AD2EF9D-1DF7-43A5-95AA-810D9DB43A3D}" destId="{ABB607F7-8A56-41DB-A1E7-9C9EC64AD323}" srcOrd="0" destOrd="0" parTransId="{5DC6CE04-A064-460A-A57F-26F48CEB4B4E}" sibTransId="{1EC0CB44-838B-456C-94FB-EF5BCA2271DD}"/>
    <dgm:cxn modelId="{4C79C6DD-9C0F-425E-A578-8C941D899A36}" srcId="{424B048F-0D34-4984-95CE-7E68955EB127}" destId="{E0A57DA3-87A3-414E-A9ED-8792A1C0B870}" srcOrd="1" destOrd="0" parTransId="{91F64ACA-3D96-44AC-9E13-24AF1B4F31A5}" sibTransId="{B777A33D-E1A8-4648-8F64-9E78B2354D82}"/>
    <dgm:cxn modelId="{52AE333B-4D7A-4AAA-A344-FD7EA1A1C380}" srcId="{3AABA3FC-B329-4509-8E67-F406D244CDE2}" destId="{AB3DF0AF-2DF6-4EF6-A7C9-F58E35BE8783}" srcOrd="0" destOrd="0" parTransId="{11D8711B-5ED7-4D7B-AA9B-93444BEDB5A8}" sibTransId="{DB28D852-D5C9-4105-BEE3-DF8494B32544}"/>
    <dgm:cxn modelId="{00D55F7C-6CF2-4DAD-A3FF-1A2D5E58FA1F}" srcId="{F5DBDD0E-3B8A-4BAD-BE9B-AD7DE6DF0DA9}" destId="{6139A86C-9326-41F8-AB86-586E6186AFE2}" srcOrd="0" destOrd="0" parTransId="{1A396D79-532C-4C4C-9F86-0FCA11692EFA}" sibTransId="{76163C8E-6DA5-4BA6-8416-D93370D200C3}"/>
    <dgm:cxn modelId="{A21FA4CE-6B3F-479B-B5F2-40ECB22AEF06}" srcId="{E92D1A16-05BF-40D4-A0D3-C15DBA2E547F}" destId="{3AABA3FC-B329-4509-8E67-F406D244CDE2}" srcOrd="1" destOrd="0" parTransId="{DD323343-648E-4785-8364-AA41FF23BAB1}" sibTransId="{74BD9A42-CF40-4D82-BA65-8CC496948081}"/>
    <dgm:cxn modelId="{37D5117F-06CE-40F5-B540-0FB3428F86AE}" srcId="{E92D1A16-05BF-40D4-A0D3-C15DBA2E547F}" destId="{040C53BF-7A6E-4499-9E57-63962DD9D97E}" srcOrd="4" destOrd="0" parTransId="{913925C8-2B46-4AA5-929E-D6FCFDF53BA8}" sibTransId="{BE2E7AAD-029D-45F3-AD4A-D33ADBBA249D}"/>
    <dgm:cxn modelId="{E6EBB8A6-AB6A-4EE1-A253-E60269C851FE}" type="presParOf" srcId="{556D4F0F-ECAE-4AF5-9618-456BF7163A16}" destId="{DFA88F47-A247-4BB5-BF5F-188A7E302AF8}" srcOrd="0" destOrd="0" presId="urn:microsoft.com/office/officeart/2005/8/layout/target3"/>
    <dgm:cxn modelId="{6B7A6ECB-EA7E-4ABE-849E-213E34489A9A}" type="presParOf" srcId="{556D4F0F-ECAE-4AF5-9618-456BF7163A16}" destId="{7154B31A-07B2-495C-8958-86196E5BFFD6}" srcOrd="1" destOrd="0" presId="urn:microsoft.com/office/officeart/2005/8/layout/target3"/>
    <dgm:cxn modelId="{CE4B82FE-147D-4116-A4A1-92086220A6EB}" type="presParOf" srcId="{556D4F0F-ECAE-4AF5-9618-456BF7163A16}" destId="{12835C41-A54B-40F3-96E0-068157A79169}" srcOrd="2" destOrd="0" presId="urn:microsoft.com/office/officeart/2005/8/layout/target3"/>
    <dgm:cxn modelId="{D96E48D1-342B-405F-AFF7-3DA976D99779}" type="presParOf" srcId="{556D4F0F-ECAE-4AF5-9618-456BF7163A16}" destId="{0341C5B8-5365-450B-8C4F-143F56964E95}" srcOrd="3" destOrd="0" presId="urn:microsoft.com/office/officeart/2005/8/layout/target3"/>
    <dgm:cxn modelId="{E5F1C2C4-167A-4C10-99E3-756DA084DC39}" type="presParOf" srcId="{556D4F0F-ECAE-4AF5-9618-456BF7163A16}" destId="{64C66E73-C9F4-43CE-90E4-0FBFFEECFC27}" srcOrd="4" destOrd="0" presId="urn:microsoft.com/office/officeart/2005/8/layout/target3"/>
    <dgm:cxn modelId="{E1EA7735-AE52-4FE0-ABE3-76183ADD1263}" type="presParOf" srcId="{556D4F0F-ECAE-4AF5-9618-456BF7163A16}" destId="{B715B1F9-9190-40C6-AB3F-EE7D0E6D682B}" srcOrd="5" destOrd="0" presId="urn:microsoft.com/office/officeart/2005/8/layout/target3"/>
    <dgm:cxn modelId="{867EC0E4-1A8B-494F-8E12-BC40E736D0CD}" type="presParOf" srcId="{556D4F0F-ECAE-4AF5-9618-456BF7163A16}" destId="{9BACEEBE-6C03-4A49-92B6-283216BCB1DD}" srcOrd="6" destOrd="0" presId="urn:microsoft.com/office/officeart/2005/8/layout/target3"/>
    <dgm:cxn modelId="{A36781BE-7260-4E60-95B5-2AE80CDD1F66}" type="presParOf" srcId="{556D4F0F-ECAE-4AF5-9618-456BF7163A16}" destId="{7229CCBA-A6C3-495D-BFEC-E2D621C07637}" srcOrd="7" destOrd="0" presId="urn:microsoft.com/office/officeart/2005/8/layout/target3"/>
    <dgm:cxn modelId="{F3532B29-17A6-494A-9AC1-CD2899A3A028}" type="presParOf" srcId="{556D4F0F-ECAE-4AF5-9618-456BF7163A16}" destId="{3BA1319E-3854-4D06-BCEF-90DB4713EF90}" srcOrd="8" destOrd="0" presId="urn:microsoft.com/office/officeart/2005/8/layout/target3"/>
    <dgm:cxn modelId="{309DEB64-994E-461E-B34D-135F938C499E}" type="presParOf" srcId="{556D4F0F-ECAE-4AF5-9618-456BF7163A16}" destId="{37ADA439-2329-4840-9493-7F2C66F8B921}" srcOrd="9" destOrd="0" presId="urn:microsoft.com/office/officeart/2005/8/layout/target3"/>
    <dgm:cxn modelId="{0866E0B8-07EF-4FC4-A4E3-7E29789D499E}" type="presParOf" srcId="{556D4F0F-ECAE-4AF5-9618-456BF7163A16}" destId="{FF3C8B9F-C287-451B-ADED-2DF9D1C03B6C}" srcOrd="10" destOrd="0" presId="urn:microsoft.com/office/officeart/2005/8/layout/target3"/>
    <dgm:cxn modelId="{50F6EDD7-B77E-4D91-8244-144F8BA0815B}" type="presParOf" srcId="{556D4F0F-ECAE-4AF5-9618-456BF7163A16}" destId="{F1262BEC-DA9D-4EDE-8E07-4B7C93954AE5}" srcOrd="11" destOrd="0" presId="urn:microsoft.com/office/officeart/2005/8/layout/target3"/>
    <dgm:cxn modelId="{78C095A6-07ED-4B45-BDE3-1574DDB08C6B}" type="presParOf" srcId="{556D4F0F-ECAE-4AF5-9618-456BF7163A16}" destId="{1213A375-8CF9-4944-876E-4CB659D48B2F}" srcOrd="12" destOrd="0" presId="urn:microsoft.com/office/officeart/2005/8/layout/target3"/>
    <dgm:cxn modelId="{5D456034-2C77-417E-9283-1813566D205D}" type="presParOf" srcId="{556D4F0F-ECAE-4AF5-9618-456BF7163A16}" destId="{D1AF2C25-1212-45E3-ACBD-8E0A27F7C9B8}" srcOrd="13" destOrd="0" presId="urn:microsoft.com/office/officeart/2005/8/layout/target3"/>
    <dgm:cxn modelId="{0499C316-39B9-44D4-BCCA-CE6A80E9E0D2}" type="presParOf" srcId="{556D4F0F-ECAE-4AF5-9618-456BF7163A16}" destId="{D869179F-CDAF-4E22-85CC-A6AFB79F6E7F}" srcOrd="14" destOrd="0" presId="urn:microsoft.com/office/officeart/2005/8/layout/target3"/>
    <dgm:cxn modelId="{C275E9F5-7ADF-4D9E-8C03-748567910445}" type="presParOf" srcId="{556D4F0F-ECAE-4AF5-9618-456BF7163A16}" destId="{5D3E30FD-7E38-4DB0-AE6B-97BD52ABD156}" srcOrd="15" destOrd="0" presId="urn:microsoft.com/office/officeart/2005/8/layout/target3"/>
    <dgm:cxn modelId="{7BF0422E-49BD-4863-BE75-394E20B7FEC1}" type="presParOf" srcId="{556D4F0F-ECAE-4AF5-9618-456BF7163A16}" destId="{FE87E30F-C9B6-43B3-A6D1-B61E8522AEF3}" srcOrd="16" destOrd="0" presId="urn:microsoft.com/office/officeart/2005/8/layout/target3"/>
    <dgm:cxn modelId="{F1BA8D3F-1BCA-490C-92B0-934787FACAE9}" type="presParOf" srcId="{556D4F0F-ECAE-4AF5-9618-456BF7163A16}" destId="{6947F111-2B68-4E16-843E-69CAB8CD0FA9}" srcOrd="17" destOrd="0" presId="urn:microsoft.com/office/officeart/2005/8/layout/target3"/>
    <dgm:cxn modelId="{9CE66EE4-38CE-4066-A3AF-192201B56E8A}" type="presParOf" srcId="{556D4F0F-ECAE-4AF5-9618-456BF7163A16}" destId="{4F794ABA-511C-413E-9705-1FDB6029072B}" srcOrd="18" destOrd="0" presId="urn:microsoft.com/office/officeart/2005/8/layout/target3"/>
    <dgm:cxn modelId="{DEC4B777-7FF8-43E1-9537-C64FC4BAD81C}" type="presParOf" srcId="{556D4F0F-ECAE-4AF5-9618-456BF7163A16}" destId="{B5878A60-DFF9-4971-AE1C-9734C9DC1C57}" srcOrd="19" destOrd="0" presId="urn:microsoft.com/office/officeart/2005/8/layout/target3"/>
    <dgm:cxn modelId="{48EBE9F0-896B-4CCB-A0CF-1622EC46DAD9}" type="presParOf" srcId="{556D4F0F-ECAE-4AF5-9618-456BF7163A16}" destId="{2400FCC4-5FE5-4FF7-BF90-8377EE7D4EBA}" srcOrd="20" destOrd="0" presId="urn:microsoft.com/office/officeart/2005/8/layout/target3"/>
    <dgm:cxn modelId="{5BB2C4CE-3854-443D-85B7-3D57DBC932FF}" type="presParOf" srcId="{556D4F0F-ECAE-4AF5-9618-456BF7163A16}" destId="{A1A3E6B2-91B1-4F52-A4B9-AA9BA6B455AE}" srcOrd="21" destOrd="0" presId="urn:microsoft.com/office/officeart/2005/8/layout/target3"/>
    <dgm:cxn modelId="{70F0A434-6A80-4E46-B89F-29BAE2726CE3}" type="presParOf" srcId="{556D4F0F-ECAE-4AF5-9618-456BF7163A16}" destId="{4E0178F8-8E1E-43BF-BAB6-E820F6B5DDA8}" srcOrd="22" destOrd="0" presId="urn:microsoft.com/office/officeart/2005/8/layout/target3"/>
    <dgm:cxn modelId="{7AF519A3-81D9-4811-AE52-9520BD66E9C7}" type="presParOf" srcId="{556D4F0F-ECAE-4AF5-9618-456BF7163A16}" destId="{0DA77301-2C47-4DD3-8EDA-A91B8FBCAA0E}" srcOrd="23" destOrd="0" presId="urn:microsoft.com/office/officeart/2005/8/layout/target3"/>
    <dgm:cxn modelId="{D6E3E326-9535-424B-995E-C2A2B98156B2}" type="presParOf" srcId="{556D4F0F-ECAE-4AF5-9618-456BF7163A16}" destId="{77D4C15C-9862-4672-977C-3BB7FF1B23EA}" srcOrd="2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FE4941-F8CB-496E-94A7-066C3F45DBF1}" type="doc">
      <dgm:prSet loTypeId="urn:microsoft.com/office/officeart/2005/8/layout/hList9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C07CE347-2D8C-49C2-AC80-99D956FD05AC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F803F479-8A06-4819-99F6-EE39986CFB2C}" type="parTrans" cxnId="{9FEAC9A5-2CDF-427B-BDBC-DF8E0F4A4AC3}">
      <dgm:prSet/>
      <dgm:spPr/>
      <dgm:t>
        <a:bodyPr/>
        <a:lstStyle/>
        <a:p>
          <a:endParaRPr lang="sr-Cyrl-RS"/>
        </a:p>
      </dgm:t>
    </dgm:pt>
    <dgm:pt modelId="{DBAA6448-7D1F-46F6-B333-9658B6553436}" type="sibTrans" cxnId="{9FEAC9A5-2CDF-427B-BDBC-DF8E0F4A4AC3}">
      <dgm:prSet/>
      <dgm:spPr/>
      <dgm:t>
        <a:bodyPr/>
        <a:lstStyle/>
        <a:p>
          <a:endParaRPr lang="sr-Cyrl-RS"/>
        </a:p>
      </dgm:t>
    </dgm:pt>
    <dgm:pt modelId="{912DA669-04F5-4824-9332-CE557B4A8526}">
      <dgm:prSet phldrT="[Text]" custT="1"/>
      <dgm:spPr/>
      <dgm:t>
        <a:bodyPr/>
        <a:lstStyle/>
        <a:p>
          <a:r>
            <a:rPr lang="sr-Cyrl-RS" sz="1100" dirty="0" smtClean="0"/>
            <a:t>Приход од обављања самосталне (регистроване) делатности</a:t>
          </a:r>
          <a:endParaRPr lang="sr-Cyrl-RS" sz="1100" dirty="0"/>
        </a:p>
      </dgm:t>
    </dgm:pt>
    <dgm:pt modelId="{2E3771E2-A014-43BC-946E-FAD9C20B9E55}" type="parTrans" cxnId="{97BCDCAB-612F-4C6B-96A8-2124BAD3FE53}">
      <dgm:prSet/>
      <dgm:spPr/>
      <dgm:t>
        <a:bodyPr/>
        <a:lstStyle/>
        <a:p>
          <a:endParaRPr lang="sr-Cyrl-RS"/>
        </a:p>
      </dgm:t>
    </dgm:pt>
    <dgm:pt modelId="{F188DBF0-8E39-403D-BD66-5F2ADD2A7B35}" type="sibTrans" cxnId="{97BCDCAB-612F-4C6B-96A8-2124BAD3FE53}">
      <dgm:prSet/>
      <dgm:spPr/>
      <dgm:t>
        <a:bodyPr/>
        <a:lstStyle/>
        <a:p>
          <a:endParaRPr lang="sr-Cyrl-RS"/>
        </a:p>
      </dgm:t>
    </dgm:pt>
    <dgm:pt modelId="{488B2AD6-6752-483B-B1EF-EE9856C7DFCE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36486683-7011-4805-AADC-05AC0895C42A}" type="parTrans" cxnId="{D9EFC102-AAB0-4905-9B54-2CF2464261C7}">
      <dgm:prSet/>
      <dgm:spPr/>
      <dgm:t>
        <a:bodyPr/>
        <a:lstStyle/>
        <a:p>
          <a:endParaRPr lang="sr-Cyrl-RS"/>
        </a:p>
      </dgm:t>
    </dgm:pt>
    <dgm:pt modelId="{7D1DD2E5-0745-40D0-9463-16074506BC4D}" type="sibTrans" cxnId="{D9EFC102-AAB0-4905-9B54-2CF2464261C7}">
      <dgm:prSet/>
      <dgm:spPr/>
      <dgm:t>
        <a:bodyPr/>
        <a:lstStyle/>
        <a:p>
          <a:endParaRPr lang="sr-Cyrl-RS"/>
        </a:p>
      </dgm:t>
    </dgm:pt>
    <dgm:pt modelId="{220226FB-3156-4932-BC8A-7059EB94496B}">
      <dgm:prSet phldrT="[Text]"/>
      <dgm:spPr/>
      <dgm:t>
        <a:bodyPr/>
        <a:lstStyle/>
        <a:p>
          <a:r>
            <a:rPr lang="sr-Cyrl-RS" dirty="0" smtClean="0"/>
            <a:t>Регистровани предузетник </a:t>
          </a:r>
          <a:endParaRPr lang="sr-Cyrl-RS" dirty="0"/>
        </a:p>
      </dgm:t>
    </dgm:pt>
    <dgm:pt modelId="{2F08AFA7-A803-4DD4-9186-D42D4690162F}" type="parTrans" cxnId="{ED55FC89-EF10-4336-ABF9-89581ACE45FC}">
      <dgm:prSet/>
      <dgm:spPr/>
      <dgm:t>
        <a:bodyPr/>
        <a:lstStyle/>
        <a:p>
          <a:endParaRPr lang="sr-Cyrl-RS"/>
        </a:p>
      </dgm:t>
    </dgm:pt>
    <dgm:pt modelId="{0B575D98-776D-4D54-913A-F18EF687A036}" type="sibTrans" cxnId="{ED55FC89-EF10-4336-ABF9-89581ACE45FC}">
      <dgm:prSet/>
      <dgm:spPr/>
      <dgm:t>
        <a:bodyPr/>
        <a:lstStyle/>
        <a:p>
          <a:endParaRPr lang="sr-Cyrl-RS"/>
        </a:p>
      </dgm:t>
    </dgm:pt>
    <dgm:pt modelId="{C4576359-67DC-4B36-9628-4DD83DE7FA9F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C3521996-2700-4DC7-B39D-27AD9D7BC825}" type="parTrans" cxnId="{FBBEE5F2-F914-4EDF-B440-F5EC8195424F}">
      <dgm:prSet/>
      <dgm:spPr/>
      <dgm:t>
        <a:bodyPr/>
        <a:lstStyle/>
        <a:p>
          <a:endParaRPr lang="sr-Cyrl-RS"/>
        </a:p>
      </dgm:t>
    </dgm:pt>
    <dgm:pt modelId="{6BBC0690-8D83-4F72-9449-D2F6F2042AE8}" type="sibTrans" cxnId="{FBBEE5F2-F914-4EDF-B440-F5EC8195424F}">
      <dgm:prSet/>
      <dgm:spPr/>
      <dgm:t>
        <a:bodyPr/>
        <a:lstStyle/>
        <a:p>
          <a:endParaRPr lang="sr-Cyrl-RS"/>
        </a:p>
      </dgm:t>
    </dgm:pt>
    <dgm:pt modelId="{1091EBC0-3252-4B47-B97D-3EF4CF19E0E2}">
      <dgm:prSet phldrT="[Text]"/>
      <dgm:spPr/>
      <dgm:t>
        <a:bodyPr/>
        <a:lstStyle/>
        <a:p>
          <a:r>
            <a:rPr lang="sr-Cyrl-RS" dirty="0" smtClean="0"/>
            <a:t>Настанак пореске обавезе</a:t>
          </a:r>
          <a:endParaRPr lang="sr-Cyrl-RS" dirty="0"/>
        </a:p>
      </dgm:t>
    </dgm:pt>
    <dgm:pt modelId="{F0D2610E-83C7-40E9-AE32-31BE10D9E6EA}" type="sibTrans" cxnId="{678B36D4-367D-4989-B8E8-17B9789BB0AA}">
      <dgm:prSet/>
      <dgm:spPr/>
      <dgm:t>
        <a:bodyPr/>
        <a:lstStyle/>
        <a:p>
          <a:endParaRPr lang="sr-Cyrl-RS"/>
        </a:p>
      </dgm:t>
    </dgm:pt>
    <dgm:pt modelId="{3D93EC53-03F3-411A-B3D2-B10DD35C2C77}" type="parTrans" cxnId="{678B36D4-367D-4989-B8E8-17B9789BB0AA}">
      <dgm:prSet/>
      <dgm:spPr/>
      <dgm:t>
        <a:bodyPr/>
        <a:lstStyle/>
        <a:p>
          <a:endParaRPr lang="sr-Cyrl-RS"/>
        </a:p>
      </dgm:t>
    </dgm:pt>
    <dgm:pt modelId="{53A2BEA0-B659-4177-95E3-4CA7273EC837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659ECE92-3976-4DF6-B97C-65F598447E26}" type="sibTrans" cxnId="{3ED0BCBF-CDBB-4CC2-B29F-D98CF6A8D09C}">
      <dgm:prSet/>
      <dgm:spPr/>
      <dgm:t>
        <a:bodyPr/>
        <a:lstStyle/>
        <a:p>
          <a:endParaRPr lang="sr-Cyrl-RS"/>
        </a:p>
      </dgm:t>
    </dgm:pt>
    <dgm:pt modelId="{C0351496-531F-4D5E-BFBE-347AC56AD927}" type="parTrans" cxnId="{3ED0BCBF-CDBB-4CC2-B29F-D98CF6A8D09C}">
      <dgm:prSet/>
      <dgm:spPr/>
      <dgm:t>
        <a:bodyPr/>
        <a:lstStyle/>
        <a:p>
          <a:endParaRPr lang="sr-Cyrl-RS"/>
        </a:p>
      </dgm:t>
    </dgm:pt>
    <dgm:pt modelId="{6847AF76-7454-4066-AB9D-69B4E1605B76}">
      <dgm:prSet phldrT="[Text]"/>
      <dgm:spPr/>
      <dgm:t>
        <a:bodyPr/>
        <a:lstStyle/>
        <a:p>
          <a:r>
            <a:rPr lang="sr-Cyrl-RS" dirty="0" smtClean="0"/>
            <a:t>Предузетник пољопривредник</a:t>
          </a:r>
          <a:endParaRPr lang="sr-Cyrl-RS" dirty="0"/>
        </a:p>
      </dgm:t>
    </dgm:pt>
    <dgm:pt modelId="{1D32CAF0-0035-4DD6-A241-64B52F2660E1}" type="sibTrans" cxnId="{CB9CD811-A3D8-4AAF-8F3D-925726360092}">
      <dgm:prSet/>
      <dgm:spPr/>
      <dgm:t>
        <a:bodyPr/>
        <a:lstStyle/>
        <a:p>
          <a:endParaRPr lang="sr-Cyrl-RS"/>
        </a:p>
      </dgm:t>
    </dgm:pt>
    <dgm:pt modelId="{BDA31B64-2EBE-46DD-B1BA-9D9DAB820877}" type="parTrans" cxnId="{CB9CD811-A3D8-4AAF-8F3D-925726360092}">
      <dgm:prSet/>
      <dgm:spPr/>
      <dgm:t>
        <a:bodyPr/>
        <a:lstStyle/>
        <a:p>
          <a:endParaRPr lang="sr-Cyrl-RS"/>
        </a:p>
      </dgm:t>
    </dgm:pt>
    <dgm:pt modelId="{D3B4A612-479C-4FCC-BF58-B61A9561BEA5}">
      <dgm:prSet phldrT="[Text]"/>
      <dgm:spPr/>
      <dgm:t>
        <a:bodyPr/>
        <a:lstStyle/>
        <a:p>
          <a:r>
            <a:rPr lang="sr-Cyrl-RS" dirty="0" smtClean="0"/>
            <a:t>Физичко лице које је истовремено и обвезник ПДВ-а (независно од тога да ли је регистровано за обављање деалтности</a:t>
          </a:r>
          <a:endParaRPr lang="sr-Cyrl-RS" dirty="0"/>
        </a:p>
      </dgm:t>
    </dgm:pt>
    <dgm:pt modelId="{607E5BD5-87E9-48CD-B091-1A77F7246581}" type="parTrans" cxnId="{E00FBD52-1C83-4FCF-ACDA-EAD42896D4CF}">
      <dgm:prSet/>
      <dgm:spPr/>
      <dgm:t>
        <a:bodyPr/>
        <a:lstStyle/>
        <a:p>
          <a:endParaRPr lang="sr-Cyrl-RS"/>
        </a:p>
      </dgm:t>
    </dgm:pt>
    <dgm:pt modelId="{BCEBA769-8585-4592-940C-F6092F083967}" type="sibTrans" cxnId="{E00FBD52-1C83-4FCF-ACDA-EAD42896D4CF}">
      <dgm:prSet/>
      <dgm:spPr/>
      <dgm:t>
        <a:bodyPr/>
        <a:lstStyle/>
        <a:p>
          <a:endParaRPr lang="sr-Cyrl-RS"/>
        </a:p>
      </dgm:t>
    </dgm:pt>
    <dgm:pt modelId="{90FFF21B-49EC-46EA-A6FD-C2AE06296CAB}">
      <dgm:prSet/>
      <dgm:spPr/>
      <dgm:t>
        <a:bodyPr/>
        <a:lstStyle/>
        <a:p>
          <a:r>
            <a:rPr lang="sr-Cyrl-RS" dirty="0" smtClean="0"/>
            <a:t>Опорезива добит (фактичка основица)</a:t>
          </a:r>
          <a:endParaRPr lang="sr-Cyrl-RS" dirty="0"/>
        </a:p>
      </dgm:t>
    </dgm:pt>
    <dgm:pt modelId="{ED27E031-02CC-44D6-B176-131F04F74107}" type="parTrans" cxnId="{07B060D2-13F0-4E1A-A936-D196C4B30F27}">
      <dgm:prSet/>
      <dgm:spPr/>
      <dgm:t>
        <a:bodyPr/>
        <a:lstStyle/>
        <a:p>
          <a:endParaRPr lang="sr-Cyrl-RS"/>
        </a:p>
      </dgm:t>
    </dgm:pt>
    <dgm:pt modelId="{7FF53031-3462-4C59-9F60-9E8DADBCF7C6}" type="sibTrans" cxnId="{07B060D2-13F0-4E1A-A936-D196C4B30F27}">
      <dgm:prSet/>
      <dgm:spPr/>
      <dgm:t>
        <a:bodyPr/>
        <a:lstStyle/>
        <a:p>
          <a:endParaRPr lang="sr-Cyrl-RS"/>
        </a:p>
      </dgm:t>
    </dgm:pt>
    <dgm:pt modelId="{1422A4FA-84CC-4EB2-9B53-B01E97BE6ECE}">
      <dgm:prSet/>
      <dgm:spPr/>
      <dgm:t>
        <a:bodyPr/>
        <a:lstStyle/>
        <a:p>
          <a:r>
            <a:rPr lang="sr-Cyrl-RS" dirty="0" smtClean="0"/>
            <a:t>Паушално утврђен приход (за предузетнике паушалце)</a:t>
          </a:r>
          <a:endParaRPr lang="sr-Cyrl-RS" dirty="0"/>
        </a:p>
      </dgm:t>
    </dgm:pt>
    <dgm:pt modelId="{0D3B8584-FE7E-4058-B078-6D61F531CB06}" type="parTrans" cxnId="{3117F04E-E484-4636-AC56-AD001625D2BA}">
      <dgm:prSet/>
      <dgm:spPr/>
      <dgm:t>
        <a:bodyPr/>
        <a:lstStyle/>
        <a:p>
          <a:endParaRPr lang="sr-Cyrl-RS"/>
        </a:p>
      </dgm:t>
    </dgm:pt>
    <dgm:pt modelId="{E0422A22-7AA6-4C8B-BDEA-925D3F4B1C46}" type="sibTrans" cxnId="{3117F04E-E484-4636-AC56-AD001625D2BA}">
      <dgm:prSet/>
      <dgm:spPr/>
      <dgm:t>
        <a:bodyPr/>
        <a:lstStyle/>
        <a:p>
          <a:endParaRPr lang="sr-Cyrl-RS"/>
        </a:p>
      </dgm:t>
    </dgm:pt>
    <dgm:pt modelId="{8A2E1E2A-08E7-49FF-9FBF-7A3E28A62566}">
      <dgm:prSet/>
      <dgm:spPr/>
      <dgm:t>
        <a:bodyPr/>
        <a:lstStyle/>
        <a:p>
          <a:r>
            <a:rPr lang="sr-Cyrl-RS" dirty="0" smtClean="0"/>
            <a:t>Даном регистровања самосталне делатности</a:t>
          </a:r>
          <a:endParaRPr lang="sr-Cyrl-RS" dirty="0"/>
        </a:p>
      </dgm:t>
    </dgm:pt>
    <dgm:pt modelId="{EE59E7D4-3935-4251-AB77-94233CF79B2C}" type="parTrans" cxnId="{CCC6341E-4B66-4E2E-A9D6-00EE86A7D322}">
      <dgm:prSet/>
      <dgm:spPr/>
      <dgm:t>
        <a:bodyPr/>
        <a:lstStyle/>
        <a:p>
          <a:endParaRPr lang="sr-Cyrl-RS"/>
        </a:p>
      </dgm:t>
    </dgm:pt>
    <dgm:pt modelId="{C7662268-E89D-4DA8-BAE1-7EC015D9A644}" type="sibTrans" cxnId="{CCC6341E-4B66-4E2E-A9D6-00EE86A7D322}">
      <dgm:prSet/>
      <dgm:spPr/>
      <dgm:t>
        <a:bodyPr/>
        <a:lstStyle/>
        <a:p>
          <a:endParaRPr lang="sr-Cyrl-RS"/>
        </a:p>
      </dgm:t>
    </dgm:pt>
    <dgm:pt modelId="{B4D4825A-0F7B-4BE9-9750-4B7785B858A0}">
      <dgm:prSet/>
      <dgm:spPr/>
      <dgm:t>
        <a:bodyPr/>
        <a:lstStyle/>
        <a:p>
          <a:r>
            <a:rPr lang="sr-Cyrl-RS" dirty="0" smtClean="0"/>
            <a:t>Пропрционална – 10%</a:t>
          </a:r>
          <a:endParaRPr lang="sr-Cyrl-RS" dirty="0"/>
        </a:p>
      </dgm:t>
    </dgm:pt>
    <dgm:pt modelId="{FFFC04C7-CCF9-4FEE-BE3A-5E1F516187A5}" type="parTrans" cxnId="{71D5F6F4-D05D-4012-87DC-1EA1C554101A}">
      <dgm:prSet/>
      <dgm:spPr/>
      <dgm:t>
        <a:bodyPr/>
        <a:lstStyle/>
        <a:p>
          <a:endParaRPr lang="sr-Cyrl-RS"/>
        </a:p>
      </dgm:t>
    </dgm:pt>
    <dgm:pt modelId="{854564E9-CEEB-42BA-B07F-DF8E1FF039A6}" type="sibTrans" cxnId="{71D5F6F4-D05D-4012-87DC-1EA1C554101A}">
      <dgm:prSet/>
      <dgm:spPr/>
      <dgm:t>
        <a:bodyPr/>
        <a:lstStyle/>
        <a:p>
          <a:endParaRPr lang="sr-Cyrl-RS"/>
        </a:p>
      </dgm:t>
    </dgm:pt>
    <dgm:pt modelId="{A048360D-E98A-4018-B221-E358EF2A0D79}" type="pres">
      <dgm:prSet presAssocID="{B6FE4941-F8CB-496E-94A7-066C3F45DBF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5FCBEF4B-EBA5-4003-BD7C-F27157EDE08B}" type="pres">
      <dgm:prSet presAssocID="{C07CE347-2D8C-49C2-AC80-99D956FD05AC}" presName="posSpace" presStyleCnt="0"/>
      <dgm:spPr/>
    </dgm:pt>
    <dgm:pt modelId="{9075EEEB-479A-4F13-83C3-73D2C6BD8696}" type="pres">
      <dgm:prSet presAssocID="{C07CE347-2D8C-49C2-AC80-99D956FD05AC}" presName="vertFlow" presStyleCnt="0"/>
      <dgm:spPr/>
    </dgm:pt>
    <dgm:pt modelId="{711C645D-AF56-42DA-B08B-8C451510AFCD}" type="pres">
      <dgm:prSet presAssocID="{C07CE347-2D8C-49C2-AC80-99D956FD05AC}" presName="topSpace" presStyleCnt="0"/>
      <dgm:spPr/>
    </dgm:pt>
    <dgm:pt modelId="{8A4097AA-3465-467A-BF74-F7BE2184681D}" type="pres">
      <dgm:prSet presAssocID="{C07CE347-2D8C-49C2-AC80-99D956FD05AC}" presName="firstComp" presStyleCnt="0"/>
      <dgm:spPr/>
    </dgm:pt>
    <dgm:pt modelId="{A326A764-F26F-4849-8BCE-9D12191F074A}" type="pres">
      <dgm:prSet presAssocID="{C07CE347-2D8C-49C2-AC80-99D956FD05AC}" presName="firstChild" presStyleLbl="bgAccFollowNode1" presStyleIdx="0" presStyleCnt="8" custScaleY="361535"/>
      <dgm:spPr/>
      <dgm:t>
        <a:bodyPr/>
        <a:lstStyle/>
        <a:p>
          <a:endParaRPr lang="sr-Cyrl-RS"/>
        </a:p>
      </dgm:t>
    </dgm:pt>
    <dgm:pt modelId="{D617E3F0-2550-469A-AA6A-2AB365EE93D5}" type="pres">
      <dgm:prSet presAssocID="{C07CE347-2D8C-49C2-AC80-99D956FD05AC}" presName="firstChildTx" presStyleLbl="b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FA6A05F-546A-4F15-8CDB-23030F13AFF7}" type="pres">
      <dgm:prSet presAssocID="{C07CE347-2D8C-49C2-AC80-99D956FD05AC}" presName="negSpace" presStyleCnt="0"/>
      <dgm:spPr/>
    </dgm:pt>
    <dgm:pt modelId="{27497C20-B74A-4E71-911F-26D2DBA17AE1}" type="pres">
      <dgm:prSet presAssocID="{C07CE347-2D8C-49C2-AC80-99D956FD05AC}" presName="circle" presStyleLbl="node1" presStyleIdx="0" presStyleCnt="5"/>
      <dgm:spPr/>
      <dgm:t>
        <a:bodyPr/>
        <a:lstStyle/>
        <a:p>
          <a:endParaRPr lang="sr-Cyrl-RS"/>
        </a:p>
      </dgm:t>
    </dgm:pt>
    <dgm:pt modelId="{F7D90893-C796-4EB2-A5FE-D72F76CC05F9}" type="pres">
      <dgm:prSet presAssocID="{DBAA6448-7D1F-46F6-B333-9658B6553436}" presName="transSpace" presStyleCnt="0"/>
      <dgm:spPr/>
    </dgm:pt>
    <dgm:pt modelId="{E2A45303-EA1B-498D-8A0E-7BAA65BC1A1B}" type="pres">
      <dgm:prSet presAssocID="{488B2AD6-6752-483B-B1EF-EE9856C7DFCE}" presName="posSpace" presStyleCnt="0"/>
      <dgm:spPr/>
    </dgm:pt>
    <dgm:pt modelId="{73ACACF2-BA1E-4F30-B36B-3CABF3FF77E0}" type="pres">
      <dgm:prSet presAssocID="{488B2AD6-6752-483B-B1EF-EE9856C7DFCE}" presName="vertFlow" presStyleCnt="0"/>
      <dgm:spPr/>
    </dgm:pt>
    <dgm:pt modelId="{E75434EC-F417-4900-8C4E-36CAD3EEE670}" type="pres">
      <dgm:prSet presAssocID="{488B2AD6-6752-483B-B1EF-EE9856C7DFCE}" presName="topSpace" presStyleCnt="0"/>
      <dgm:spPr/>
    </dgm:pt>
    <dgm:pt modelId="{372FB864-0D2B-4EE6-A64C-A8FF31D25BCD}" type="pres">
      <dgm:prSet presAssocID="{488B2AD6-6752-483B-B1EF-EE9856C7DFCE}" presName="firstComp" presStyleCnt="0"/>
      <dgm:spPr/>
    </dgm:pt>
    <dgm:pt modelId="{3E17EB2F-D0B2-450D-897A-D0F131E3E00A}" type="pres">
      <dgm:prSet presAssocID="{488B2AD6-6752-483B-B1EF-EE9856C7DFCE}" presName="firstChild" presStyleLbl="bgAccFollowNode1" presStyleIdx="1" presStyleCnt="8"/>
      <dgm:spPr/>
      <dgm:t>
        <a:bodyPr/>
        <a:lstStyle/>
        <a:p>
          <a:endParaRPr lang="sr-Cyrl-RS"/>
        </a:p>
      </dgm:t>
    </dgm:pt>
    <dgm:pt modelId="{F9FA8EEC-E2EF-498D-8E56-8648AA0C9A71}" type="pres">
      <dgm:prSet presAssocID="{488B2AD6-6752-483B-B1EF-EE9856C7DFCE}" presName="firstChildTx" presStyleLbl="b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986D1B5-1B65-42FB-A5AA-0FFAD03F2208}" type="pres">
      <dgm:prSet presAssocID="{6847AF76-7454-4066-AB9D-69B4E1605B76}" presName="comp" presStyleCnt="0"/>
      <dgm:spPr/>
    </dgm:pt>
    <dgm:pt modelId="{D271DDD7-C8E2-4431-8CE5-F10CCE7BDF91}" type="pres">
      <dgm:prSet presAssocID="{6847AF76-7454-4066-AB9D-69B4E1605B76}" presName="child" presStyleLbl="bgAccFollowNode1" presStyleIdx="2" presStyleCnt="8"/>
      <dgm:spPr/>
      <dgm:t>
        <a:bodyPr/>
        <a:lstStyle/>
        <a:p>
          <a:endParaRPr lang="sr-Cyrl-RS"/>
        </a:p>
      </dgm:t>
    </dgm:pt>
    <dgm:pt modelId="{CD4D7331-219F-4984-A24E-3ABE96D50688}" type="pres">
      <dgm:prSet presAssocID="{6847AF76-7454-4066-AB9D-69B4E1605B76}" presName="childTx" presStyleLbl="b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195A16D-2F7F-433D-AB2A-B300EE7523CC}" type="pres">
      <dgm:prSet presAssocID="{D3B4A612-479C-4FCC-BF58-B61A9561BEA5}" presName="comp" presStyleCnt="0"/>
      <dgm:spPr/>
    </dgm:pt>
    <dgm:pt modelId="{7E5CB097-B8EB-4743-AB61-27F556947669}" type="pres">
      <dgm:prSet presAssocID="{D3B4A612-479C-4FCC-BF58-B61A9561BEA5}" presName="child" presStyleLbl="bgAccFollowNode1" presStyleIdx="3" presStyleCnt="8" custScaleY="240470"/>
      <dgm:spPr/>
      <dgm:t>
        <a:bodyPr/>
        <a:lstStyle/>
        <a:p>
          <a:endParaRPr lang="sr-Cyrl-RS"/>
        </a:p>
      </dgm:t>
    </dgm:pt>
    <dgm:pt modelId="{AF6FFAD7-1D84-4F2A-A91E-F17D6C0D910D}" type="pres">
      <dgm:prSet presAssocID="{D3B4A612-479C-4FCC-BF58-B61A9561BEA5}" presName="childTx" presStyleLbl="b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0B86B03-59AE-4EDB-9215-4D88556F16BF}" type="pres">
      <dgm:prSet presAssocID="{488B2AD6-6752-483B-B1EF-EE9856C7DFCE}" presName="negSpace" presStyleCnt="0"/>
      <dgm:spPr/>
    </dgm:pt>
    <dgm:pt modelId="{B7E4021D-CEB5-4F57-8775-1A3B0FBE5A45}" type="pres">
      <dgm:prSet presAssocID="{488B2AD6-6752-483B-B1EF-EE9856C7DFCE}" presName="circle" presStyleLbl="node1" presStyleIdx="1" presStyleCnt="5"/>
      <dgm:spPr/>
      <dgm:t>
        <a:bodyPr/>
        <a:lstStyle/>
        <a:p>
          <a:endParaRPr lang="sr-Cyrl-RS"/>
        </a:p>
      </dgm:t>
    </dgm:pt>
    <dgm:pt modelId="{7D0092EF-11A7-4640-970F-2AD3BCB844B2}" type="pres">
      <dgm:prSet presAssocID="{7D1DD2E5-0745-40D0-9463-16074506BC4D}" presName="transSpace" presStyleCnt="0"/>
      <dgm:spPr/>
    </dgm:pt>
    <dgm:pt modelId="{DC925B2F-D26C-4C6B-9680-A9A5856F218E}" type="pres">
      <dgm:prSet presAssocID="{53A2BEA0-B659-4177-95E3-4CA7273EC837}" presName="posSpace" presStyleCnt="0"/>
      <dgm:spPr/>
    </dgm:pt>
    <dgm:pt modelId="{D6BFF6D3-002C-4708-AA5F-BDB81DA9761B}" type="pres">
      <dgm:prSet presAssocID="{53A2BEA0-B659-4177-95E3-4CA7273EC837}" presName="vertFlow" presStyleCnt="0"/>
      <dgm:spPr/>
    </dgm:pt>
    <dgm:pt modelId="{7A2B6EDA-53BC-4AFC-B928-D5D546D47413}" type="pres">
      <dgm:prSet presAssocID="{53A2BEA0-B659-4177-95E3-4CA7273EC837}" presName="topSpace" presStyleCnt="0"/>
      <dgm:spPr/>
    </dgm:pt>
    <dgm:pt modelId="{BDC4C821-440E-4992-AED4-E5FC1822F056}" type="pres">
      <dgm:prSet presAssocID="{53A2BEA0-B659-4177-95E3-4CA7273EC837}" presName="firstComp" presStyleCnt="0"/>
      <dgm:spPr/>
    </dgm:pt>
    <dgm:pt modelId="{4E6F3199-7167-406E-944A-EC01AAF2A6A9}" type="pres">
      <dgm:prSet presAssocID="{53A2BEA0-B659-4177-95E3-4CA7273EC837}" presName="firstChild" presStyleLbl="bgAccFollowNode1" presStyleIdx="4" presStyleCnt="8"/>
      <dgm:spPr/>
      <dgm:t>
        <a:bodyPr/>
        <a:lstStyle/>
        <a:p>
          <a:endParaRPr lang="sr-Cyrl-RS"/>
        </a:p>
      </dgm:t>
    </dgm:pt>
    <dgm:pt modelId="{5DAE88D6-1C9C-49A2-86A1-8EC9B588655D}" type="pres">
      <dgm:prSet presAssocID="{53A2BEA0-B659-4177-95E3-4CA7273EC837}" presName="firstChildTx" presStyleLbl="b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AA5D53D-6F25-4EB9-BDF3-62B96991E748}" type="pres">
      <dgm:prSet presAssocID="{1422A4FA-84CC-4EB2-9B53-B01E97BE6ECE}" presName="comp" presStyleCnt="0"/>
      <dgm:spPr/>
    </dgm:pt>
    <dgm:pt modelId="{C5353970-F066-4077-82AC-4C8F36AFD7DB}" type="pres">
      <dgm:prSet presAssocID="{1422A4FA-84CC-4EB2-9B53-B01E97BE6ECE}" presName="child" presStyleLbl="bgAccFollowNode1" presStyleIdx="5" presStyleCnt="8" custScaleY="265741"/>
      <dgm:spPr/>
      <dgm:t>
        <a:bodyPr/>
        <a:lstStyle/>
        <a:p>
          <a:endParaRPr lang="sr-Cyrl-RS"/>
        </a:p>
      </dgm:t>
    </dgm:pt>
    <dgm:pt modelId="{48ACB045-14F5-486A-9CC3-E1160441C2D2}" type="pres">
      <dgm:prSet presAssocID="{1422A4FA-84CC-4EB2-9B53-B01E97BE6ECE}" presName="childTx" presStyleLbl="b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BC0C44-6833-4385-AEC9-5546E35FB01C}" type="pres">
      <dgm:prSet presAssocID="{53A2BEA0-B659-4177-95E3-4CA7273EC837}" presName="negSpace" presStyleCnt="0"/>
      <dgm:spPr/>
    </dgm:pt>
    <dgm:pt modelId="{7DA9BD69-3D3A-4989-B471-D1CF11181F78}" type="pres">
      <dgm:prSet presAssocID="{53A2BEA0-B659-4177-95E3-4CA7273EC837}" presName="circle" presStyleLbl="node1" presStyleIdx="2" presStyleCnt="5"/>
      <dgm:spPr/>
      <dgm:t>
        <a:bodyPr/>
        <a:lstStyle/>
        <a:p>
          <a:endParaRPr lang="sr-Cyrl-RS"/>
        </a:p>
      </dgm:t>
    </dgm:pt>
    <dgm:pt modelId="{38D5D04B-46D3-46AF-A629-3F50EB36C6C0}" type="pres">
      <dgm:prSet presAssocID="{659ECE92-3976-4DF6-B97C-65F598447E26}" presName="transSpace" presStyleCnt="0"/>
      <dgm:spPr/>
    </dgm:pt>
    <dgm:pt modelId="{2AC6E81C-B4E5-4CA5-87FD-3B9FF345BCCF}" type="pres">
      <dgm:prSet presAssocID="{1091EBC0-3252-4B47-B97D-3EF4CF19E0E2}" presName="posSpace" presStyleCnt="0"/>
      <dgm:spPr/>
    </dgm:pt>
    <dgm:pt modelId="{A3EB8ECD-7F11-4125-9CC0-0068ACE37BF4}" type="pres">
      <dgm:prSet presAssocID="{1091EBC0-3252-4B47-B97D-3EF4CF19E0E2}" presName="vertFlow" presStyleCnt="0"/>
      <dgm:spPr/>
    </dgm:pt>
    <dgm:pt modelId="{5ABBE0FC-CCFF-49C3-B264-9AE7C7717F56}" type="pres">
      <dgm:prSet presAssocID="{1091EBC0-3252-4B47-B97D-3EF4CF19E0E2}" presName="topSpace" presStyleCnt="0"/>
      <dgm:spPr/>
    </dgm:pt>
    <dgm:pt modelId="{F6F7D884-6C72-4A35-9FAD-C65F588B8BF6}" type="pres">
      <dgm:prSet presAssocID="{1091EBC0-3252-4B47-B97D-3EF4CF19E0E2}" presName="firstComp" presStyleCnt="0"/>
      <dgm:spPr/>
    </dgm:pt>
    <dgm:pt modelId="{DFE10291-4B37-472E-AF31-3FEE7AAF1A87}" type="pres">
      <dgm:prSet presAssocID="{1091EBC0-3252-4B47-B97D-3EF4CF19E0E2}" presName="firstChild" presStyleLbl="bgAccFollowNode1" presStyleIdx="6" presStyleCnt="8" custScaleY="340206"/>
      <dgm:spPr/>
      <dgm:t>
        <a:bodyPr/>
        <a:lstStyle/>
        <a:p>
          <a:endParaRPr lang="sr-Cyrl-RS"/>
        </a:p>
      </dgm:t>
    </dgm:pt>
    <dgm:pt modelId="{67523A98-A10C-4A2A-B538-9F9E61CC557C}" type="pres">
      <dgm:prSet presAssocID="{1091EBC0-3252-4B47-B97D-3EF4CF19E0E2}" presName="firstChildTx" presStyleLbl="b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BC0B4A7-46A2-4ADB-9917-59EC1F8988D6}" type="pres">
      <dgm:prSet presAssocID="{1091EBC0-3252-4B47-B97D-3EF4CF19E0E2}" presName="negSpace" presStyleCnt="0"/>
      <dgm:spPr/>
    </dgm:pt>
    <dgm:pt modelId="{6DB9C2E4-3344-4C6B-8B9C-34848A4F1CD1}" type="pres">
      <dgm:prSet presAssocID="{1091EBC0-3252-4B47-B97D-3EF4CF19E0E2}" presName="circle" presStyleLbl="node1" presStyleIdx="3" presStyleCnt="5"/>
      <dgm:spPr/>
      <dgm:t>
        <a:bodyPr/>
        <a:lstStyle/>
        <a:p>
          <a:endParaRPr lang="sr-Cyrl-RS"/>
        </a:p>
      </dgm:t>
    </dgm:pt>
    <dgm:pt modelId="{52D98105-7E66-4C59-B67E-B791414502E3}" type="pres">
      <dgm:prSet presAssocID="{F0D2610E-83C7-40E9-AE32-31BE10D9E6EA}" presName="transSpace" presStyleCnt="0"/>
      <dgm:spPr/>
    </dgm:pt>
    <dgm:pt modelId="{8FEAD866-6A61-49A6-A839-F4D8497A3C31}" type="pres">
      <dgm:prSet presAssocID="{C4576359-67DC-4B36-9628-4DD83DE7FA9F}" presName="posSpace" presStyleCnt="0"/>
      <dgm:spPr/>
    </dgm:pt>
    <dgm:pt modelId="{C78C1040-3A23-44FC-B82B-75FE2AB6E018}" type="pres">
      <dgm:prSet presAssocID="{C4576359-67DC-4B36-9628-4DD83DE7FA9F}" presName="vertFlow" presStyleCnt="0"/>
      <dgm:spPr/>
    </dgm:pt>
    <dgm:pt modelId="{D5F5CE47-80CD-4172-AFDE-4753B3521F27}" type="pres">
      <dgm:prSet presAssocID="{C4576359-67DC-4B36-9628-4DD83DE7FA9F}" presName="topSpace" presStyleCnt="0"/>
      <dgm:spPr/>
    </dgm:pt>
    <dgm:pt modelId="{E8D8E06C-21ED-4A08-9E96-A4D6C2AFC68A}" type="pres">
      <dgm:prSet presAssocID="{C4576359-67DC-4B36-9628-4DD83DE7FA9F}" presName="firstComp" presStyleCnt="0"/>
      <dgm:spPr/>
    </dgm:pt>
    <dgm:pt modelId="{AA92C3A9-00C4-40F6-80DF-EFB89DC4B28A}" type="pres">
      <dgm:prSet presAssocID="{C4576359-67DC-4B36-9628-4DD83DE7FA9F}" presName="firstChild" presStyleLbl="bgAccFollowNode1" presStyleIdx="7" presStyleCnt="8" custScaleY="194273"/>
      <dgm:spPr/>
      <dgm:t>
        <a:bodyPr/>
        <a:lstStyle/>
        <a:p>
          <a:endParaRPr lang="sr-Cyrl-RS"/>
        </a:p>
      </dgm:t>
    </dgm:pt>
    <dgm:pt modelId="{A75DC636-AFEF-4D36-BACA-01FC483F78CD}" type="pres">
      <dgm:prSet presAssocID="{C4576359-67DC-4B36-9628-4DD83DE7FA9F}" presName="firstChildTx" presStyleLbl="b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24F8035-3EF7-4795-8967-C421B4A5C8E9}" type="pres">
      <dgm:prSet presAssocID="{C4576359-67DC-4B36-9628-4DD83DE7FA9F}" presName="negSpace" presStyleCnt="0"/>
      <dgm:spPr/>
    </dgm:pt>
    <dgm:pt modelId="{FA2D5344-778B-4C2F-A3B7-A85FAA979A73}" type="pres">
      <dgm:prSet presAssocID="{C4576359-67DC-4B36-9628-4DD83DE7FA9F}" presName="circle" presStyleLbl="node1" presStyleIdx="4" presStyleCnt="5"/>
      <dgm:spPr/>
      <dgm:t>
        <a:bodyPr/>
        <a:lstStyle/>
        <a:p>
          <a:endParaRPr lang="sr-Cyrl-RS"/>
        </a:p>
      </dgm:t>
    </dgm:pt>
  </dgm:ptLst>
  <dgm:cxnLst>
    <dgm:cxn modelId="{07B060D2-13F0-4E1A-A936-D196C4B30F27}" srcId="{53A2BEA0-B659-4177-95E3-4CA7273EC837}" destId="{90FFF21B-49EC-46EA-A6FD-C2AE06296CAB}" srcOrd="0" destOrd="0" parTransId="{ED27E031-02CC-44D6-B176-131F04F74107}" sibTransId="{7FF53031-3462-4C59-9F60-9E8DADBCF7C6}"/>
    <dgm:cxn modelId="{678B36D4-367D-4989-B8E8-17B9789BB0AA}" srcId="{B6FE4941-F8CB-496E-94A7-066C3F45DBF1}" destId="{1091EBC0-3252-4B47-B97D-3EF4CF19E0E2}" srcOrd="3" destOrd="0" parTransId="{3D93EC53-03F3-411A-B3D2-B10DD35C2C77}" sibTransId="{F0D2610E-83C7-40E9-AE32-31BE10D9E6EA}"/>
    <dgm:cxn modelId="{C0E71906-5038-4371-9E94-A0D91AF2F6F1}" type="presOf" srcId="{1091EBC0-3252-4B47-B97D-3EF4CF19E0E2}" destId="{6DB9C2E4-3344-4C6B-8B9C-34848A4F1CD1}" srcOrd="0" destOrd="0" presId="urn:microsoft.com/office/officeart/2005/8/layout/hList9"/>
    <dgm:cxn modelId="{1212E571-9687-4B8A-BC9F-928DD2501B96}" type="presOf" srcId="{B4D4825A-0F7B-4BE9-9750-4B7785B858A0}" destId="{A75DC636-AFEF-4D36-BACA-01FC483F78CD}" srcOrd="1" destOrd="0" presId="urn:microsoft.com/office/officeart/2005/8/layout/hList9"/>
    <dgm:cxn modelId="{1E84B0A9-C408-459C-9372-E88EF635E740}" type="presOf" srcId="{90FFF21B-49EC-46EA-A6FD-C2AE06296CAB}" destId="{5DAE88D6-1C9C-49A2-86A1-8EC9B588655D}" srcOrd="1" destOrd="0" presId="urn:microsoft.com/office/officeart/2005/8/layout/hList9"/>
    <dgm:cxn modelId="{D9EFC102-AAB0-4905-9B54-2CF2464261C7}" srcId="{B6FE4941-F8CB-496E-94A7-066C3F45DBF1}" destId="{488B2AD6-6752-483B-B1EF-EE9856C7DFCE}" srcOrd="1" destOrd="0" parTransId="{36486683-7011-4805-AADC-05AC0895C42A}" sibTransId="{7D1DD2E5-0745-40D0-9463-16074506BC4D}"/>
    <dgm:cxn modelId="{3ED0BCBF-CDBB-4CC2-B29F-D98CF6A8D09C}" srcId="{B6FE4941-F8CB-496E-94A7-066C3F45DBF1}" destId="{53A2BEA0-B659-4177-95E3-4CA7273EC837}" srcOrd="2" destOrd="0" parTransId="{C0351496-531F-4D5E-BFBE-347AC56AD927}" sibTransId="{659ECE92-3976-4DF6-B97C-65F598447E26}"/>
    <dgm:cxn modelId="{0BE3F3D1-7066-4EEB-B157-4B0B5FAF72E3}" type="presOf" srcId="{B4D4825A-0F7B-4BE9-9750-4B7785B858A0}" destId="{AA92C3A9-00C4-40F6-80DF-EFB89DC4B28A}" srcOrd="0" destOrd="0" presId="urn:microsoft.com/office/officeart/2005/8/layout/hList9"/>
    <dgm:cxn modelId="{A2DC7ABE-D9E9-45C2-A43F-59C9A6DB21C5}" type="presOf" srcId="{C07CE347-2D8C-49C2-AC80-99D956FD05AC}" destId="{27497C20-B74A-4E71-911F-26D2DBA17AE1}" srcOrd="0" destOrd="0" presId="urn:microsoft.com/office/officeart/2005/8/layout/hList9"/>
    <dgm:cxn modelId="{1A61647A-4417-4635-89ED-DBC8B47AAA8A}" type="presOf" srcId="{488B2AD6-6752-483B-B1EF-EE9856C7DFCE}" destId="{B7E4021D-CEB5-4F57-8775-1A3B0FBE5A45}" srcOrd="0" destOrd="0" presId="urn:microsoft.com/office/officeart/2005/8/layout/hList9"/>
    <dgm:cxn modelId="{CB9CD811-A3D8-4AAF-8F3D-925726360092}" srcId="{488B2AD6-6752-483B-B1EF-EE9856C7DFCE}" destId="{6847AF76-7454-4066-AB9D-69B4E1605B76}" srcOrd="1" destOrd="0" parTransId="{BDA31B64-2EBE-46DD-B1BA-9D9DAB820877}" sibTransId="{1D32CAF0-0035-4DD6-A241-64B52F2660E1}"/>
    <dgm:cxn modelId="{3117F04E-E484-4636-AC56-AD001625D2BA}" srcId="{53A2BEA0-B659-4177-95E3-4CA7273EC837}" destId="{1422A4FA-84CC-4EB2-9B53-B01E97BE6ECE}" srcOrd="1" destOrd="0" parTransId="{0D3B8584-FE7E-4058-B078-6D61F531CB06}" sibTransId="{E0422A22-7AA6-4C8B-BDEA-925D3F4B1C46}"/>
    <dgm:cxn modelId="{F9BC6DBE-386B-4B09-AB34-70A6AD07B0E8}" type="presOf" srcId="{912DA669-04F5-4824-9332-CE557B4A8526}" destId="{D617E3F0-2550-469A-AA6A-2AB365EE93D5}" srcOrd="1" destOrd="0" presId="urn:microsoft.com/office/officeart/2005/8/layout/hList9"/>
    <dgm:cxn modelId="{E00FBD52-1C83-4FCF-ACDA-EAD42896D4CF}" srcId="{488B2AD6-6752-483B-B1EF-EE9856C7DFCE}" destId="{D3B4A612-479C-4FCC-BF58-B61A9561BEA5}" srcOrd="2" destOrd="0" parTransId="{607E5BD5-87E9-48CD-B091-1A77F7246581}" sibTransId="{BCEBA769-8585-4592-940C-F6092F083967}"/>
    <dgm:cxn modelId="{D97C42D5-9331-42FA-85EA-06C084424981}" type="presOf" srcId="{D3B4A612-479C-4FCC-BF58-B61A9561BEA5}" destId="{7E5CB097-B8EB-4743-AB61-27F556947669}" srcOrd="0" destOrd="0" presId="urn:microsoft.com/office/officeart/2005/8/layout/hList9"/>
    <dgm:cxn modelId="{9193C0D2-60C9-4823-95AE-DB514CBC109C}" type="presOf" srcId="{8A2E1E2A-08E7-49FF-9FBF-7A3E28A62566}" destId="{DFE10291-4B37-472E-AF31-3FEE7AAF1A87}" srcOrd="0" destOrd="0" presId="urn:microsoft.com/office/officeart/2005/8/layout/hList9"/>
    <dgm:cxn modelId="{97BCDCAB-612F-4C6B-96A8-2124BAD3FE53}" srcId="{C07CE347-2D8C-49C2-AC80-99D956FD05AC}" destId="{912DA669-04F5-4824-9332-CE557B4A8526}" srcOrd="0" destOrd="0" parTransId="{2E3771E2-A014-43BC-946E-FAD9C20B9E55}" sibTransId="{F188DBF0-8E39-403D-BD66-5F2ADD2A7B35}"/>
    <dgm:cxn modelId="{FC08B2E2-34AB-4658-9C02-6128825284A0}" type="presOf" srcId="{1422A4FA-84CC-4EB2-9B53-B01E97BE6ECE}" destId="{C5353970-F066-4077-82AC-4C8F36AFD7DB}" srcOrd="0" destOrd="0" presId="urn:microsoft.com/office/officeart/2005/8/layout/hList9"/>
    <dgm:cxn modelId="{ABC101D9-EED2-4466-9B6F-144056672417}" type="presOf" srcId="{53A2BEA0-B659-4177-95E3-4CA7273EC837}" destId="{7DA9BD69-3D3A-4989-B471-D1CF11181F78}" srcOrd="0" destOrd="0" presId="urn:microsoft.com/office/officeart/2005/8/layout/hList9"/>
    <dgm:cxn modelId="{9FEAC9A5-2CDF-427B-BDBC-DF8E0F4A4AC3}" srcId="{B6FE4941-F8CB-496E-94A7-066C3F45DBF1}" destId="{C07CE347-2D8C-49C2-AC80-99D956FD05AC}" srcOrd="0" destOrd="0" parTransId="{F803F479-8A06-4819-99F6-EE39986CFB2C}" sibTransId="{DBAA6448-7D1F-46F6-B333-9658B6553436}"/>
    <dgm:cxn modelId="{75A7A966-F6CC-448C-99AA-A80CB1D171DF}" type="presOf" srcId="{D3B4A612-479C-4FCC-BF58-B61A9561BEA5}" destId="{AF6FFAD7-1D84-4F2A-A91E-F17D6C0D910D}" srcOrd="1" destOrd="0" presId="urn:microsoft.com/office/officeart/2005/8/layout/hList9"/>
    <dgm:cxn modelId="{619378EC-64C0-4530-A777-697DD486EB6A}" type="presOf" srcId="{90FFF21B-49EC-46EA-A6FD-C2AE06296CAB}" destId="{4E6F3199-7167-406E-944A-EC01AAF2A6A9}" srcOrd="0" destOrd="0" presId="urn:microsoft.com/office/officeart/2005/8/layout/hList9"/>
    <dgm:cxn modelId="{BEE014C0-9EE7-445A-AC2E-341D55412821}" type="presOf" srcId="{1422A4FA-84CC-4EB2-9B53-B01E97BE6ECE}" destId="{48ACB045-14F5-486A-9CC3-E1160441C2D2}" srcOrd="1" destOrd="0" presId="urn:microsoft.com/office/officeart/2005/8/layout/hList9"/>
    <dgm:cxn modelId="{0892851A-ED1B-4864-9CEF-145DCB9EE431}" type="presOf" srcId="{220226FB-3156-4932-BC8A-7059EB94496B}" destId="{3E17EB2F-D0B2-450D-897A-D0F131E3E00A}" srcOrd="0" destOrd="0" presId="urn:microsoft.com/office/officeart/2005/8/layout/hList9"/>
    <dgm:cxn modelId="{FBBEE5F2-F914-4EDF-B440-F5EC8195424F}" srcId="{B6FE4941-F8CB-496E-94A7-066C3F45DBF1}" destId="{C4576359-67DC-4B36-9628-4DD83DE7FA9F}" srcOrd="4" destOrd="0" parTransId="{C3521996-2700-4DC7-B39D-27AD9D7BC825}" sibTransId="{6BBC0690-8D83-4F72-9449-D2F6F2042AE8}"/>
    <dgm:cxn modelId="{9DF5E444-65D4-4D0D-BD71-FFBDB5104CF7}" type="presOf" srcId="{220226FB-3156-4932-BC8A-7059EB94496B}" destId="{F9FA8EEC-E2EF-498D-8E56-8648AA0C9A71}" srcOrd="1" destOrd="0" presId="urn:microsoft.com/office/officeart/2005/8/layout/hList9"/>
    <dgm:cxn modelId="{EFD004C4-3AC7-400B-8988-53A9FA65CA89}" type="presOf" srcId="{B6FE4941-F8CB-496E-94A7-066C3F45DBF1}" destId="{A048360D-E98A-4018-B221-E358EF2A0D79}" srcOrd="0" destOrd="0" presId="urn:microsoft.com/office/officeart/2005/8/layout/hList9"/>
    <dgm:cxn modelId="{F01DFCDF-0960-4E8B-B1C5-2DF40ADE08C4}" type="presOf" srcId="{6847AF76-7454-4066-AB9D-69B4E1605B76}" destId="{D271DDD7-C8E2-4431-8CE5-F10CCE7BDF91}" srcOrd="0" destOrd="0" presId="urn:microsoft.com/office/officeart/2005/8/layout/hList9"/>
    <dgm:cxn modelId="{CCC6341E-4B66-4E2E-A9D6-00EE86A7D322}" srcId="{1091EBC0-3252-4B47-B97D-3EF4CF19E0E2}" destId="{8A2E1E2A-08E7-49FF-9FBF-7A3E28A62566}" srcOrd="0" destOrd="0" parTransId="{EE59E7D4-3935-4251-AB77-94233CF79B2C}" sibTransId="{C7662268-E89D-4DA8-BAE1-7EC015D9A644}"/>
    <dgm:cxn modelId="{A8EBF2A5-63E7-4C77-B8F5-177F0BC5DBA2}" type="presOf" srcId="{912DA669-04F5-4824-9332-CE557B4A8526}" destId="{A326A764-F26F-4849-8BCE-9D12191F074A}" srcOrd="0" destOrd="0" presId="urn:microsoft.com/office/officeart/2005/8/layout/hList9"/>
    <dgm:cxn modelId="{71D5F6F4-D05D-4012-87DC-1EA1C554101A}" srcId="{C4576359-67DC-4B36-9628-4DD83DE7FA9F}" destId="{B4D4825A-0F7B-4BE9-9750-4B7785B858A0}" srcOrd="0" destOrd="0" parTransId="{FFFC04C7-CCF9-4FEE-BE3A-5E1F516187A5}" sibTransId="{854564E9-CEEB-42BA-B07F-DF8E1FF039A6}"/>
    <dgm:cxn modelId="{39E3C3A4-C160-4214-A448-C21B20D541E5}" type="presOf" srcId="{8A2E1E2A-08E7-49FF-9FBF-7A3E28A62566}" destId="{67523A98-A10C-4A2A-B538-9F9E61CC557C}" srcOrd="1" destOrd="0" presId="urn:microsoft.com/office/officeart/2005/8/layout/hList9"/>
    <dgm:cxn modelId="{A28F3F6F-0E5E-4C3B-9D09-77F04B1782FD}" type="presOf" srcId="{C4576359-67DC-4B36-9628-4DD83DE7FA9F}" destId="{FA2D5344-778B-4C2F-A3B7-A85FAA979A73}" srcOrd="0" destOrd="0" presId="urn:microsoft.com/office/officeart/2005/8/layout/hList9"/>
    <dgm:cxn modelId="{59DB132F-585A-4E9E-9661-52CCFC3643D0}" type="presOf" srcId="{6847AF76-7454-4066-AB9D-69B4E1605B76}" destId="{CD4D7331-219F-4984-A24E-3ABE96D50688}" srcOrd="1" destOrd="0" presId="urn:microsoft.com/office/officeart/2005/8/layout/hList9"/>
    <dgm:cxn modelId="{ED55FC89-EF10-4336-ABF9-89581ACE45FC}" srcId="{488B2AD6-6752-483B-B1EF-EE9856C7DFCE}" destId="{220226FB-3156-4932-BC8A-7059EB94496B}" srcOrd="0" destOrd="0" parTransId="{2F08AFA7-A803-4DD4-9186-D42D4690162F}" sibTransId="{0B575D98-776D-4D54-913A-F18EF687A036}"/>
    <dgm:cxn modelId="{11ADE177-42AE-49F1-A526-345DB6001A2A}" type="presParOf" srcId="{A048360D-E98A-4018-B221-E358EF2A0D79}" destId="{5FCBEF4B-EBA5-4003-BD7C-F27157EDE08B}" srcOrd="0" destOrd="0" presId="urn:microsoft.com/office/officeart/2005/8/layout/hList9"/>
    <dgm:cxn modelId="{062E90D5-08D8-4FB3-806B-6943FC6D1073}" type="presParOf" srcId="{A048360D-E98A-4018-B221-E358EF2A0D79}" destId="{9075EEEB-479A-4F13-83C3-73D2C6BD8696}" srcOrd="1" destOrd="0" presId="urn:microsoft.com/office/officeart/2005/8/layout/hList9"/>
    <dgm:cxn modelId="{D82634EA-1110-43E3-A797-31ECA2545D00}" type="presParOf" srcId="{9075EEEB-479A-4F13-83C3-73D2C6BD8696}" destId="{711C645D-AF56-42DA-B08B-8C451510AFCD}" srcOrd="0" destOrd="0" presId="urn:microsoft.com/office/officeart/2005/8/layout/hList9"/>
    <dgm:cxn modelId="{90A41D66-AB09-4E62-BD37-11DC3E4C3D3F}" type="presParOf" srcId="{9075EEEB-479A-4F13-83C3-73D2C6BD8696}" destId="{8A4097AA-3465-467A-BF74-F7BE2184681D}" srcOrd="1" destOrd="0" presId="urn:microsoft.com/office/officeart/2005/8/layout/hList9"/>
    <dgm:cxn modelId="{F02BAD12-CBD4-4B42-8FB4-83E96B605191}" type="presParOf" srcId="{8A4097AA-3465-467A-BF74-F7BE2184681D}" destId="{A326A764-F26F-4849-8BCE-9D12191F074A}" srcOrd="0" destOrd="0" presId="urn:microsoft.com/office/officeart/2005/8/layout/hList9"/>
    <dgm:cxn modelId="{442C0C7C-3B65-452E-A419-CD238DAF3A62}" type="presParOf" srcId="{8A4097AA-3465-467A-BF74-F7BE2184681D}" destId="{D617E3F0-2550-469A-AA6A-2AB365EE93D5}" srcOrd="1" destOrd="0" presId="urn:microsoft.com/office/officeart/2005/8/layout/hList9"/>
    <dgm:cxn modelId="{891F5661-EA98-434E-9E98-CD8156E37B66}" type="presParOf" srcId="{A048360D-E98A-4018-B221-E358EF2A0D79}" destId="{9FA6A05F-546A-4F15-8CDB-23030F13AFF7}" srcOrd="2" destOrd="0" presId="urn:microsoft.com/office/officeart/2005/8/layout/hList9"/>
    <dgm:cxn modelId="{56EE939B-6D42-4C30-BF9D-AB56C671BBCB}" type="presParOf" srcId="{A048360D-E98A-4018-B221-E358EF2A0D79}" destId="{27497C20-B74A-4E71-911F-26D2DBA17AE1}" srcOrd="3" destOrd="0" presId="urn:microsoft.com/office/officeart/2005/8/layout/hList9"/>
    <dgm:cxn modelId="{DFF98047-B5DB-46D0-962C-FBE5D8B9DDB9}" type="presParOf" srcId="{A048360D-E98A-4018-B221-E358EF2A0D79}" destId="{F7D90893-C796-4EB2-A5FE-D72F76CC05F9}" srcOrd="4" destOrd="0" presId="urn:microsoft.com/office/officeart/2005/8/layout/hList9"/>
    <dgm:cxn modelId="{98673A62-9E52-466B-AC91-332AF8298982}" type="presParOf" srcId="{A048360D-E98A-4018-B221-E358EF2A0D79}" destId="{E2A45303-EA1B-498D-8A0E-7BAA65BC1A1B}" srcOrd="5" destOrd="0" presId="urn:microsoft.com/office/officeart/2005/8/layout/hList9"/>
    <dgm:cxn modelId="{B3C45674-04AB-4EA1-9886-4536862015E9}" type="presParOf" srcId="{A048360D-E98A-4018-B221-E358EF2A0D79}" destId="{73ACACF2-BA1E-4F30-B36B-3CABF3FF77E0}" srcOrd="6" destOrd="0" presId="urn:microsoft.com/office/officeart/2005/8/layout/hList9"/>
    <dgm:cxn modelId="{38CFE72B-789D-4CEB-B563-13A355A2F9F4}" type="presParOf" srcId="{73ACACF2-BA1E-4F30-B36B-3CABF3FF77E0}" destId="{E75434EC-F417-4900-8C4E-36CAD3EEE670}" srcOrd="0" destOrd="0" presId="urn:microsoft.com/office/officeart/2005/8/layout/hList9"/>
    <dgm:cxn modelId="{29DBA4CF-4ACB-44A1-894C-F1C35E1B84ED}" type="presParOf" srcId="{73ACACF2-BA1E-4F30-B36B-3CABF3FF77E0}" destId="{372FB864-0D2B-4EE6-A64C-A8FF31D25BCD}" srcOrd="1" destOrd="0" presId="urn:microsoft.com/office/officeart/2005/8/layout/hList9"/>
    <dgm:cxn modelId="{EBA220EE-5A6C-4261-8EB5-886DEFD52014}" type="presParOf" srcId="{372FB864-0D2B-4EE6-A64C-A8FF31D25BCD}" destId="{3E17EB2F-D0B2-450D-897A-D0F131E3E00A}" srcOrd="0" destOrd="0" presId="urn:microsoft.com/office/officeart/2005/8/layout/hList9"/>
    <dgm:cxn modelId="{B9507137-8710-42FE-88BA-6F84733015F9}" type="presParOf" srcId="{372FB864-0D2B-4EE6-A64C-A8FF31D25BCD}" destId="{F9FA8EEC-E2EF-498D-8E56-8648AA0C9A71}" srcOrd="1" destOrd="0" presId="urn:microsoft.com/office/officeart/2005/8/layout/hList9"/>
    <dgm:cxn modelId="{C5FBB592-7B94-4BA6-BCE2-0EA1F67197DF}" type="presParOf" srcId="{73ACACF2-BA1E-4F30-B36B-3CABF3FF77E0}" destId="{5986D1B5-1B65-42FB-A5AA-0FFAD03F2208}" srcOrd="2" destOrd="0" presId="urn:microsoft.com/office/officeart/2005/8/layout/hList9"/>
    <dgm:cxn modelId="{96E3E686-C561-412D-BC3C-B25107C06CA3}" type="presParOf" srcId="{5986D1B5-1B65-42FB-A5AA-0FFAD03F2208}" destId="{D271DDD7-C8E2-4431-8CE5-F10CCE7BDF91}" srcOrd="0" destOrd="0" presId="urn:microsoft.com/office/officeart/2005/8/layout/hList9"/>
    <dgm:cxn modelId="{D1A318C2-210D-427F-BFE1-87A7A414E722}" type="presParOf" srcId="{5986D1B5-1B65-42FB-A5AA-0FFAD03F2208}" destId="{CD4D7331-219F-4984-A24E-3ABE96D50688}" srcOrd="1" destOrd="0" presId="urn:microsoft.com/office/officeart/2005/8/layout/hList9"/>
    <dgm:cxn modelId="{A51C06BF-EEE5-44E2-97D3-FD90F508D14F}" type="presParOf" srcId="{73ACACF2-BA1E-4F30-B36B-3CABF3FF77E0}" destId="{F195A16D-2F7F-433D-AB2A-B300EE7523CC}" srcOrd="3" destOrd="0" presId="urn:microsoft.com/office/officeart/2005/8/layout/hList9"/>
    <dgm:cxn modelId="{C9638D70-BCC9-4FB3-B8EA-ABFEB0633AE1}" type="presParOf" srcId="{F195A16D-2F7F-433D-AB2A-B300EE7523CC}" destId="{7E5CB097-B8EB-4743-AB61-27F556947669}" srcOrd="0" destOrd="0" presId="urn:microsoft.com/office/officeart/2005/8/layout/hList9"/>
    <dgm:cxn modelId="{F9A21359-5DD3-47F8-8353-A9D3904C0E40}" type="presParOf" srcId="{F195A16D-2F7F-433D-AB2A-B300EE7523CC}" destId="{AF6FFAD7-1D84-4F2A-A91E-F17D6C0D910D}" srcOrd="1" destOrd="0" presId="urn:microsoft.com/office/officeart/2005/8/layout/hList9"/>
    <dgm:cxn modelId="{5954B041-D6A9-4FBB-B5B2-6868B25524E6}" type="presParOf" srcId="{A048360D-E98A-4018-B221-E358EF2A0D79}" destId="{B0B86B03-59AE-4EDB-9215-4D88556F16BF}" srcOrd="7" destOrd="0" presId="urn:microsoft.com/office/officeart/2005/8/layout/hList9"/>
    <dgm:cxn modelId="{DD50A363-A101-4A10-91AC-FCA8BAE5CFA8}" type="presParOf" srcId="{A048360D-E98A-4018-B221-E358EF2A0D79}" destId="{B7E4021D-CEB5-4F57-8775-1A3B0FBE5A45}" srcOrd="8" destOrd="0" presId="urn:microsoft.com/office/officeart/2005/8/layout/hList9"/>
    <dgm:cxn modelId="{5A8AD85B-9782-4DAA-8200-AC3A7905F57E}" type="presParOf" srcId="{A048360D-E98A-4018-B221-E358EF2A0D79}" destId="{7D0092EF-11A7-4640-970F-2AD3BCB844B2}" srcOrd="9" destOrd="0" presId="urn:microsoft.com/office/officeart/2005/8/layout/hList9"/>
    <dgm:cxn modelId="{1BCEC86A-40A6-4808-B5AD-29AC91B80622}" type="presParOf" srcId="{A048360D-E98A-4018-B221-E358EF2A0D79}" destId="{DC925B2F-D26C-4C6B-9680-A9A5856F218E}" srcOrd="10" destOrd="0" presId="urn:microsoft.com/office/officeart/2005/8/layout/hList9"/>
    <dgm:cxn modelId="{2F553033-EDDC-4A46-A90A-FA8E2C52CD0E}" type="presParOf" srcId="{A048360D-E98A-4018-B221-E358EF2A0D79}" destId="{D6BFF6D3-002C-4708-AA5F-BDB81DA9761B}" srcOrd="11" destOrd="0" presId="urn:microsoft.com/office/officeart/2005/8/layout/hList9"/>
    <dgm:cxn modelId="{B8CB727F-2180-4AD2-8CD8-8367D55854F0}" type="presParOf" srcId="{D6BFF6D3-002C-4708-AA5F-BDB81DA9761B}" destId="{7A2B6EDA-53BC-4AFC-B928-D5D546D47413}" srcOrd="0" destOrd="0" presId="urn:microsoft.com/office/officeart/2005/8/layout/hList9"/>
    <dgm:cxn modelId="{94818149-418F-4B46-9C02-147A7F91A541}" type="presParOf" srcId="{D6BFF6D3-002C-4708-AA5F-BDB81DA9761B}" destId="{BDC4C821-440E-4992-AED4-E5FC1822F056}" srcOrd="1" destOrd="0" presId="urn:microsoft.com/office/officeart/2005/8/layout/hList9"/>
    <dgm:cxn modelId="{CA570024-8566-40BC-B144-D03D3A762A07}" type="presParOf" srcId="{BDC4C821-440E-4992-AED4-E5FC1822F056}" destId="{4E6F3199-7167-406E-944A-EC01AAF2A6A9}" srcOrd="0" destOrd="0" presId="urn:microsoft.com/office/officeart/2005/8/layout/hList9"/>
    <dgm:cxn modelId="{830CD11C-A64C-4DEF-862A-5864C9857292}" type="presParOf" srcId="{BDC4C821-440E-4992-AED4-E5FC1822F056}" destId="{5DAE88D6-1C9C-49A2-86A1-8EC9B588655D}" srcOrd="1" destOrd="0" presId="urn:microsoft.com/office/officeart/2005/8/layout/hList9"/>
    <dgm:cxn modelId="{8BAA5D3E-2E9E-4794-991F-B907B629A9E7}" type="presParOf" srcId="{D6BFF6D3-002C-4708-AA5F-BDB81DA9761B}" destId="{7AA5D53D-6F25-4EB9-BDF3-62B96991E748}" srcOrd="2" destOrd="0" presId="urn:microsoft.com/office/officeart/2005/8/layout/hList9"/>
    <dgm:cxn modelId="{E0E78219-84A5-46E9-BAEC-2FC59A617C2A}" type="presParOf" srcId="{7AA5D53D-6F25-4EB9-BDF3-62B96991E748}" destId="{C5353970-F066-4077-82AC-4C8F36AFD7DB}" srcOrd="0" destOrd="0" presId="urn:microsoft.com/office/officeart/2005/8/layout/hList9"/>
    <dgm:cxn modelId="{143A1670-266D-4C5B-ABD1-702F0CEDB3C7}" type="presParOf" srcId="{7AA5D53D-6F25-4EB9-BDF3-62B96991E748}" destId="{48ACB045-14F5-486A-9CC3-E1160441C2D2}" srcOrd="1" destOrd="0" presId="urn:microsoft.com/office/officeart/2005/8/layout/hList9"/>
    <dgm:cxn modelId="{1E9669CF-E259-49AB-B2AE-1FC7F73B4985}" type="presParOf" srcId="{A048360D-E98A-4018-B221-E358EF2A0D79}" destId="{97BC0C44-6833-4385-AEC9-5546E35FB01C}" srcOrd="12" destOrd="0" presId="urn:microsoft.com/office/officeart/2005/8/layout/hList9"/>
    <dgm:cxn modelId="{307FD88C-327B-4CD4-840D-9DB3FA66A872}" type="presParOf" srcId="{A048360D-E98A-4018-B221-E358EF2A0D79}" destId="{7DA9BD69-3D3A-4989-B471-D1CF11181F78}" srcOrd="13" destOrd="0" presId="urn:microsoft.com/office/officeart/2005/8/layout/hList9"/>
    <dgm:cxn modelId="{3B9639F5-3489-4986-9ABF-9D27B3BDCAED}" type="presParOf" srcId="{A048360D-E98A-4018-B221-E358EF2A0D79}" destId="{38D5D04B-46D3-46AF-A629-3F50EB36C6C0}" srcOrd="14" destOrd="0" presId="urn:microsoft.com/office/officeart/2005/8/layout/hList9"/>
    <dgm:cxn modelId="{7D41589D-F433-42AF-9FB8-0D53AC9B320F}" type="presParOf" srcId="{A048360D-E98A-4018-B221-E358EF2A0D79}" destId="{2AC6E81C-B4E5-4CA5-87FD-3B9FF345BCCF}" srcOrd="15" destOrd="0" presId="urn:microsoft.com/office/officeart/2005/8/layout/hList9"/>
    <dgm:cxn modelId="{7E81D843-F5D9-42F0-929D-9B6830D9FDBE}" type="presParOf" srcId="{A048360D-E98A-4018-B221-E358EF2A0D79}" destId="{A3EB8ECD-7F11-4125-9CC0-0068ACE37BF4}" srcOrd="16" destOrd="0" presId="urn:microsoft.com/office/officeart/2005/8/layout/hList9"/>
    <dgm:cxn modelId="{C7946D7F-D2DF-4554-8BDD-C025075CD6C4}" type="presParOf" srcId="{A3EB8ECD-7F11-4125-9CC0-0068ACE37BF4}" destId="{5ABBE0FC-CCFF-49C3-B264-9AE7C7717F56}" srcOrd="0" destOrd="0" presId="urn:microsoft.com/office/officeart/2005/8/layout/hList9"/>
    <dgm:cxn modelId="{4DE53022-362A-4EFC-8B85-2A9D3C4396EC}" type="presParOf" srcId="{A3EB8ECD-7F11-4125-9CC0-0068ACE37BF4}" destId="{F6F7D884-6C72-4A35-9FAD-C65F588B8BF6}" srcOrd="1" destOrd="0" presId="urn:microsoft.com/office/officeart/2005/8/layout/hList9"/>
    <dgm:cxn modelId="{3D42B09D-9091-4719-BD89-2DE68A817487}" type="presParOf" srcId="{F6F7D884-6C72-4A35-9FAD-C65F588B8BF6}" destId="{DFE10291-4B37-472E-AF31-3FEE7AAF1A87}" srcOrd="0" destOrd="0" presId="urn:microsoft.com/office/officeart/2005/8/layout/hList9"/>
    <dgm:cxn modelId="{4CBB61F5-A0EA-4BA3-A7B6-EFB8EC86F26F}" type="presParOf" srcId="{F6F7D884-6C72-4A35-9FAD-C65F588B8BF6}" destId="{67523A98-A10C-4A2A-B538-9F9E61CC557C}" srcOrd="1" destOrd="0" presId="urn:microsoft.com/office/officeart/2005/8/layout/hList9"/>
    <dgm:cxn modelId="{0B93B236-4A00-4B79-97EA-DC9E21CADC00}" type="presParOf" srcId="{A048360D-E98A-4018-B221-E358EF2A0D79}" destId="{BBC0B4A7-46A2-4ADB-9917-59EC1F8988D6}" srcOrd="17" destOrd="0" presId="urn:microsoft.com/office/officeart/2005/8/layout/hList9"/>
    <dgm:cxn modelId="{649ABCFD-E1CA-4A85-8FFB-72AABEB74341}" type="presParOf" srcId="{A048360D-E98A-4018-B221-E358EF2A0D79}" destId="{6DB9C2E4-3344-4C6B-8B9C-34848A4F1CD1}" srcOrd="18" destOrd="0" presId="urn:microsoft.com/office/officeart/2005/8/layout/hList9"/>
    <dgm:cxn modelId="{D09D66FA-0754-4F33-A614-4F2A07555276}" type="presParOf" srcId="{A048360D-E98A-4018-B221-E358EF2A0D79}" destId="{52D98105-7E66-4C59-B67E-B791414502E3}" srcOrd="19" destOrd="0" presId="urn:microsoft.com/office/officeart/2005/8/layout/hList9"/>
    <dgm:cxn modelId="{2C6E297E-8069-44B5-A937-306CB260B778}" type="presParOf" srcId="{A048360D-E98A-4018-B221-E358EF2A0D79}" destId="{8FEAD866-6A61-49A6-A839-F4D8497A3C31}" srcOrd="20" destOrd="0" presId="urn:microsoft.com/office/officeart/2005/8/layout/hList9"/>
    <dgm:cxn modelId="{50F06606-29EB-4553-BB55-8D9F8628E990}" type="presParOf" srcId="{A048360D-E98A-4018-B221-E358EF2A0D79}" destId="{C78C1040-3A23-44FC-B82B-75FE2AB6E018}" srcOrd="21" destOrd="0" presId="urn:microsoft.com/office/officeart/2005/8/layout/hList9"/>
    <dgm:cxn modelId="{0E0499F3-987E-40DF-B001-F867B4CFC34F}" type="presParOf" srcId="{C78C1040-3A23-44FC-B82B-75FE2AB6E018}" destId="{D5F5CE47-80CD-4172-AFDE-4753B3521F27}" srcOrd="0" destOrd="0" presId="urn:microsoft.com/office/officeart/2005/8/layout/hList9"/>
    <dgm:cxn modelId="{8172EAC1-7C14-43D5-9BE5-C8680B75A8B3}" type="presParOf" srcId="{C78C1040-3A23-44FC-B82B-75FE2AB6E018}" destId="{E8D8E06C-21ED-4A08-9E96-A4D6C2AFC68A}" srcOrd="1" destOrd="0" presId="urn:microsoft.com/office/officeart/2005/8/layout/hList9"/>
    <dgm:cxn modelId="{99185876-70DE-4856-8EB2-9CE1C89E9F16}" type="presParOf" srcId="{E8D8E06C-21ED-4A08-9E96-A4D6C2AFC68A}" destId="{AA92C3A9-00C4-40F6-80DF-EFB89DC4B28A}" srcOrd="0" destOrd="0" presId="urn:microsoft.com/office/officeart/2005/8/layout/hList9"/>
    <dgm:cxn modelId="{2D043333-CB29-4A59-8314-C32EF8C3E5E4}" type="presParOf" srcId="{E8D8E06C-21ED-4A08-9E96-A4D6C2AFC68A}" destId="{A75DC636-AFEF-4D36-BACA-01FC483F78CD}" srcOrd="1" destOrd="0" presId="urn:microsoft.com/office/officeart/2005/8/layout/hList9"/>
    <dgm:cxn modelId="{7C52D85B-34F4-4293-8566-81DD937C451E}" type="presParOf" srcId="{A048360D-E98A-4018-B221-E358EF2A0D79}" destId="{D24F8035-3EF7-4795-8967-C421B4A5C8E9}" srcOrd="22" destOrd="0" presId="urn:microsoft.com/office/officeart/2005/8/layout/hList9"/>
    <dgm:cxn modelId="{5ADDA36B-F7A4-4D20-9E17-520288F75D9B}" type="presParOf" srcId="{A048360D-E98A-4018-B221-E358EF2A0D79}" destId="{FA2D5344-778B-4C2F-A3B7-A85FAA979A73}" srcOrd="2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AE1BA9-A75C-48E8-A84C-A9F7E01A4FB9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49D25851-E74F-467F-942C-E338D85B5A64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6E91864C-AF88-4DB9-BD1D-EC224310EBB5}" type="parTrans" cxnId="{1113C418-291B-4FCC-BB59-89C25C6A6E68}">
      <dgm:prSet/>
      <dgm:spPr/>
      <dgm:t>
        <a:bodyPr/>
        <a:lstStyle/>
        <a:p>
          <a:endParaRPr lang="sr-Cyrl-RS"/>
        </a:p>
      </dgm:t>
    </dgm:pt>
    <dgm:pt modelId="{007847C6-B587-4874-9BEE-DD89B32D8081}" type="sibTrans" cxnId="{1113C418-291B-4FCC-BB59-89C25C6A6E68}">
      <dgm:prSet/>
      <dgm:spPr/>
      <dgm:t>
        <a:bodyPr/>
        <a:lstStyle/>
        <a:p>
          <a:endParaRPr lang="sr-Cyrl-RS"/>
        </a:p>
      </dgm:t>
    </dgm:pt>
    <dgm:pt modelId="{D594F4C8-FAD6-43BD-B5C6-855549D12801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8CC48DB2-2362-4975-9DF9-AB56E10E4372}" type="parTrans" cxnId="{3D8329AA-0BDA-4666-8ABD-FA3FF1973104}">
      <dgm:prSet/>
      <dgm:spPr/>
      <dgm:t>
        <a:bodyPr/>
        <a:lstStyle/>
        <a:p>
          <a:endParaRPr lang="sr-Cyrl-RS"/>
        </a:p>
      </dgm:t>
    </dgm:pt>
    <dgm:pt modelId="{F66FDB1B-3F60-4AA0-A9F5-5C1283F1FF06}" type="sibTrans" cxnId="{3D8329AA-0BDA-4666-8ABD-FA3FF1973104}">
      <dgm:prSet/>
      <dgm:spPr/>
      <dgm:t>
        <a:bodyPr/>
        <a:lstStyle/>
        <a:p>
          <a:endParaRPr lang="sr-Cyrl-RS"/>
        </a:p>
      </dgm:t>
    </dgm:pt>
    <dgm:pt modelId="{601F9F82-CABF-4608-B848-C7656D742ECD}">
      <dgm:prSet phldrT="[Text]"/>
      <dgm:spPr/>
      <dgm:t>
        <a:bodyPr/>
        <a:lstStyle/>
        <a:p>
          <a:r>
            <a:rPr lang="sr-Cyrl-RS" dirty="0" smtClean="0"/>
            <a:t>Физичко лице које остварује приходе од капитала</a:t>
          </a:r>
          <a:endParaRPr lang="sr-Cyrl-RS" dirty="0"/>
        </a:p>
      </dgm:t>
    </dgm:pt>
    <dgm:pt modelId="{E0B9AB40-E5BD-4C9A-A7BF-E059B817C954}" type="parTrans" cxnId="{789209C1-4DA5-4922-9BCA-5134B8DBAE7D}">
      <dgm:prSet/>
      <dgm:spPr/>
      <dgm:t>
        <a:bodyPr/>
        <a:lstStyle/>
        <a:p>
          <a:endParaRPr lang="sr-Cyrl-RS"/>
        </a:p>
      </dgm:t>
    </dgm:pt>
    <dgm:pt modelId="{497201D6-C3A7-48C6-9E47-E489566F8AAE}" type="sibTrans" cxnId="{789209C1-4DA5-4922-9BCA-5134B8DBAE7D}">
      <dgm:prSet/>
      <dgm:spPr/>
      <dgm:t>
        <a:bodyPr/>
        <a:lstStyle/>
        <a:p>
          <a:endParaRPr lang="sr-Cyrl-RS"/>
        </a:p>
      </dgm:t>
    </dgm:pt>
    <dgm:pt modelId="{4AB4C548-2511-4B54-B3FD-3FCEC31E7C70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0B6E6D5F-0EA4-46AA-8288-35B744551349}" type="parTrans" cxnId="{71DC575F-607B-4D69-9C84-ACB4684804A3}">
      <dgm:prSet/>
      <dgm:spPr/>
      <dgm:t>
        <a:bodyPr/>
        <a:lstStyle/>
        <a:p>
          <a:endParaRPr lang="sr-Cyrl-RS"/>
        </a:p>
      </dgm:t>
    </dgm:pt>
    <dgm:pt modelId="{7B98DF9B-66F6-4286-AC8B-12E71C01C68C}" type="sibTrans" cxnId="{71DC575F-607B-4D69-9C84-ACB4684804A3}">
      <dgm:prSet/>
      <dgm:spPr/>
      <dgm:t>
        <a:bodyPr/>
        <a:lstStyle/>
        <a:p>
          <a:endParaRPr lang="sr-Cyrl-RS"/>
        </a:p>
      </dgm:t>
    </dgm:pt>
    <dgm:pt modelId="{6CBC1B89-B217-4ED8-8BAD-D4EB00F08150}">
      <dgm:prSet phldrT="[Text]"/>
      <dgm:spPr/>
      <dgm:t>
        <a:bodyPr/>
        <a:lstStyle/>
        <a:p>
          <a:r>
            <a:rPr lang="sr-Cyrl-RS" dirty="0" smtClean="0"/>
            <a:t>Настанак пореске обавезе </a:t>
          </a:r>
          <a:endParaRPr lang="sr-Cyrl-RS" dirty="0"/>
        </a:p>
      </dgm:t>
    </dgm:pt>
    <dgm:pt modelId="{FD526973-29EB-4614-BA49-B13602DF4671}" type="parTrans" cxnId="{A7D96FA4-3F49-46CC-901F-3066EE5C2D52}">
      <dgm:prSet/>
      <dgm:spPr/>
      <dgm:t>
        <a:bodyPr/>
        <a:lstStyle/>
        <a:p>
          <a:endParaRPr lang="sr-Cyrl-RS"/>
        </a:p>
      </dgm:t>
    </dgm:pt>
    <dgm:pt modelId="{F80194EF-0E8E-41C0-9C15-E1F3CDE71E6F}" type="sibTrans" cxnId="{A7D96FA4-3F49-46CC-901F-3066EE5C2D52}">
      <dgm:prSet/>
      <dgm:spPr/>
      <dgm:t>
        <a:bodyPr/>
        <a:lstStyle/>
        <a:p>
          <a:endParaRPr lang="sr-Cyrl-RS"/>
        </a:p>
      </dgm:t>
    </dgm:pt>
    <dgm:pt modelId="{AC34CA6F-9D54-438B-B71B-7F36B21BEC6C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F6BAC9FA-871F-4B43-90BF-27DC12BC2516}" type="parTrans" cxnId="{7B335415-9640-4962-A407-247C08C2E2AE}">
      <dgm:prSet/>
      <dgm:spPr/>
      <dgm:t>
        <a:bodyPr/>
        <a:lstStyle/>
        <a:p>
          <a:endParaRPr lang="sr-Cyrl-RS"/>
        </a:p>
      </dgm:t>
    </dgm:pt>
    <dgm:pt modelId="{C0BBA0E8-40A8-407F-8577-99EE3A209A3E}" type="sibTrans" cxnId="{7B335415-9640-4962-A407-247C08C2E2AE}">
      <dgm:prSet/>
      <dgm:spPr/>
      <dgm:t>
        <a:bodyPr/>
        <a:lstStyle/>
        <a:p>
          <a:endParaRPr lang="sr-Cyrl-RS"/>
        </a:p>
      </dgm:t>
    </dgm:pt>
    <dgm:pt modelId="{D486B6CA-830B-4B71-880C-C0B2F00D4A81}">
      <dgm:prSet phldrT="[Text]"/>
      <dgm:spPr/>
      <dgm:t>
        <a:bodyPr/>
        <a:lstStyle/>
        <a:p>
          <a:r>
            <a:rPr lang="sr-Cyrl-RS" dirty="0" smtClean="0"/>
            <a:t>Код прихода од камата – закључењем уговора о зајму односно уговора о отварању штедног депозита, односно у моменту набавке дужничке хартије од вредности</a:t>
          </a:r>
          <a:endParaRPr lang="sr-Cyrl-RS" dirty="0"/>
        </a:p>
      </dgm:t>
    </dgm:pt>
    <dgm:pt modelId="{4F166C03-D3CE-4D28-A001-0753676472C9}" type="parTrans" cxnId="{752BB4E4-9043-466C-997F-30E00ECCAFBD}">
      <dgm:prSet/>
      <dgm:spPr/>
      <dgm:t>
        <a:bodyPr/>
        <a:lstStyle/>
        <a:p>
          <a:endParaRPr lang="sr-Cyrl-RS"/>
        </a:p>
      </dgm:t>
    </dgm:pt>
    <dgm:pt modelId="{54526D62-C9E7-49BB-B85F-F9E867BA2F87}" type="sibTrans" cxnId="{752BB4E4-9043-466C-997F-30E00ECCAFBD}">
      <dgm:prSet/>
      <dgm:spPr/>
      <dgm:t>
        <a:bodyPr/>
        <a:lstStyle/>
        <a:p>
          <a:endParaRPr lang="sr-Cyrl-RS"/>
        </a:p>
      </dgm:t>
    </dgm:pt>
    <dgm:pt modelId="{80FA4084-EB59-4AB5-9063-728E8E3437D6}">
      <dgm:prSet phldrT="[Text]"/>
      <dgm:spPr/>
      <dgm:t>
        <a:bodyPr/>
        <a:lstStyle/>
        <a:p>
          <a:endParaRPr lang="sr-Cyrl-RS" dirty="0"/>
        </a:p>
      </dgm:t>
    </dgm:pt>
    <dgm:pt modelId="{944D7AB2-B7ED-41AE-ADFF-26C4CBE528B5}" type="parTrans" cxnId="{776EFBD5-B291-4DB6-908A-96D52BF7F700}">
      <dgm:prSet/>
      <dgm:spPr/>
      <dgm:t>
        <a:bodyPr/>
        <a:lstStyle/>
        <a:p>
          <a:endParaRPr lang="sr-Cyrl-RS"/>
        </a:p>
      </dgm:t>
    </dgm:pt>
    <dgm:pt modelId="{C7F4784B-3EC3-4B40-9B28-DA10EAD118C3}" type="sibTrans" cxnId="{776EFBD5-B291-4DB6-908A-96D52BF7F700}">
      <dgm:prSet/>
      <dgm:spPr/>
      <dgm:t>
        <a:bodyPr/>
        <a:lstStyle/>
        <a:p>
          <a:endParaRPr lang="sr-Cyrl-RS"/>
        </a:p>
      </dgm:t>
    </dgm:pt>
    <dgm:pt modelId="{93508A5C-7DDA-4E8B-84AE-62D5CE7F9385}">
      <dgm:prSet phldrT="[Text]"/>
      <dgm:spPr/>
      <dgm:t>
        <a:bodyPr/>
        <a:lstStyle/>
        <a:p>
          <a:r>
            <a:rPr lang="sr-Cyrl-RS" dirty="0" smtClean="0"/>
            <a:t>Пропорционална – 15%</a:t>
          </a:r>
          <a:endParaRPr lang="sr-Cyrl-RS" dirty="0"/>
        </a:p>
      </dgm:t>
    </dgm:pt>
    <dgm:pt modelId="{221EC810-8F9D-44D4-A59A-15BD15B0E710}" type="parTrans" cxnId="{B437CB91-3B57-4EFF-8168-8312442415BC}">
      <dgm:prSet/>
      <dgm:spPr/>
      <dgm:t>
        <a:bodyPr/>
        <a:lstStyle/>
        <a:p>
          <a:endParaRPr lang="sr-Cyrl-RS"/>
        </a:p>
      </dgm:t>
    </dgm:pt>
    <dgm:pt modelId="{6F9A2B19-5586-4E0C-A09E-5261260E1E3F}" type="sibTrans" cxnId="{B437CB91-3B57-4EFF-8168-8312442415BC}">
      <dgm:prSet/>
      <dgm:spPr/>
      <dgm:t>
        <a:bodyPr/>
        <a:lstStyle/>
        <a:p>
          <a:endParaRPr lang="sr-Cyrl-RS"/>
        </a:p>
      </dgm:t>
    </dgm:pt>
    <dgm:pt modelId="{C17804ED-7ED6-41C0-B393-C8DEA5366130}">
      <dgm:prSet phldrT="[Text]"/>
      <dgm:spPr/>
      <dgm:t>
        <a:bodyPr/>
        <a:lstStyle/>
        <a:p>
          <a:endParaRPr lang="sr-Cyrl-RS" dirty="0"/>
        </a:p>
      </dgm:t>
    </dgm:pt>
    <dgm:pt modelId="{9A16C54B-3183-4893-A012-CF842535B257}" type="parTrans" cxnId="{EFF209D2-0834-417D-A26F-608C0FE46BEC}">
      <dgm:prSet/>
      <dgm:spPr/>
      <dgm:t>
        <a:bodyPr/>
        <a:lstStyle/>
        <a:p>
          <a:endParaRPr lang="sr-Cyrl-RS"/>
        </a:p>
      </dgm:t>
    </dgm:pt>
    <dgm:pt modelId="{1BC3048E-F778-4EE0-A701-F49B578FE92C}" type="sibTrans" cxnId="{EFF209D2-0834-417D-A26F-608C0FE46BEC}">
      <dgm:prSet/>
      <dgm:spPr/>
      <dgm:t>
        <a:bodyPr/>
        <a:lstStyle/>
        <a:p>
          <a:endParaRPr lang="sr-Cyrl-RS"/>
        </a:p>
      </dgm:t>
    </dgm:pt>
    <dgm:pt modelId="{75FDF05E-523D-4CB1-8216-FFE1042B6CD0}">
      <dgm:prSet phldrT="[Text]" phldr="1"/>
      <dgm:spPr/>
      <dgm:t>
        <a:bodyPr/>
        <a:lstStyle/>
        <a:p>
          <a:endParaRPr lang="sr-Cyrl-RS" dirty="0"/>
        </a:p>
      </dgm:t>
    </dgm:pt>
    <dgm:pt modelId="{921B11E0-FA22-4D10-8001-E601766193C9}" type="sibTrans" cxnId="{58AC3A96-8F56-4522-B13F-2CFED1841371}">
      <dgm:prSet/>
      <dgm:spPr/>
      <dgm:t>
        <a:bodyPr/>
        <a:lstStyle/>
        <a:p>
          <a:endParaRPr lang="sr-Cyrl-RS"/>
        </a:p>
      </dgm:t>
    </dgm:pt>
    <dgm:pt modelId="{D0941493-2186-42D5-81F8-9DA210F9ABF1}" type="parTrans" cxnId="{58AC3A96-8F56-4522-B13F-2CFED1841371}">
      <dgm:prSet/>
      <dgm:spPr/>
      <dgm:t>
        <a:bodyPr/>
        <a:lstStyle/>
        <a:p>
          <a:endParaRPr lang="sr-Cyrl-RS"/>
        </a:p>
      </dgm:t>
    </dgm:pt>
    <dgm:pt modelId="{CEF54A10-9547-4C99-8B89-BA6EFB3F8F81}">
      <dgm:prSet phldrT="[Text]" custT="1"/>
      <dgm:spPr/>
      <dgm:t>
        <a:bodyPr/>
        <a:lstStyle/>
        <a:p>
          <a:r>
            <a:rPr lang="sr-Cyrl-RS" sz="1100" dirty="0" smtClean="0"/>
            <a:t>Узимање из имовине и коришћење услуга привредног друштва од стране чланова друштва за њихове личне потребе</a:t>
          </a:r>
          <a:endParaRPr lang="sr-Cyrl-RS" sz="1100" dirty="0"/>
        </a:p>
      </dgm:t>
    </dgm:pt>
    <dgm:pt modelId="{96A1936A-A09E-4C79-9C3C-96FE4F6BF184}" type="sibTrans" cxnId="{A1E04B5A-0320-48C4-A78E-92A63D7D2FEE}">
      <dgm:prSet/>
      <dgm:spPr/>
      <dgm:t>
        <a:bodyPr/>
        <a:lstStyle/>
        <a:p>
          <a:endParaRPr lang="sr-Cyrl-RS"/>
        </a:p>
      </dgm:t>
    </dgm:pt>
    <dgm:pt modelId="{8CFEF06B-F9A0-4B39-89B7-DABCE800D931}" type="parTrans" cxnId="{A1E04B5A-0320-48C4-A78E-92A63D7D2FEE}">
      <dgm:prSet/>
      <dgm:spPr/>
      <dgm:t>
        <a:bodyPr/>
        <a:lstStyle/>
        <a:p>
          <a:endParaRPr lang="sr-Cyrl-RS"/>
        </a:p>
      </dgm:t>
    </dgm:pt>
    <dgm:pt modelId="{6C7D288D-E7F3-45BC-B494-5CDD47B7A4D5}">
      <dgm:prSet phldrT="[Text]" custT="1"/>
      <dgm:spPr/>
      <dgm:t>
        <a:bodyPr/>
        <a:lstStyle/>
        <a:p>
          <a:r>
            <a:rPr lang="sr-Cyrl-RS" sz="1100" dirty="0" smtClean="0"/>
            <a:t>Принос од инвестиционе јединице отвореног инвестиционог фонда</a:t>
          </a:r>
          <a:endParaRPr lang="sr-Cyrl-RS" sz="1100" dirty="0"/>
        </a:p>
      </dgm:t>
    </dgm:pt>
    <dgm:pt modelId="{2DF4CA51-5BC2-44EF-897A-E20FABA8DDEA}" type="sibTrans" cxnId="{3B5AB62D-D045-4E14-82F0-F1D0E0DF7897}">
      <dgm:prSet/>
      <dgm:spPr/>
      <dgm:t>
        <a:bodyPr/>
        <a:lstStyle/>
        <a:p>
          <a:endParaRPr lang="sr-Cyrl-RS"/>
        </a:p>
      </dgm:t>
    </dgm:pt>
    <dgm:pt modelId="{A7E79D86-549F-47EA-A2AD-88366DE5A325}" type="parTrans" cxnId="{3B5AB62D-D045-4E14-82F0-F1D0E0DF7897}">
      <dgm:prSet/>
      <dgm:spPr/>
      <dgm:t>
        <a:bodyPr/>
        <a:lstStyle/>
        <a:p>
          <a:endParaRPr lang="sr-Cyrl-RS"/>
        </a:p>
      </dgm:t>
    </dgm:pt>
    <dgm:pt modelId="{7C566ADD-69C6-444C-B165-638BC883961B}">
      <dgm:prSet phldrT="[Text]" custT="1"/>
      <dgm:spPr/>
      <dgm:t>
        <a:bodyPr/>
        <a:lstStyle/>
        <a:p>
          <a:r>
            <a:rPr lang="sr-Cyrl-RS" sz="1100" dirty="0" smtClean="0"/>
            <a:t>Дивиденда и учешће у добити</a:t>
          </a:r>
          <a:endParaRPr lang="sr-Cyrl-RS" sz="1100" dirty="0"/>
        </a:p>
      </dgm:t>
    </dgm:pt>
    <dgm:pt modelId="{FA91A9A2-2CFA-4260-9521-001F33515275}" type="sibTrans" cxnId="{2A2D67FE-039C-4A50-8761-67B3800EDAFB}">
      <dgm:prSet/>
      <dgm:spPr/>
      <dgm:t>
        <a:bodyPr/>
        <a:lstStyle/>
        <a:p>
          <a:endParaRPr lang="sr-Cyrl-RS"/>
        </a:p>
      </dgm:t>
    </dgm:pt>
    <dgm:pt modelId="{4901F4AE-7DD9-4FB2-9C6E-A5B08724A7AD}" type="parTrans" cxnId="{2A2D67FE-039C-4A50-8761-67B3800EDAFB}">
      <dgm:prSet/>
      <dgm:spPr/>
      <dgm:t>
        <a:bodyPr/>
        <a:lstStyle/>
        <a:p>
          <a:endParaRPr lang="sr-Cyrl-RS"/>
        </a:p>
      </dgm:t>
    </dgm:pt>
    <dgm:pt modelId="{6491DBBD-A8B0-4B71-9362-7EB7DAF23602}">
      <dgm:prSet phldrT="[Text]" custT="1"/>
      <dgm:spPr/>
      <dgm:t>
        <a:bodyPr/>
        <a:lstStyle/>
        <a:p>
          <a:r>
            <a:rPr lang="sr-Cyrl-RS" sz="1100" dirty="0" smtClean="0"/>
            <a:t>Камата по основу зајма, штедних и других депозита и по основу дужничких и сличних хартија од вредности</a:t>
          </a:r>
          <a:endParaRPr lang="sr-Cyrl-RS" sz="1100" dirty="0"/>
        </a:p>
      </dgm:t>
    </dgm:pt>
    <dgm:pt modelId="{7D8A315F-F1EA-467E-A3D5-13B2D5620C6F}" type="sibTrans" cxnId="{F783E107-E6CE-4F38-B8D2-70F43E0C6E42}">
      <dgm:prSet/>
      <dgm:spPr/>
      <dgm:t>
        <a:bodyPr/>
        <a:lstStyle/>
        <a:p>
          <a:endParaRPr lang="sr-Cyrl-RS"/>
        </a:p>
      </dgm:t>
    </dgm:pt>
    <dgm:pt modelId="{C3A7F2F2-C1AD-40F9-AC90-6974B13A7E2E}" type="parTrans" cxnId="{F783E107-E6CE-4F38-B8D2-70F43E0C6E42}">
      <dgm:prSet/>
      <dgm:spPr/>
      <dgm:t>
        <a:bodyPr/>
        <a:lstStyle/>
        <a:p>
          <a:endParaRPr lang="sr-Cyrl-RS"/>
        </a:p>
      </dgm:t>
    </dgm:pt>
    <dgm:pt modelId="{19092DBA-412F-4074-96EB-8C74E9F67CF5}">
      <dgm:prSet phldrT="[Text]"/>
      <dgm:spPr/>
      <dgm:t>
        <a:bodyPr/>
        <a:lstStyle/>
        <a:p>
          <a:r>
            <a:rPr lang="sr-Cyrl-RS" dirty="0" smtClean="0"/>
            <a:t> За приходе остварене у неновчаном облику вредност се утврђује према тржишној вредности права, добара односно услуга на дан остваривања прихода</a:t>
          </a:r>
          <a:endParaRPr lang="sr-Cyrl-RS" dirty="0"/>
        </a:p>
      </dgm:t>
    </dgm:pt>
    <dgm:pt modelId="{738CF1E6-3379-4FE2-B18E-933365E2A34D}" type="parTrans" cxnId="{B973F08B-6CB0-434F-9556-37512F75069C}">
      <dgm:prSet/>
      <dgm:spPr/>
      <dgm:t>
        <a:bodyPr/>
        <a:lstStyle/>
        <a:p>
          <a:endParaRPr lang="sr-Cyrl-RS"/>
        </a:p>
      </dgm:t>
    </dgm:pt>
    <dgm:pt modelId="{88D10384-EDB5-4E40-8C68-299F4C1BE8E6}" type="sibTrans" cxnId="{B973F08B-6CB0-434F-9556-37512F75069C}">
      <dgm:prSet/>
      <dgm:spPr/>
      <dgm:t>
        <a:bodyPr/>
        <a:lstStyle/>
        <a:p>
          <a:endParaRPr lang="sr-Cyrl-RS"/>
        </a:p>
      </dgm:t>
    </dgm:pt>
    <dgm:pt modelId="{2BD3C25F-0DF8-40A4-8744-905EC1B9AAA5}">
      <dgm:prSet phldrT="[Text]"/>
      <dgm:spPr/>
      <dgm:t>
        <a:bodyPr/>
        <a:lstStyle/>
        <a:p>
          <a:r>
            <a:rPr lang="sr-Cyrl-RS" dirty="0" smtClean="0"/>
            <a:t>Код прихода од дивиденде – даном уписа привредног друштва у одговарајући регистар акционара, односно чланова</a:t>
          </a:r>
          <a:endParaRPr lang="sr-Cyrl-RS" dirty="0"/>
        </a:p>
      </dgm:t>
    </dgm:pt>
    <dgm:pt modelId="{BAEDEA76-B00A-4461-AD48-C103BEE0DDF3}" type="parTrans" cxnId="{4362D311-A967-497F-AC40-42514D4AF479}">
      <dgm:prSet/>
      <dgm:spPr/>
      <dgm:t>
        <a:bodyPr/>
        <a:lstStyle/>
        <a:p>
          <a:endParaRPr lang="sr-Cyrl-RS"/>
        </a:p>
      </dgm:t>
    </dgm:pt>
    <dgm:pt modelId="{00EBF8E2-CB4C-40F0-915B-A32EE0A3C8AA}" type="sibTrans" cxnId="{4362D311-A967-497F-AC40-42514D4AF479}">
      <dgm:prSet/>
      <dgm:spPr/>
      <dgm:t>
        <a:bodyPr/>
        <a:lstStyle/>
        <a:p>
          <a:endParaRPr lang="sr-Cyrl-RS"/>
        </a:p>
      </dgm:t>
    </dgm:pt>
    <dgm:pt modelId="{7F6782BE-A49B-4613-A0FD-0CA7E6970E49}">
      <dgm:prSet phldrT="[Text]" custT="1"/>
      <dgm:spPr/>
      <dgm:t>
        <a:bodyPr/>
        <a:lstStyle/>
        <a:p>
          <a:r>
            <a:rPr lang="sr-Cyrl-RS" sz="1200" smtClean="0"/>
            <a:t>Приход од капитала и то:</a:t>
          </a:r>
          <a:endParaRPr lang="sr-Cyrl-RS" sz="1200" dirty="0"/>
        </a:p>
      </dgm:t>
    </dgm:pt>
    <dgm:pt modelId="{DDE98258-3A0E-4ACD-B64E-00414A766044}" type="sibTrans" cxnId="{22494733-3CF8-4AE6-B5DA-6EFB79413A31}">
      <dgm:prSet/>
      <dgm:spPr/>
      <dgm:t>
        <a:bodyPr/>
        <a:lstStyle/>
        <a:p>
          <a:endParaRPr lang="sr-Cyrl-RS"/>
        </a:p>
      </dgm:t>
    </dgm:pt>
    <dgm:pt modelId="{FEBD5BC8-A78B-421B-AEE4-CB84A9E0ED71}" type="parTrans" cxnId="{22494733-3CF8-4AE6-B5DA-6EFB79413A31}">
      <dgm:prSet/>
      <dgm:spPr/>
      <dgm:t>
        <a:bodyPr/>
        <a:lstStyle/>
        <a:p>
          <a:endParaRPr lang="sr-Cyrl-RS"/>
        </a:p>
      </dgm:t>
    </dgm:pt>
    <dgm:pt modelId="{95D9F9DE-3A57-4EC2-A3B8-80F1333EA933}">
      <dgm:prSet phldrT="[Text]" phldr="1"/>
      <dgm:spPr/>
      <dgm:t>
        <a:bodyPr/>
        <a:lstStyle/>
        <a:p>
          <a:endParaRPr lang="sr-Cyrl-RS" dirty="0"/>
        </a:p>
      </dgm:t>
    </dgm:pt>
    <dgm:pt modelId="{234A29CB-3B04-4A73-9F96-167BA120B6C7}" type="sibTrans" cxnId="{F7AE1433-5986-4C66-AB3C-AF2C09C9229B}">
      <dgm:prSet/>
      <dgm:spPr/>
      <dgm:t>
        <a:bodyPr/>
        <a:lstStyle/>
        <a:p>
          <a:endParaRPr lang="sr-Cyrl-RS"/>
        </a:p>
      </dgm:t>
    </dgm:pt>
    <dgm:pt modelId="{87EBF9CC-0727-4913-ABF8-EE3D522E77F4}" type="parTrans" cxnId="{F7AE1433-5986-4C66-AB3C-AF2C09C9229B}">
      <dgm:prSet/>
      <dgm:spPr/>
      <dgm:t>
        <a:bodyPr/>
        <a:lstStyle/>
        <a:p>
          <a:endParaRPr lang="sr-Cyrl-RS"/>
        </a:p>
      </dgm:t>
    </dgm:pt>
    <dgm:pt modelId="{AEC14B71-5826-4DA2-B923-AA6E3129236E}">
      <dgm:prSet phldrT="[Text]"/>
      <dgm:spPr/>
      <dgm:t>
        <a:bodyPr/>
        <a:lstStyle/>
        <a:p>
          <a:r>
            <a:rPr lang="sr-Cyrl-RS" dirty="0" smtClean="0"/>
            <a:t>Новчани или неновчани износ оствареног прихода (опорезиви приход од капитала)</a:t>
          </a:r>
          <a:endParaRPr lang="sr-Cyrl-RS" dirty="0"/>
        </a:p>
      </dgm:t>
    </dgm:pt>
    <dgm:pt modelId="{D658206A-ED2D-49FF-8FFA-AE02584E283E}" type="sibTrans" cxnId="{4F5EF249-C51D-4E90-A9C0-92EF9C593C0F}">
      <dgm:prSet/>
      <dgm:spPr/>
      <dgm:t>
        <a:bodyPr/>
        <a:lstStyle/>
        <a:p>
          <a:endParaRPr lang="sr-Cyrl-RS"/>
        </a:p>
      </dgm:t>
    </dgm:pt>
    <dgm:pt modelId="{047C3C4F-0F0B-48DE-AD30-DAC96AEEE1C7}" type="parTrans" cxnId="{4F5EF249-C51D-4E90-A9C0-92EF9C593C0F}">
      <dgm:prSet/>
      <dgm:spPr/>
      <dgm:t>
        <a:bodyPr/>
        <a:lstStyle/>
        <a:p>
          <a:endParaRPr lang="sr-Cyrl-RS"/>
        </a:p>
      </dgm:t>
    </dgm:pt>
    <dgm:pt modelId="{4E183294-F6D9-4879-9B31-FC2D4FDE16E6}">
      <dgm:prSet phldrT="[Text]" phldr="1" custT="1"/>
      <dgm:spPr/>
      <dgm:t>
        <a:bodyPr/>
        <a:lstStyle/>
        <a:p>
          <a:endParaRPr lang="sr-Cyrl-RS" sz="800" dirty="0"/>
        </a:p>
      </dgm:t>
    </dgm:pt>
    <dgm:pt modelId="{1F55C49C-E2CD-4528-B0C2-28DFA4AE77D6}" type="sibTrans" cxnId="{465E662B-88FC-42CD-82C0-AA76814F74DD}">
      <dgm:prSet/>
      <dgm:spPr/>
      <dgm:t>
        <a:bodyPr/>
        <a:lstStyle/>
        <a:p>
          <a:endParaRPr lang="sr-Cyrl-RS"/>
        </a:p>
      </dgm:t>
    </dgm:pt>
    <dgm:pt modelId="{80D72E58-5875-4672-966B-277DFC28C5F4}" type="parTrans" cxnId="{465E662B-88FC-42CD-82C0-AA76814F74DD}">
      <dgm:prSet/>
      <dgm:spPr/>
      <dgm:t>
        <a:bodyPr/>
        <a:lstStyle/>
        <a:p>
          <a:endParaRPr lang="sr-Cyrl-RS"/>
        </a:p>
      </dgm:t>
    </dgm:pt>
    <dgm:pt modelId="{F0D5D8A0-3C17-444A-9463-F2D2104B94F5}" type="pres">
      <dgm:prSet presAssocID="{A3AE1BA9-A75C-48E8-A84C-A9F7E01A4FB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8EDBC448-F015-4077-AB9D-4115744F8B71}" type="pres">
      <dgm:prSet presAssocID="{49D25851-E74F-467F-942C-E338D85B5A64}" presName="composite" presStyleCnt="0"/>
      <dgm:spPr/>
    </dgm:pt>
    <dgm:pt modelId="{BEF446ED-894E-4424-A962-4CB63080A761}" type="pres">
      <dgm:prSet presAssocID="{49D25851-E74F-467F-942C-E338D85B5A64}" presName="FirstChild" presStyleLbl="revTx" presStyleIdx="0" presStyleCnt="10" custFlipVert="1" custFlipHor="1" custScaleX="8684" custScaleY="27286" custLinFactNeighborX="45893" custLinFactNeighborY="355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097F895-6707-44AC-B35D-03A6FD68AA9E}" type="pres">
      <dgm:prSet presAssocID="{49D25851-E74F-467F-942C-E338D85B5A64}" presName="Parent" presStyleLbl="alignNode1" presStyleIdx="0" presStyleCnt="5" custScaleY="57048" custLinFactNeighborX="1336" custLinFactNeighborY="2309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9333764-70DD-470F-A1A7-D9D853B5D13E}" type="pres">
      <dgm:prSet presAssocID="{49D25851-E74F-467F-942C-E338D85B5A64}" presName="Accent" presStyleLbl="parChTrans1D1" presStyleIdx="0" presStyleCnt="5"/>
      <dgm:spPr/>
    </dgm:pt>
    <dgm:pt modelId="{34931FBE-F0DE-4576-BAEE-4FD49A3F30E4}" type="pres">
      <dgm:prSet presAssocID="{49D25851-E74F-467F-942C-E338D85B5A64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5D3278F-1407-4C99-BFCA-4F12F84EEBCF}" type="pres">
      <dgm:prSet presAssocID="{007847C6-B587-4874-9BEE-DD89B32D8081}" presName="sibTrans" presStyleCnt="0"/>
      <dgm:spPr/>
    </dgm:pt>
    <dgm:pt modelId="{70B6C73F-0F45-4078-A339-F127ADB33DCB}" type="pres">
      <dgm:prSet presAssocID="{D594F4C8-FAD6-43BD-B5C6-855549D12801}" presName="composite" presStyleCnt="0"/>
      <dgm:spPr/>
    </dgm:pt>
    <dgm:pt modelId="{AE2CE340-CD50-47AC-9308-FF4090C52D5D}" type="pres">
      <dgm:prSet presAssocID="{D594F4C8-FAD6-43BD-B5C6-855549D12801}" presName="FirstChild" presStyleLbl="revTx" presStyleIdx="2" presStyleCnt="10" custFlipVert="1" custFlipHor="1" custScaleX="6810" custScaleY="56826" custLinFactNeighborX="45776" custLinFactNeighborY="411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6E7182D-D937-44DC-B306-FEDC02F4566B}" type="pres">
      <dgm:prSet presAssocID="{D594F4C8-FAD6-43BD-B5C6-855549D12801}" presName="Parent" presStyleLbl="alignNode1" presStyleIdx="1" presStyleCnt="5" custAng="10800000" custFlipVert="1" custScaleY="56247" custLinFactNeighborX="1058" custLinFactNeighborY="1917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D5CD50B-090B-4114-999C-C6480E4B27CD}" type="pres">
      <dgm:prSet presAssocID="{D594F4C8-FAD6-43BD-B5C6-855549D12801}" presName="Accent" presStyleLbl="parChTrans1D1" presStyleIdx="1" presStyleCnt="5"/>
      <dgm:spPr/>
    </dgm:pt>
    <dgm:pt modelId="{0E689C82-EEC4-4589-848C-684115C4A560}" type="pres">
      <dgm:prSet presAssocID="{D594F4C8-FAD6-43BD-B5C6-855549D12801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9F50D63-6417-4620-A5E8-12A845E02D98}" type="pres">
      <dgm:prSet presAssocID="{F66FDB1B-3F60-4AA0-A9F5-5C1283F1FF06}" presName="sibTrans" presStyleCnt="0"/>
      <dgm:spPr/>
    </dgm:pt>
    <dgm:pt modelId="{E432ABBC-1348-47BD-97F8-57CCEEC7AB80}" type="pres">
      <dgm:prSet presAssocID="{4AB4C548-2511-4B54-B3FD-3FCEC31E7C70}" presName="composite" presStyleCnt="0"/>
      <dgm:spPr/>
    </dgm:pt>
    <dgm:pt modelId="{B1B1697F-8AED-4ECC-AFA0-06419620BD92}" type="pres">
      <dgm:prSet presAssocID="{4AB4C548-2511-4B54-B3FD-3FCEC31E7C70}" presName="FirstChild" presStyleLbl="revTx" presStyleIdx="4" presStyleCnt="10" custFlipVert="1" custScaleY="105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C0B12D8-A1A8-4741-8B0E-A926AD8C2F9A}" type="pres">
      <dgm:prSet presAssocID="{4AB4C548-2511-4B54-B3FD-3FCEC31E7C70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E2E71F1-BAA2-4646-BE08-5B9D3DC8B4D2}" type="pres">
      <dgm:prSet presAssocID="{4AB4C548-2511-4B54-B3FD-3FCEC31E7C70}" presName="Accent" presStyleLbl="parChTrans1D1" presStyleIdx="2" presStyleCnt="5"/>
      <dgm:spPr/>
    </dgm:pt>
    <dgm:pt modelId="{FC3D3A58-1D8F-4B64-AC8B-A14B1790FB67}" type="pres">
      <dgm:prSet presAssocID="{4AB4C548-2511-4B54-B3FD-3FCEC31E7C70}" presName="Child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9800D66-CA4F-4535-94AE-2FC73A5A3CA0}" type="pres">
      <dgm:prSet presAssocID="{7B98DF9B-66F6-4286-AC8B-12E71C01C68C}" presName="sibTrans" presStyleCnt="0"/>
      <dgm:spPr/>
    </dgm:pt>
    <dgm:pt modelId="{E52AD2F7-C323-43C4-A51D-30A767AFBB5C}" type="pres">
      <dgm:prSet presAssocID="{6CBC1B89-B217-4ED8-8BAD-D4EB00F08150}" presName="composite" presStyleCnt="0"/>
      <dgm:spPr/>
    </dgm:pt>
    <dgm:pt modelId="{F56ABB66-1E0E-437E-ACB6-008CAAFB79B1}" type="pres">
      <dgm:prSet presAssocID="{6CBC1B89-B217-4ED8-8BAD-D4EB00F08150}" presName="First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72AAB7C-76B7-4ADE-B771-3C4CB0096B07}" type="pres">
      <dgm:prSet presAssocID="{6CBC1B89-B217-4ED8-8BAD-D4EB00F08150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0D539E5-779C-4CCA-8263-A0639F5528E7}" type="pres">
      <dgm:prSet presAssocID="{6CBC1B89-B217-4ED8-8BAD-D4EB00F08150}" presName="Accent" presStyleLbl="parChTrans1D1" presStyleIdx="3" presStyleCnt="5"/>
      <dgm:spPr/>
    </dgm:pt>
    <dgm:pt modelId="{225422C9-FD95-40AF-A0A1-90D6B022B960}" type="pres">
      <dgm:prSet presAssocID="{6CBC1B89-B217-4ED8-8BAD-D4EB00F08150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E124ABA-FA1D-4901-AF1B-C87CFE468078}" type="pres">
      <dgm:prSet presAssocID="{F80194EF-0E8E-41C0-9C15-E1F3CDE71E6F}" presName="sibTrans" presStyleCnt="0"/>
      <dgm:spPr/>
    </dgm:pt>
    <dgm:pt modelId="{929C2083-7B2C-4AFA-AD3C-0A2D6E149BA7}" type="pres">
      <dgm:prSet presAssocID="{AC34CA6F-9D54-438B-B71B-7F36B21BEC6C}" presName="composite" presStyleCnt="0"/>
      <dgm:spPr/>
    </dgm:pt>
    <dgm:pt modelId="{420156D5-7CB1-453B-84D8-87292E479B63}" type="pres">
      <dgm:prSet presAssocID="{AC34CA6F-9D54-438B-B71B-7F36B21BEC6C}" presName="First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DE56E7B-0294-4BED-92A4-2C2105B6D992}" type="pres">
      <dgm:prSet presAssocID="{AC34CA6F-9D54-438B-B71B-7F36B21BEC6C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175FFE5-65B7-475E-8FDC-F14D76BDA3AB}" type="pres">
      <dgm:prSet presAssocID="{AC34CA6F-9D54-438B-B71B-7F36B21BEC6C}" presName="Accent" presStyleLbl="parChTrans1D1" presStyleIdx="4" presStyleCnt="5"/>
      <dgm:spPr/>
    </dgm:pt>
    <dgm:pt modelId="{F28FA269-F0E9-4423-B660-12A0E40E2793}" type="pres">
      <dgm:prSet presAssocID="{AC34CA6F-9D54-438B-B71B-7F36B21BEC6C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D6670647-D642-4406-B068-01BD0F63ACEF}" type="presOf" srcId="{80FA4084-EB59-4AB5-9063-728E8E3437D6}" destId="{F56ABB66-1E0E-437E-ACB6-008CAAFB79B1}" srcOrd="0" destOrd="0" presId="urn:microsoft.com/office/officeart/2011/layout/TabList"/>
    <dgm:cxn modelId="{00DABB4F-1815-4BE9-BA9C-174ACF3BFC07}" type="presOf" srcId="{95D9F9DE-3A57-4EC2-A3B8-80F1333EA933}" destId="{B1B1697F-8AED-4ECC-AFA0-06419620BD92}" srcOrd="0" destOrd="0" presId="urn:microsoft.com/office/officeart/2011/layout/TabList"/>
    <dgm:cxn modelId="{4362D311-A967-497F-AC40-42514D4AF479}" srcId="{6CBC1B89-B217-4ED8-8BAD-D4EB00F08150}" destId="{2BD3C25F-0DF8-40A4-8744-905EC1B9AAA5}" srcOrd="2" destOrd="0" parTransId="{BAEDEA76-B00A-4461-AD48-C103BEE0DDF3}" sibTransId="{00EBF8E2-CB4C-40F0-915B-A32EE0A3C8AA}"/>
    <dgm:cxn modelId="{A7D96FA4-3F49-46CC-901F-3066EE5C2D52}" srcId="{A3AE1BA9-A75C-48E8-A84C-A9F7E01A4FB9}" destId="{6CBC1B89-B217-4ED8-8BAD-D4EB00F08150}" srcOrd="3" destOrd="0" parTransId="{FD526973-29EB-4614-BA49-B13602DF4671}" sibTransId="{F80194EF-0E8E-41C0-9C15-E1F3CDE71E6F}"/>
    <dgm:cxn modelId="{BF313FE6-4E50-431C-BB88-3CCE17B11B2E}" type="presOf" srcId="{7C566ADD-69C6-444C-B165-638BC883961B}" destId="{34931FBE-F0DE-4576-BAEE-4FD49A3F30E4}" srcOrd="0" destOrd="2" presId="urn:microsoft.com/office/officeart/2011/layout/TabList"/>
    <dgm:cxn modelId="{F81CCD85-DA72-4C00-8371-70E6706410FF}" type="presOf" srcId="{C17804ED-7ED6-41C0-B393-C8DEA5366130}" destId="{420156D5-7CB1-453B-84D8-87292E479B63}" srcOrd="0" destOrd="0" presId="urn:microsoft.com/office/officeart/2011/layout/TabList"/>
    <dgm:cxn modelId="{0220D6D0-8246-43C9-BF46-2CF20ABC8D7F}" type="presOf" srcId="{D594F4C8-FAD6-43BD-B5C6-855549D12801}" destId="{56E7182D-D937-44DC-B306-FEDC02F4566B}" srcOrd="0" destOrd="0" presId="urn:microsoft.com/office/officeart/2011/layout/TabList"/>
    <dgm:cxn modelId="{A1E04B5A-0320-48C4-A78E-92A63D7D2FEE}" srcId="{49D25851-E74F-467F-942C-E338D85B5A64}" destId="{CEF54A10-9547-4C99-8B89-BA6EFB3F8F81}" srcOrd="5" destOrd="0" parTransId="{8CFEF06B-F9A0-4B39-89B7-DABCE800D931}" sibTransId="{96A1936A-A09E-4C79-9C3C-96FE4F6BF184}"/>
    <dgm:cxn modelId="{6301A4BE-E5F5-43AA-A1A6-9B1EF86B5435}" type="presOf" srcId="{49D25851-E74F-467F-942C-E338D85B5A64}" destId="{D097F895-6707-44AC-B35D-03A6FD68AA9E}" srcOrd="0" destOrd="0" presId="urn:microsoft.com/office/officeart/2011/layout/TabList"/>
    <dgm:cxn modelId="{378E4D39-3C3D-4384-9692-146F4733B6FA}" type="presOf" srcId="{93508A5C-7DDA-4E8B-84AE-62D5CE7F9385}" destId="{F28FA269-F0E9-4423-B660-12A0E40E2793}" srcOrd="0" destOrd="0" presId="urn:microsoft.com/office/officeart/2011/layout/TabList"/>
    <dgm:cxn modelId="{EFF209D2-0834-417D-A26F-608C0FE46BEC}" srcId="{AC34CA6F-9D54-438B-B71B-7F36B21BEC6C}" destId="{C17804ED-7ED6-41C0-B393-C8DEA5366130}" srcOrd="0" destOrd="0" parTransId="{9A16C54B-3183-4893-A012-CF842535B257}" sibTransId="{1BC3048E-F778-4EE0-A701-F49B578FE92C}"/>
    <dgm:cxn modelId="{1113C418-291B-4FCC-BB59-89C25C6A6E68}" srcId="{A3AE1BA9-A75C-48E8-A84C-A9F7E01A4FB9}" destId="{49D25851-E74F-467F-942C-E338D85B5A64}" srcOrd="0" destOrd="0" parTransId="{6E91864C-AF88-4DB9-BD1D-EC224310EBB5}" sibTransId="{007847C6-B587-4874-9BEE-DD89B32D8081}"/>
    <dgm:cxn modelId="{3BB150B6-50A2-4D1F-87CF-77574A009882}" type="presOf" srcId="{D486B6CA-830B-4B71-880C-C0B2F00D4A81}" destId="{225422C9-FD95-40AF-A0A1-90D6B022B960}" srcOrd="0" destOrd="0" presId="urn:microsoft.com/office/officeart/2011/layout/TabList"/>
    <dgm:cxn modelId="{71DC575F-607B-4D69-9C84-ACB4684804A3}" srcId="{A3AE1BA9-A75C-48E8-A84C-A9F7E01A4FB9}" destId="{4AB4C548-2511-4B54-B3FD-3FCEC31E7C70}" srcOrd="2" destOrd="0" parTransId="{0B6E6D5F-0EA4-46AA-8288-35B744551349}" sibTransId="{7B98DF9B-66F6-4286-AC8B-12E71C01C68C}"/>
    <dgm:cxn modelId="{3D8329AA-0BDA-4666-8ABD-FA3FF1973104}" srcId="{A3AE1BA9-A75C-48E8-A84C-A9F7E01A4FB9}" destId="{D594F4C8-FAD6-43BD-B5C6-855549D12801}" srcOrd="1" destOrd="0" parTransId="{8CC48DB2-2362-4975-9DF9-AB56E10E4372}" sibTransId="{F66FDB1B-3F60-4AA0-A9F5-5C1283F1FF06}"/>
    <dgm:cxn modelId="{F7AE1433-5986-4C66-AB3C-AF2C09C9229B}" srcId="{4AB4C548-2511-4B54-B3FD-3FCEC31E7C70}" destId="{95D9F9DE-3A57-4EC2-A3B8-80F1333EA933}" srcOrd="0" destOrd="0" parTransId="{87EBF9CC-0727-4913-ABF8-EE3D522E77F4}" sibTransId="{234A29CB-3B04-4A73-9F96-167BA120B6C7}"/>
    <dgm:cxn modelId="{B973F08B-6CB0-434F-9556-37512F75069C}" srcId="{4AB4C548-2511-4B54-B3FD-3FCEC31E7C70}" destId="{19092DBA-412F-4074-96EB-8C74E9F67CF5}" srcOrd="2" destOrd="0" parTransId="{738CF1E6-3379-4FE2-B18E-933365E2A34D}" sibTransId="{88D10384-EDB5-4E40-8C68-299F4C1BE8E6}"/>
    <dgm:cxn modelId="{0600974E-CB5C-4078-A18A-AC76FA314E62}" type="presOf" srcId="{2BD3C25F-0DF8-40A4-8744-905EC1B9AAA5}" destId="{225422C9-FD95-40AF-A0A1-90D6B022B960}" srcOrd="0" destOrd="1" presId="urn:microsoft.com/office/officeart/2011/layout/TabList"/>
    <dgm:cxn modelId="{0D768469-0DA7-4F30-9D87-DA24135D4642}" type="presOf" srcId="{601F9F82-CABF-4608-B848-C7656D742ECD}" destId="{0E689C82-EEC4-4589-848C-684115C4A560}" srcOrd="0" destOrd="0" presId="urn:microsoft.com/office/officeart/2011/layout/TabList"/>
    <dgm:cxn modelId="{C6C71C27-E460-4688-8E7C-6635C932A695}" type="presOf" srcId="{75FDF05E-523D-4CB1-8216-FFE1042B6CD0}" destId="{BEF446ED-894E-4424-A962-4CB63080A761}" srcOrd="0" destOrd="0" presId="urn:microsoft.com/office/officeart/2011/layout/TabList"/>
    <dgm:cxn modelId="{7B335415-9640-4962-A407-247C08C2E2AE}" srcId="{A3AE1BA9-A75C-48E8-A84C-A9F7E01A4FB9}" destId="{AC34CA6F-9D54-438B-B71B-7F36B21BEC6C}" srcOrd="4" destOrd="0" parTransId="{F6BAC9FA-871F-4B43-90BF-27DC12BC2516}" sibTransId="{C0BBA0E8-40A8-407F-8577-99EE3A209A3E}"/>
    <dgm:cxn modelId="{3DAA85B2-3225-46BD-83B8-295165BFD57A}" type="presOf" srcId="{4E183294-F6D9-4879-9B31-FC2D4FDE16E6}" destId="{AE2CE340-CD50-47AC-9308-FF4090C52D5D}" srcOrd="0" destOrd="0" presId="urn:microsoft.com/office/officeart/2011/layout/TabList"/>
    <dgm:cxn modelId="{79C5EF1C-2A84-43B6-BCBA-B2FD7A431234}" type="presOf" srcId="{6CBC1B89-B217-4ED8-8BAD-D4EB00F08150}" destId="{D72AAB7C-76B7-4ADE-B771-3C4CB0096B07}" srcOrd="0" destOrd="0" presId="urn:microsoft.com/office/officeart/2011/layout/TabList"/>
    <dgm:cxn modelId="{CBFAD2EB-594F-44F0-890A-D469243FA692}" type="presOf" srcId="{4AB4C548-2511-4B54-B3FD-3FCEC31E7C70}" destId="{BC0B12D8-A1A8-4741-8B0E-A926AD8C2F9A}" srcOrd="0" destOrd="0" presId="urn:microsoft.com/office/officeart/2011/layout/TabList"/>
    <dgm:cxn modelId="{F783E107-E6CE-4F38-B8D2-70F43E0C6E42}" srcId="{49D25851-E74F-467F-942C-E338D85B5A64}" destId="{6491DBBD-A8B0-4B71-9362-7EB7DAF23602}" srcOrd="2" destOrd="0" parTransId="{C3A7F2F2-C1AD-40F9-AC90-6974B13A7E2E}" sibTransId="{7D8A315F-F1EA-467E-A3D5-13B2D5620C6F}"/>
    <dgm:cxn modelId="{789209C1-4DA5-4922-9BCA-5134B8DBAE7D}" srcId="{D594F4C8-FAD6-43BD-B5C6-855549D12801}" destId="{601F9F82-CABF-4608-B848-C7656D742ECD}" srcOrd="1" destOrd="0" parTransId="{E0B9AB40-E5BD-4C9A-A7BF-E059B817C954}" sibTransId="{497201D6-C3A7-48C6-9E47-E489566F8AAE}"/>
    <dgm:cxn modelId="{4570AF7E-0E23-488E-A5D7-59D130174EA6}" type="presOf" srcId="{6491DBBD-A8B0-4B71-9362-7EB7DAF23602}" destId="{34931FBE-F0DE-4576-BAEE-4FD49A3F30E4}" srcOrd="0" destOrd="1" presId="urn:microsoft.com/office/officeart/2011/layout/TabList"/>
    <dgm:cxn modelId="{B437CB91-3B57-4EFF-8168-8312442415BC}" srcId="{AC34CA6F-9D54-438B-B71B-7F36B21BEC6C}" destId="{93508A5C-7DDA-4E8B-84AE-62D5CE7F9385}" srcOrd="1" destOrd="0" parTransId="{221EC810-8F9D-44D4-A59A-15BD15B0E710}" sibTransId="{6F9A2B19-5586-4E0C-A09E-5261260E1E3F}"/>
    <dgm:cxn modelId="{B6D92B41-A4EF-43D0-8A5A-A80170CB08F4}" type="presOf" srcId="{A3AE1BA9-A75C-48E8-A84C-A9F7E01A4FB9}" destId="{F0D5D8A0-3C17-444A-9463-F2D2104B94F5}" srcOrd="0" destOrd="0" presId="urn:microsoft.com/office/officeart/2011/layout/TabList"/>
    <dgm:cxn modelId="{752BB4E4-9043-466C-997F-30E00ECCAFBD}" srcId="{6CBC1B89-B217-4ED8-8BAD-D4EB00F08150}" destId="{D486B6CA-830B-4B71-880C-C0B2F00D4A81}" srcOrd="1" destOrd="0" parTransId="{4F166C03-D3CE-4D28-A001-0753676472C9}" sibTransId="{54526D62-C9E7-49BB-B85F-F9E867BA2F87}"/>
    <dgm:cxn modelId="{22494733-3CF8-4AE6-B5DA-6EFB79413A31}" srcId="{49D25851-E74F-467F-942C-E338D85B5A64}" destId="{7F6782BE-A49B-4613-A0FD-0CA7E6970E49}" srcOrd="1" destOrd="0" parTransId="{FEBD5BC8-A78B-421B-AEE4-CB84A9E0ED71}" sibTransId="{DDE98258-3A0E-4ACD-B64E-00414A766044}"/>
    <dgm:cxn modelId="{E0FC00EF-C861-4A61-ABA4-47F9ABAF1322}" type="presOf" srcId="{6C7D288D-E7F3-45BC-B494-5CDD47B7A4D5}" destId="{34931FBE-F0DE-4576-BAEE-4FD49A3F30E4}" srcOrd="0" destOrd="3" presId="urn:microsoft.com/office/officeart/2011/layout/TabList"/>
    <dgm:cxn modelId="{4F5EF249-C51D-4E90-A9C0-92EF9C593C0F}" srcId="{4AB4C548-2511-4B54-B3FD-3FCEC31E7C70}" destId="{AEC14B71-5826-4DA2-B923-AA6E3129236E}" srcOrd="1" destOrd="0" parTransId="{047C3C4F-0F0B-48DE-AD30-DAC96AEEE1C7}" sibTransId="{D658206A-ED2D-49FF-8FFA-AE02584E283E}"/>
    <dgm:cxn modelId="{3B5AB62D-D045-4E14-82F0-F1D0E0DF7897}" srcId="{49D25851-E74F-467F-942C-E338D85B5A64}" destId="{6C7D288D-E7F3-45BC-B494-5CDD47B7A4D5}" srcOrd="4" destOrd="0" parTransId="{A7E79D86-549F-47EA-A2AD-88366DE5A325}" sibTransId="{2DF4CA51-5BC2-44EF-897A-E20FABA8DDEA}"/>
    <dgm:cxn modelId="{465E662B-88FC-42CD-82C0-AA76814F74DD}" srcId="{D594F4C8-FAD6-43BD-B5C6-855549D12801}" destId="{4E183294-F6D9-4879-9B31-FC2D4FDE16E6}" srcOrd="0" destOrd="0" parTransId="{80D72E58-5875-4672-966B-277DFC28C5F4}" sibTransId="{1F55C49C-E2CD-4528-B0C2-28DFA4AE77D6}"/>
    <dgm:cxn modelId="{776EFBD5-B291-4DB6-908A-96D52BF7F700}" srcId="{6CBC1B89-B217-4ED8-8BAD-D4EB00F08150}" destId="{80FA4084-EB59-4AB5-9063-728E8E3437D6}" srcOrd="0" destOrd="0" parTransId="{944D7AB2-B7ED-41AE-ADFF-26C4CBE528B5}" sibTransId="{C7F4784B-3EC3-4B40-9B28-DA10EAD118C3}"/>
    <dgm:cxn modelId="{1B570FB0-7221-4033-A027-01BB59E3C7C6}" type="presOf" srcId="{AC34CA6F-9D54-438B-B71B-7F36B21BEC6C}" destId="{DDE56E7B-0294-4BED-92A4-2C2105B6D992}" srcOrd="0" destOrd="0" presId="urn:microsoft.com/office/officeart/2011/layout/TabList"/>
    <dgm:cxn modelId="{2A2D67FE-039C-4A50-8761-67B3800EDAFB}" srcId="{49D25851-E74F-467F-942C-E338D85B5A64}" destId="{7C566ADD-69C6-444C-B165-638BC883961B}" srcOrd="3" destOrd="0" parTransId="{4901F4AE-7DD9-4FB2-9C6E-A5B08724A7AD}" sibTransId="{FA91A9A2-2CFA-4260-9521-001F33515275}"/>
    <dgm:cxn modelId="{58AC3A96-8F56-4522-B13F-2CFED1841371}" srcId="{49D25851-E74F-467F-942C-E338D85B5A64}" destId="{75FDF05E-523D-4CB1-8216-FFE1042B6CD0}" srcOrd="0" destOrd="0" parTransId="{D0941493-2186-42D5-81F8-9DA210F9ABF1}" sibTransId="{921B11E0-FA22-4D10-8001-E601766193C9}"/>
    <dgm:cxn modelId="{DC5A0983-6A56-4AE7-AFB9-9EFA923D7D2A}" type="presOf" srcId="{CEF54A10-9547-4C99-8B89-BA6EFB3F8F81}" destId="{34931FBE-F0DE-4576-BAEE-4FD49A3F30E4}" srcOrd="0" destOrd="4" presId="urn:microsoft.com/office/officeart/2011/layout/TabList"/>
    <dgm:cxn modelId="{6C4567AA-AC87-4792-BBCF-4B0243182D66}" type="presOf" srcId="{AEC14B71-5826-4DA2-B923-AA6E3129236E}" destId="{FC3D3A58-1D8F-4B64-AC8B-A14B1790FB67}" srcOrd="0" destOrd="0" presId="urn:microsoft.com/office/officeart/2011/layout/TabList"/>
    <dgm:cxn modelId="{EAD02AE9-A4D2-4FDC-A347-9A832F29A2FF}" type="presOf" srcId="{19092DBA-412F-4074-96EB-8C74E9F67CF5}" destId="{FC3D3A58-1D8F-4B64-AC8B-A14B1790FB67}" srcOrd="0" destOrd="1" presId="urn:microsoft.com/office/officeart/2011/layout/TabList"/>
    <dgm:cxn modelId="{931360AD-9CCF-462F-8EF2-C34085D70D5E}" type="presOf" srcId="{7F6782BE-A49B-4613-A0FD-0CA7E6970E49}" destId="{34931FBE-F0DE-4576-BAEE-4FD49A3F30E4}" srcOrd="0" destOrd="0" presId="urn:microsoft.com/office/officeart/2011/layout/TabList"/>
    <dgm:cxn modelId="{9318FEC3-7CC5-4B40-82FC-A3DC720B3FE8}" type="presParOf" srcId="{F0D5D8A0-3C17-444A-9463-F2D2104B94F5}" destId="{8EDBC448-F015-4077-AB9D-4115744F8B71}" srcOrd="0" destOrd="0" presId="urn:microsoft.com/office/officeart/2011/layout/TabList"/>
    <dgm:cxn modelId="{12284C1E-46FF-42F0-A9FB-02324E72C8A2}" type="presParOf" srcId="{8EDBC448-F015-4077-AB9D-4115744F8B71}" destId="{BEF446ED-894E-4424-A962-4CB63080A761}" srcOrd="0" destOrd="0" presId="urn:microsoft.com/office/officeart/2011/layout/TabList"/>
    <dgm:cxn modelId="{1D3F3176-D52D-456A-BA47-FBC0B9E42404}" type="presParOf" srcId="{8EDBC448-F015-4077-AB9D-4115744F8B71}" destId="{D097F895-6707-44AC-B35D-03A6FD68AA9E}" srcOrd="1" destOrd="0" presId="urn:microsoft.com/office/officeart/2011/layout/TabList"/>
    <dgm:cxn modelId="{F7776491-CD51-429A-A7E0-1E18FA006C11}" type="presParOf" srcId="{8EDBC448-F015-4077-AB9D-4115744F8B71}" destId="{C9333764-70DD-470F-A1A7-D9D853B5D13E}" srcOrd="2" destOrd="0" presId="urn:microsoft.com/office/officeart/2011/layout/TabList"/>
    <dgm:cxn modelId="{BADB1DD5-7DB8-4510-A365-63EAC07B4969}" type="presParOf" srcId="{F0D5D8A0-3C17-444A-9463-F2D2104B94F5}" destId="{34931FBE-F0DE-4576-BAEE-4FD49A3F30E4}" srcOrd="1" destOrd="0" presId="urn:microsoft.com/office/officeart/2011/layout/TabList"/>
    <dgm:cxn modelId="{7B25F938-CDD8-45DE-934D-B89BAE2F4E3D}" type="presParOf" srcId="{F0D5D8A0-3C17-444A-9463-F2D2104B94F5}" destId="{C5D3278F-1407-4C99-BFCA-4F12F84EEBCF}" srcOrd="2" destOrd="0" presId="urn:microsoft.com/office/officeart/2011/layout/TabList"/>
    <dgm:cxn modelId="{E6D992EA-602B-4CB9-9055-693F37ADE174}" type="presParOf" srcId="{F0D5D8A0-3C17-444A-9463-F2D2104B94F5}" destId="{70B6C73F-0F45-4078-A339-F127ADB33DCB}" srcOrd="3" destOrd="0" presId="urn:microsoft.com/office/officeart/2011/layout/TabList"/>
    <dgm:cxn modelId="{D8AAF6D8-F2EF-4B88-9416-04AF325DA28C}" type="presParOf" srcId="{70B6C73F-0F45-4078-A339-F127ADB33DCB}" destId="{AE2CE340-CD50-47AC-9308-FF4090C52D5D}" srcOrd="0" destOrd="0" presId="urn:microsoft.com/office/officeart/2011/layout/TabList"/>
    <dgm:cxn modelId="{512032AD-193D-4AB0-B766-460AB06870FB}" type="presParOf" srcId="{70B6C73F-0F45-4078-A339-F127ADB33DCB}" destId="{56E7182D-D937-44DC-B306-FEDC02F4566B}" srcOrd="1" destOrd="0" presId="urn:microsoft.com/office/officeart/2011/layout/TabList"/>
    <dgm:cxn modelId="{E84D73F4-9C0E-4D12-8286-46CB43F8029A}" type="presParOf" srcId="{70B6C73F-0F45-4078-A339-F127ADB33DCB}" destId="{7D5CD50B-090B-4114-999C-C6480E4B27CD}" srcOrd="2" destOrd="0" presId="urn:microsoft.com/office/officeart/2011/layout/TabList"/>
    <dgm:cxn modelId="{4F0D6A88-7A13-4EBE-BD05-2A8CB37D7DC7}" type="presParOf" srcId="{F0D5D8A0-3C17-444A-9463-F2D2104B94F5}" destId="{0E689C82-EEC4-4589-848C-684115C4A560}" srcOrd="4" destOrd="0" presId="urn:microsoft.com/office/officeart/2011/layout/TabList"/>
    <dgm:cxn modelId="{15CFE293-1F17-444E-89CD-EC6BB01517AD}" type="presParOf" srcId="{F0D5D8A0-3C17-444A-9463-F2D2104B94F5}" destId="{19F50D63-6417-4620-A5E8-12A845E02D98}" srcOrd="5" destOrd="0" presId="urn:microsoft.com/office/officeart/2011/layout/TabList"/>
    <dgm:cxn modelId="{3422EED3-6C48-458C-911B-518B43D5FC19}" type="presParOf" srcId="{F0D5D8A0-3C17-444A-9463-F2D2104B94F5}" destId="{E432ABBC-1348-47BD-97F8-57CCEEC7AB80}" srcOrd="6" destOrd="0" presId="urn:microsoft.com/office/officeart/2011/layout/TabList"/>
    <dgm:cxn modelId="{339B65F6-8B07-40FF-9BC1-CFA7CBDC9D17}" type="presParOf" srcId="{E432ABBC-1348-47BD-97F8-57CCEEC7AB80}" destId="{B1B1697F-8AED-4ECC-AFA0-06419620BD92}" srcOrd="0" destOrd="0" presId="urn:microsoft.com/office/officeart/2011/layout/TabList"/>
    <dgm:cxn modelId="{2C58A6C1-A268-490A-A633-D1A8C27A5AF6}" type="presParOf" srcId="{E432ABBC-1348-47BD-97F8-57CCEEC7AB80}" destId="{BC0B12D8-A1A8-4741-8B0E-A926AD8C2F9A}" srcOrd="1" destOrd="0" presId="urn:microsoft.com/office/officeart/2011/layout/TabList"/>
    <dgm:cxn modelId="{7836CEAF-FB00-4607-BDEA-20BFDEA86313}" type="presParOf" srcId="{E432ABBC-1348-47BD-97F8-57CCEEC7AB80}" destId="{AE2E71F1-BAA2-4646-BE08-5B9D3DC8B4D2}" srcOrd="2" destOrd="0" presId="urn:microsoft.com/office/officeart/2011/layout/TabList"/>
    <dgm:cxn modelId="{4FB1BE8E-5964-4223-8B54-124C3B9772AA}" type="presParOf" srcId="{F0D5D8A0-3C17-444A-9463-F2D2104B94F5}" destId="{FC3D3A58-1D8F-4B64-AC8B-A14B1790FB67}" srcOrd="7" destOrd="0" presId="urn:microsoft.com/office/officeart/2011/layout/TabList"/>
    <dgm:cxn modelId="{0D34CA56-774D-4430-96DA-BF465C0EEB1B}" type="presParOf" srcId="{F0D5D8A0-3C17-444A-9463-F2D2104B94F5}" destId="{59800D66-CA4F-4535-94AE-2FC73A5A3CA0}" srcOrd="8" destOrd="0" presId="urn:microsoft.com/office/officeart/2011/layout/TabList"/>
    <dgm:cxn modelId="{E7F28605-1581-4D10-8D99-620E21A166C9}" type="presParOf" srcId="{F0D5D8A0-3C17-444A-9463-F2D2104B94F5}" destId="{E52AD2F7-C323-43C4-A51D-30A767AFBB5C}" srcOrd="9" destOrd="0" presId="urn:microsoft.com/office/officeart/2011/layout/TabList"/>
    <dgm:cxn modelId="{C5B4BEC4-686F-43BF-9718-7079702F70AB}" type="presParOf" srcId="{E52AD2F7-C323-43C4-A51D-30A767AFBB5C}" destId="{F56ABB66-1E0E-437E-ACB6-008CAAFB79B1}" srcOrd="0" destOrd="0" presId="urn:microsoft.com/office/officeart/2011/layout/TabList"/>
    <dgm:cxn modelId="{6965F546-4DD3-4CE7-8885-515817D7FA2F}" type="presParOf" srcId="{E52AD2F7-C323-43C4-A51D-30A767AFBB5C}" destId="{D72AAB7C-76B7-4ADE-B771-3C4CB0096B07}" srcOrd="1" destOrd="0" presId="urn:microsoft.com/office/officeart/2011/layout/TabList"/>
    <dgm:cxn modelId="{3EE91822-7261-4B8A-98D2-C221164D4213}" type="presParOf" srcId="{E52AD2F7-C323-43C4-A51D-30A767AFBB5C}" destId="{10D539E5-779C-4CCA-8263-A0639F5528E7}" srcOrd="2" destOrd="0" presId="urn:microsoft.com/office/officeart/2011/layout/TabList"/>
    <dgm:cxn modelId="{32FD46E2-FE31-4D65-9496-03B1BD740F15}" type="presParOf" srcId="{F0D5D8A0-3C17-444A-9463-F2D2104B94F5}" destId="{225422C9-FD95-40AF-A0A1-90D6B022B960}" srcOrd="10" destOrd="0" presId="urn:microsoft.com/office/officeart/2011/layout/TabList"/>
    <dgm:cxn modelId="{699CB3B6-6D47-4D94-B99F-FF406B19B3F4}" type="presParOf" srcId="{F0D5D8A0-3C17-444A-9463-F2D2104B94F5}" destId="{DE124ABA-FA1D-4901-AF1B-C87CFE468078}" srcOrd="11" destOrd="0" presId="urn:microsoft.com/office/officeart/2011/layout/TabList"/>
    <dgm:cxn modelId="{0CCE65CF-48A8-4870-AB73-1A888A34BD4B}" type="presParOf" srcId="{F0D5D8A0-3C17-444A-9463-F2D2104B94F5}" destId="{929C2083-7B2C-4AFA-AD3C-0A2D6E149BA7}" srcOrd="12" destOrd="0" presId="urn:microsoft.com/office/officeart/2011/layout/TabList"/>
    <dgm:cxn modelId="{C61282E9-6C9A-49D8-9F72-63198C77D939}" type="presParOf" srcId="{929C2083-7B2C-4AFA-AD3C-0A2D6E149BA7}" destId="{420156D5-7CB1-453B-84D8-87292E479B63}" srcOrd="0" destOrd="0" presId="urn:microsoft.com/office/officeart/2011/layout/TabList"/>
    <dgm:cxn modelId="{52F06D58-BF9F-42A1-964B-605AD046158D}" type="presParOf" srcId="{929C2083-7B2C-4AFA-AD3C-0A2D6E149BA7}" destId="{DDE56E7B-0294-4BED-92A4-2C2105B6D992}" srcOrd="1" destOrd="0" presId="urn:microsoft.com/office/officeart/2011/layout/TabList"/>
    <dgm:cxn modelId="{26F76591-FDE4-4101-86E9-336C6309B429}" type="presParOf" srcId="{929C2083-7B2C-4AFA-AD3C-0A2D6E149BA7}" destId="{4175FFE5-65B7-475E-8FDC-F14D76BDA3AB}" srcOrd="2" destOrd="0" presId="urn:microsoft.com/office/officeart/2011/layout/TabList"/>
    <dgm:cxn modelId="{096B9B5B-AD47-43E0-86AB-6FEC260CC951}" type="presParOf" srcId="{F0D5D8A0-3C17-444A-9463-F2D2104B94F5}" destId="{F28FA269-F0E9-4423-B660-12A0E40E2793}" srcOrd="13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E75FB0-975F-4BC5-9AF7-D0A39102C1DF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25CC2DFB-48EB-4822-86EC-4AA8B30E5FA8}">
      <dgm:prSet phldrT="[Text]"/>
      <dgm:spPr/>
      <dgm:t>
        <a:bodyPr/>
        <a:lstStyle/>
        <a:p>
          <a:r>
            <a:rPr lang="sr-Cyrl-RS" dirty="0" smtClean="0"/>
            <a:t>Порески објекат </a:t>
          </a:r>
          <a:endParaRPr lang="sr-Cyrl-RS" dirty="0"/>
        </a:p>
      </dgm:t>
    </dgm:pt>
    <dgm:pt modelId="{902D911C-3E04-4909-BEA8-1A86A081DF79}" type="parTrans" cxnId="{AC93B6AB-29FC-4302-BCC8-2808ECBF431B}">
      <dgm:prSet/>
      <dgm:spPr/>
      <dgm:t>
        <a:bodyPr/>
        <a:lstStyle/>
        <a:p>
          <a:endParaRPr lang="sr-Cyrl-RS"/>
        </a:p>
      </dgm:t>
    </dgm:pt>
    <dgm:pt modelId="{7997860E-D903-45C3-BF3F-E32DF4B2C9F2}" type="sibTrans" cxnId="{AC93B6AB-29FC-4302-BCC8-2808ECBF431B}">
      <dgm:prSet/>
      <dgm:spPr/>
      <dgm:t>
        <a:bodyPr/>
        <a:lstStyle/>
        <a:p>
          <a:endParaRPr lang="sr-Cyrl-RS"/>
        </a:p>
      </dgm:t>
    </dgm:pt>
    <dgm:pt modelId="{A9A292D6-E522-4C24-9B23-BF711FF50A4D}">
      <dgm:prSet phldrT="[Text]"/>
      <dgm:spPr/>
      <dgm:t>
        <a:bodyPr/>
        <a:lstStyle/>
        <a:p>
          <a:r>
            <a:rPr lang="sr-Cyrl-RS" dirty="0" smtClean="0"/>
            <a:t>Закупнина остварена издавањем у закуп или подзакуп непокретности (земљишта, стамбених и пословних зграда или делова тих зграда)</a:t>
          </a:r>
          <a:endParaRPr lang="sr-Cyrl-RS" dirty="0"/>
        </a:p>
      </dgm:t>
    </dgm:pt>
    <dgm:pt modelId="{FB039467-ED46-4DFD-ABC5-C110DCC39C89}" type="parTrans" cxnId="{104BD614-78EA-43D4-BCC6-01F0F442307B}">
      <dgm:prSet/>
      <dgm:spPr/>
      <dgm:t>
        <a:bodyPr/>
        <a:lstStyle/>
        <a:p>
          <a:endParaRPr lang="sr-Cyrl-RS"/>
        </a:p>
      </dgm:t>
    </dgm:pt>
    <dgm:pt modelId="{DD0F3B31-9A1E-401E-8AE7-0255A0964545}" type="sibTrans" cxnId="{104BD614-78EA-43D4-BCC6-01F0F442307B}">
      <dgm:prSet/>
      <dgm:spPr/>
      <dgm:t>
        <a:bodyPr/>
        <a:lstStyle/>
        <a:p>
          <a:endParaRPr lang="sr-Cyrl-RS"/>
        </a:p>
      </dgm:t>
    </dgm:pt>
    <dgm:pt modelId="{5791E569-5F55-420F-9BB5-BFA8B1FBFEED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D09AD762-9956-4A9F-AF50-F79DE385679C}" type="parTrans" cxnId="{1937E8BC-D02E-4B05-83BC-820BC5422D42}">
      <dgm:prSet/>
      <dgm:spPr/>
      <dgm:t>
        <a:bodyPr/>
        <a:lstStyle/>
        <a:p>
          <a:endParaRPr lang="sr-Cyrl-RS"/>
        </a:p>
      </dgm:t>
    </dgm:pt>
    <dgm:pt modelId="{6C5C5AF8-7773-47AA-AFD3-BB55618A09C4}" type="sibTrans" cxnId="{1937E8BC-D02E-4B05-83BC-820BC5422D42}">
      <dgm:prSet/>
      <dgm:spPr/>
      <dgm:t>
        <a:bodyPr/>
        <a:lstStyle/>
        <a:p>
          <a:endParaRPr lang="sr-Cyrl-RS"/>
        </a:p>
      </dgm:t>
    </dgm:pt>
    <dgm:pt modelId="{EACA2158-B7EB-4882-BFDC-3433F9CB7B6B}">
      <dgm:prSet phldrT="[Text]"/>
      <dgm:spPr/>
      <dgm:t>
        <a:bodyPr/>
        <a:lstStyle/>
        <a:p>
          <a:r>
            <a:rPr lang="sr-Cyrl-RS" dirty="0" smtClean="0"/>
            <a:t>Физичко лице које издавањем у закуп или подзакуп непокретности остварује приходе</a:t>
          </a:r>
          <a:endParaRPr lang="sr-Cyrl-RS" dirty="0"/>
        </a:p>
      </dgm:t>
    </dgm:pt>
    <dgm:pt modelId="{7B058F34-0ABC-44D6-B1F3-27D4C58965B2}" type="parTrans" cxnId="{AB65A203-942A-49F9-96B1-4905CD5C2589}">
      <dgm:prSet/>
      <dgm:spPr/>
      <dgm:t>
        <a:bodyPr/>
        <a:lstStyle/>
        <a:p>
          <a:endParaRPr lang="sr-Cyrl-RS"/>
        </a:p>
      </dgm:t>
    </dgm:pt>
    <dgm:pt modelId="{1479A4E0-2D0C-4FFB-81FA-A58CABCEAF51}" type="sibTrans" cxnId="{AB65A203-942A-49F9-96B1-4905CD5C2589}">
      <dgm:prSet/>
      <dgm:spPr/>
      <dgm:t>
        <a:bodyPr/>
        <a:lstStyle/>
        <a:p>
          <a:endParaRPr lang="sr-Cyrl-RS"/>
        </a:p>
      </dgm:t>
    </dgm:pt>
    <dgm:pt modelId="{7C62EC10-53A9-40A7-B64C-8D02698A0A53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ED94201D-C0E8-49AD-B0FA-E8B918C90560}" type="parTrans" cxnId="{98EC2B9E-E603-4943-8015-805808CBC652}">
      <dgm:prSet/>
      <dgm:spPr/>
      <dgm:t>
        <a:bodyPr/>
        <a:lstStyle/>
        <a:p>
          <a:endParaRPr lang="sr-Cyrl-RS"/>
        </a:p>
      </dgm:t>
    </dgm:pt>
    <dgm:pt modelId="{0E3687D4-4C9F-4806-9C29-C04F713C009F}" type="sibTrans" cxnId="{98EC2B9E-E603-4943-8015-805808CBC652}">
      <dgm:prSet/>
      <dgm:spPr/>
      <dgm:t>
        <a:bodyPr/>
        <a:lstStyle/>
        <a:p>
          <a:endParaRPr lang="sr-Cyrl-RS"/>
        </a:p>
      </dgm:t>
    </dgm:pt>
    <dgm:pt modelId="{47145201-A3BA-4062-B7BE-A93E1C90086B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4BD1F0DB-EC38-4AD7-BF82-41B240BD4517}" type="parTrans" cxnId="{1279014D-8BB4-4271-ABF9-CC37497C2ABC}">
      <dgm:prSet/>
      <dgm:spPr/>
      <dgm:t>
        <a:bodyPr/>
        <a:lstStyle/>
        <a:p>
          <a:endParaRPr lang="sr-Cyrl-RS"/>
        </a:p>
      </dgm:t>
    </dgm:pt>
    <dgm:pt modelId="{BDB615C5-F886-4441-9A60-98F6C89141F9}" type="sibTrans" cxnId="{1279014D-8BB4-4271-ABF9-CC37497C2ABC}">
      <dgm:prSet/>
      <dgm:spPr/>
      <dgm:t>
        <a:bodyPr/>
        <a:lstStyle/>
        <a:p>
          <a:endParaRPr lang="sr-Cyrl-RS"/>
        </a:p>
      </dgm:t>
    </dgm:pt>
    <dgm:pt modelId="{97BA99C6-6CAD-4EC2-A698-52981796A4A7}">
      <dgm:prSet phldrT="[Text]"/>
      <dgm:spPr/>
      <dgm:t>
        <a:bodyPr/>
        <a:lstStyle/>
        <a:p>
          <a:r>
            <a:rPr lang="sr-Cyrl-RS" dirty="0" smtClean="0"/>
            <a:t>Настанак пореске обавезе</a:t>
          </a:r>
          <a:endParaRPr lang="sr-Cyrl-RS" dirty="0"/>
        </a:p>
      </dgm:t>
    </dgm:pt>
    <dgm:pt modelId="{EA962592-9DD9-4E4A-9A84-A3634533DA2D}" type="parTrans" cxnId="{83C89382-3935-4B48-A61B-EFEB7ED3EEC4}">
      <dgm:prSet/>
      <dgm:spPr/>
      <dgm:t>
        <a:bodyPr/>
        <a:lstStyle/>
        <a:p>
          <a:endParaRPr lang="sr-Cyrl-RS"/>
        </a:p>
      </dgm:t>
    </dgm:pt>
    <dgm:pt modelId="{6FCAD832-A7A4-4080-9EDC-73D4F530A425}" type="sibTrans" cxnId="{83C89382-3935-4B48-A61B-EFEB7ED3EEC4}">
      <dgm:prSet/>
      <dgm:spPr/>
      <dgm:t>
        <a:bodyPr/>
        <a:lstStyle/>
        <a:p>
          <a:endParaRPr lang="sr-Cyrl-RS"/>
        </a:p>
      </dgm:t>
    </dgm:pt>
    <dgm:pt modelId="{D2B32CCD-5BF0-4838-A375-9FE101DB82B8}">
      <dgm:prSet phldrT="[Text]"/>
      <dgm:spPr/>
      <dgm:t>
        <a:bodyPr/>
        <a:lstStyle/>
        <a:p>
          <a:r>
            <a:rPr lang="sr-Cyrl-RS" dirty="0" smtClean="0"/>
            <a:t>Бруто закупнина умањена за нормиране трошкове од 25%</a:t>
          </a:r>
          <a:endParaRPr lang="sr-Cyrl-RS" dirty="0"/>
        </a:p>
      </dgm:t>
    </dgm:pt>
    <dgm:pt modelId="{E6AEA62F-27BC-4E62-82B3-3DE4CB9FA96D}" type="parTrans" cxnId="{27B4C020-8545-43A8-B88C-3F1EB7B8C78F}">
      <dgm:prSet/>
      <dgm:spPr/>
      <dgm:t>
        <a:bodyPr/>
        <a:lstStyle/>
        <a:p>
          <a:endParaRPr lang="sr-Cyrl-RS"/>
        </a:p>
      </dgm:t>
    </dgm:pt>
    <dgm:pt modelId="{1EA0C247-C4E2-47D3-A520-C05D50266B2C}" type="sibTrans" cxnId="{27B4C020-8545-43A8-B88C-3F1EB7B8C78F}">
      <dgm:prSet/>
      <dgm:spPr/>
      <dgm:t>
        <a:bodyPr/>
        <a:lstStyle/>
        <a:p>
          <a:endParaRPr lang="sr-Cyrl-RS"/>
        </a:p>
      </dgm:t>
    </dgm:pt>
    <dgm:pt modelId="{8740BA12-0FCA-49D9-8796-1048CB96B3CE}">
      <dgm:prSet phldrT="[Text]"/>
      <dgm:spPr/>
      <dgm:t>
        <a:bodyPr/>
        <a:lstStyle/>
        <a:p>
          <a:r>
            <a:rPr lang="sr-Cyrl-RS" dirty="0" smtClean="0"/>
            <a:t>Даном предаје ствари закупцу на коришћење по основу уговора о закупу непокретности</a:t>
          </a:r>
          <a:endParaRPr lang="sr-Cyrl-RS" dirty="0"/>
        </a:p>
      </dgm:t>
    </dgm:pt>
    <dgm:pt modelId="{21E28A61-A527-4096-826B-9CAED062063B}" type="parTrans" cxnId="{C7587BF6-0665-4099-BDBD-B0ADE10ADB3E}">
      <dgm:prSet/>
      <dgm:spPr/>
      <dgm:t>
        <a:bodyPr/>
        <a:lstStyle/>
        <a:p>
          <a:endParaRPr lang="sr-Cyrl-RS"/>
        </a:p>
      </dgm:t>
    </dgm:pt>
    <dgm:pt modelId="{D8B28A2D-6605-404D-BC09-19B9049F1F51}" type="sibTrans" cxnId="{C7587BF6-0665-4099-BDBD-B0ADE10ADB3E}">
      <dgm:prSet/>
      <dgm:spPr/>
      <dgm:t>
        <a:bodyPr/>
        <a:lstStyle/>
        <a:p>
          <a:endParaRPr lang="sr-Cyrl-RS"/>
        </a:p>
      </dgm:t>
    </dgm:pt>
    <dgm:pt modelId="{EDA14849-AC11-4315-A6D7-088667707F49}">
      <dgm:prSet phldrT="[Text]"/>
      <dgm:spPr/>
      <dgm:t>
        <a:bodyPr/>
        <a:lstStyle/>
        <a:p>
          <a:r>
            <a:rPr lang="sr-Cyrl-RS" dirty="0" smtClean="0"/>
            <a:t>Пропорционална – 20%</a:t>
          </a:r>
          <a:endParaRPr lang="sr-Cyrl-RS" dirty="0"/>
        </a:p>
      </dgm:t>
    </dgm:pt>
    <dgm:pt modelId="{D996B420-D9C5-4C39-B4C7-9311A63F9613}" type="parTrans" cxnId="{70E83F43-ED14-4E75-B76A-BC67229B051C}">
      <dgm:prSet/>
      <dgm:spPr/>
      <dgm:t>
        <a:bodyPr/>
        <a:lstStyle/>
        <a:p>
          <a:endParaRPr lang="sr-Cyrl-RS"/>
        </a:p>
      </dgm:t>
    </dgm:pt>
    <dgm:pt modelId="{C7EF499C-7805-495F-9BA2-0A8F8C6065CC}" type="sibTrans" cxnId="{70E83F43-ED14-4E75-B76A-BC67229B051C}">
      <dgm:prSet/>
      <dgm:spPr/>
      <dgm:t>
        <a:bodyPr/>
        <a:lstStyle/>
        <a:p>
          <a:endParaRPr lang="sr-Cyrl-RS"/>
        </a:p>
      </dgm:t>
    </dgm:pt>
    <dgm:pt modelId="{4C6D80A3-A129-4FBF-A03E-FC90F7B2ACF0}">
      <dgm:prSet phldrT="[Text]"/>
      <dgm:spPr/>
      <dgm:t>
        <a:bodyPr/>
        <a:lstStyle/>
        <a:p>
          <a:endParaRPr lang="sr-Cyrl-RS" dirty="0"/>
        </a:p>
      </dgm:t>
    </dgm:pt>
    <dgm:pt modelId="{90420E09-71EF-4D1D-AD98-F0E3E58C9BBE}" type="parTrans" cxnId="{065CDC81-B7D6-4BC1-AB55-E7B002729DA6}">
      <dgm:prSet/>
      <dgm:spPr/>
      <dgm:t>
        <a:bodyPr/>
        <a:lstStyle/>
        <a:p>
          <a:endParaRPr lang="sr-Cyrl-RS"/>
        </a:p>
      </dgm:t>
    </dgm:pt>
    <dgm:pt modelId="{F0A3A0F5-4CAB-455D-B307-227D8CFA9A06}" type="sibTrans" cxnId="{065CDC81-B7D6-4BC1-AB55-E7B002729DA6}">
      <dgm:prSet/>
      <dgm:spPr/>
      <dgm:t>
        <a:bodyPr/>
        <a:lstStyle/>
        <a:p>
          <a:endParaRPr lang="sr-Cyrl-RS"/>
        </a:p>
      </dgm:t>
    </dgm:pt>
    <dgm:pt modelId="{1B49CA92-9B34-4420-9ACA-0A099A00221E}">
      <dgm:prSet phldrT="[Text]"/>
      <dgm:spPr/>
      <dgm:t>
        <a:bodyPr/>
        <a:lstStyle/>
        <a:p>
          <a:r>
            <a:rPr lang="sr-Cyrl-RS" dirty="0" smtClean="0"/>
            <a:t>Ако непокретности издаје предузетник у оквиру обављања регистроване самосталне делатности, он није обвезник овог пореза већ пореза на приходе од самосталних делатности </a:t>
          </a:r>
          <a:endParaRPr lang="sr-Cyrl-RS" dirty="0"/>
        </a:p>
      </dgm:t>
    </dgm:pt>
    <dgm:pt modelId="{D6779DB0-7BDD-46F5-98DF-84A93C15DAA1}" type="parTrans" cxnId="{99B68D19-8C3F-4868-9D56-D6DE6DDFFDEC}">
      <dgm:prSet/>
      <dgm:spPr/>
      <dgm:t>
        <a:bodyPr/>
        <a:lstStyle/>
        <a:p>
          <a:endParaRPr lang="sr-Cyrl-RS"/>
        </a:p>
      </dgm:t>
    </dgm:pt>
    <dgm:pt modelId="{77258138-394C-4523-A003-561DDDCA5DCF}" type="sibTrans" cxnId="{99B68D19-8C3F-4868-9D56-D6DE6DDFFDEC}">
      <dgm:prSet/>
      <dgm:spPr/>
      <dgm:t>
        <a:bodyPr/>
        <a:lstStyle/>
        <a:p>
          <a:endParaRPr lang="sr-Cyrl-RS"/>
        </a:p>
      </dgm:t>
    </dgm:pt>
    <dgm:pt modelId="{232BD3AD-2767-46E6-85EA-0E30C6768DBC}" type="pres">
      <dgm:prSet presAssocID="{2DE75FB0-975F-4BC5-9AF7-D0A39102C1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1BCC670D-E4CD-4D05-8023-599239FB4A99}" type="pres">
      <dgm:prSet presAssocID="{25CC2DFB-48EB-4822-86EC-4AA8B30E5FA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984D109-36A2-40EE-A9B1-027E4F5F039E}" type="pres">
      <dgm:prSet presAssocID="{25CC2DFB-48EB-4822-86EC-4AA8B30E5FA8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A559FDD-3D46-4D2E-BB82-E21B402AB295}" type="pres">
      <dgm:prSet presAssocID="{5791E569-5F55-420F-9BB5-BFA8B1FBFEE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E73AE66-C7A8-4358-AADD-D3B62958F1B7}" type="pres">
      <dgm:prSet presAssocID="{5791E569-5F55-420F-9BB5-BFA8B1FBFEED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3C08E58-286C-4B96-866E-0C484C80E6B2}" type="pres">
      <dgm:prSet presAssocID="{47145201-A3BA-4062-B7BE-A93E1C90086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FDBE894-F2E7-4803-87F2-B4DD6799CD27}" type="pres">
      <dgm:prSet presAssocID="{47145201-A3BA-4062-B7BE-A93E1C90086B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68FA998-AB1A-4A0F-B2B0-668948AAC553}" type="pres">
      <dgm:prSet presAssocID="{97BA99C6-6CAD-4EC2-A698-52981796A4A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12A50B6-9644-4B4D-8891-9BE19639E024}" type="pres">
      <dgm:prSet presAssocID="{97BA99C6-6CAD-4EC2-A698-52981796A4A7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F4765BC-1A0A-4AF2-BD3E-0DF95ABFEF67}" type="pres">
      <dgm:prSet presAssocID="{7C62EC10-53A9-40A7-B64C-8D02698A0A5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5FFF58E-0BA4-4606-8402-09F70150C7D9}" type="pres">
      <dgm:prSet presAssocID="{7C62EC10-53A9-40A7-B64C-8D02698A0A53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5B45D8EF-4DC7-4B67-A703-E97D220E8F5B}" type="presOf" srcId="{97BA99C6-6CAD-4EC2-A698-52981796A4A7}" destId="{C68FA998-AB1A-4A0F-B2B0-668948AAC553}" srcOrd="0" destOrd="0" presId="urn:microsoft.com/office/officeart/2005/8/layout/vList2"/>
    <dgm:cxn modelId="{1937E8BC-D02E-4B05-83BC-820BC5422D42}" srcId="{2DE75FB0-975F-4BC5-9AF7-D0A39102C1DF}" destId="{5791E569-5F55-420F-9BB5-BFA8B1FBFEED}" srcOrd="1" destOrd="0" parTransId="{D09AD762-9956-4A9F-AF50-F79DE385679C}" sibTransId="{6C5C5AF8-7773-47AA-AFD3-BB55618A09C4}"/>
    <dgm:cxn modelId="{23A56C8D-B5AE-493A-BB5C-2FB0F785AAB9}" type="presOf" srcId="{8740BA12-0FCA-49D9-8796-1048CB96B3CE}" destId="{612A50B6-9644-4B4D-8891-9BE19639E024}" srcOrd="0" destOrd="0" presId="urn:microsoft.com/office/officeart/2005/8/layout/vList2"/>
    <dgm:cxn modelId="{0970046D-0EAF-4265-BEBE-5AA109BF8B2D}" type="presOf" srcId="{EDA14849-AC11-4315-A6D7-088667707F49}" destId="{C5FFF58E-0BA4-4606-8402-09F70150C7D9}" srcOrd="0" destOrd="0" presId="urn:microsoft.com/office/officeart/2005/8/layout/vList2"/>
    <dgm:cxn modelId="{AB65A203-942A-49F9-96B1-4905CD5C2589}" srcId="{5791E569-5F55-420F-9BB5-BFA8B1FBFEED}" destId="{EACA2158-B7EB-4882-BFDC-3433F9CB7B6B}" srcOrd="0" destOrd="0" parTransId="{7B058F34-0ABC-44D6-B1F3-27D4C58965B2}" sibTransId="{1479A4E0-2D0C-4FFB-81FA-A58CABCEAF51}"/>
    <dgm:cxn modelId="{8C106970-7663-4465-A9E4-769725C6E0EB}" type="presOf" srcId="{2DE75FB0-975F-4BC5-9AF7-D0A39102C1DF}" destId="{232BD3AD-2767-46E6-85EA-0E30C6768DBC}" srcOrd="0" destOrd="0" presId="urn:microsoft.com/office/officeart/2005/8/layout/vList2"/>
    <dgm:cxn modelId="{C7587BF6-0665-4099-BDBD-B0ADE10ADB3E}" srcId="{97BA99C6-6CAD-4EC2-A698-52981796A4A7}" destId="{8740BA12-0FCA-49D9-8796-1048CB96B3CE}" srcOrd="0" destOrd="0" parTransId="{21E28A61-A527-4096-826B-9CAED062063B}" sibTransId="{D8B28A2D-6605-404D-BC09-19B9049F1F51}"/>
    <dgm:cxn modelId="{DFED4CDE-27EB-479A-9FE1-CE59DB7E19CD}" type="presOf" srcId="{D2B32CCD-5BF0-4838-A375-9FE101DB82B8}" destId="{6FDBE894-F2E7-4803-87F2-B4DD6799CD27}" srcOrd="0" destOrd="0" presId="urn:microsoft.com/office/officeart/2005/8/layout/vList2"/>
    <dgm:cxn modelId="{AC93B6AB-29FC-4302-BCC8-2808ECBF431B}" srcId="{2DE75FB0-975F-4BC5-9AF7-D0A39102C1DF}" destId="{25CC2DFB-48EB-4822-86EC-4AA8B30E5FA8}" srcOrd="0" destOrd="0" parTransId="{902D911C-3E04-4909-BEA8-1A86A081DF79}" sibTransId="{7997860E-D903-45C3-BF3F-E32DF4B2C9F2}"/>
    <dgm:cxn modelId="{4FB41383-03F8-4B25-82E4-DD400B576A15}" type="presOf" srcId="{1B49CA92-9B34-4420-9ACA-0A099A00221E}" destId="{3E73AE66-C7A8-4358-AADD-D3B62958F1B7}" srcOrd="0" destOrd="1" presId="urn:microsoft.com/office/officeart/2005/8/layout/vList2"/>
    <dgm:cxn modelId="{065CDC81-B7D6-4BC1-AB55-E7B002729DA6}" srcId="{5791E569-5F55-420F-9BB5-BFA8B1FBFEED}" destId="{4C6D80A3-A129-4FBF-A03E-FC90F7B2ACF0}" srcOrd="2" destOrd="0" parTransId="{90420E09-71EF-4D1D-AD98-F0E3E58C9BBE}" sibTransId="{F0A3A0F5-4CAB-455D-B307-227D8CFA9A06}"/>
    <dgm:cxn modelId="{99EEC4CB-C909-4BFB-8AD7-D4726C327359}" type="presOf" srcId="{5791E569-5F55-420F-9BB5-BFA8B1FBFEED}" destId="{2A559FDD-3D46-4D2E-BB82-E21B402AB295}" srcOrd="0" destOrd="0" presId="urn:microsoft.com/office/officeart/2005/8/layout/vList2"/>
    <dgm:cxn modelId="{27B4C020-8545-43A8-B88C-3F1EB7B8C78F}" srcId="{47145201-A3BA-4062-B7BE-A93E1C90086B}" destId="{D2B32CCD-5BF0-4838-A375-9FE101DB82B8}" srcOrd="0" destOrd="0" parTransId="{E6AEA62F-27BC-4E62-82B3-3DE4CB9FA96D}" sibTransId="{1EA0C247-C4E2-47D3-A520-C05D50266B2C}"/>
    <dgm:cxn modelId="{98EC2B9E-E603-4943-8015-805808CBC652}" srcId="{2DE75FB0-975F-4BC5-9AF7-D0A39102C1DF}" destId="{7C62EC10-53A9-40A7-B64C-8D02698A0A53}" srcOrd="4" destOrd="0" parTransId="{ED94201D-C0E8-49AD-B0FA-E8B918C90560}" sibTransId="{0E3687D4-4C9F-4806-9C29-C04F713C009F}"/>
    <dgm:cxn modelId="{70E83F43-ED14-4E75-B76A-BC67229B051C}" srcId="{7C62EC10-53A9-40A7-B64C-8D02698A0A53}" destId="{EDA14849-AC11-4315-A6D7-088667707F49}" srcOrd="0" destOrd="0" parTransId="{D996B420-D9C5-4C39-B4C7-9311A63F9613}" sibTransId="{C7EF499C-7805-495F-9BA2-0A8F8C6065CC}"/>
    <dgm:cxn modelId="{83C89382-3935-4B48-A61B-EFEB7ED3EEC4}" srcId="{2DE75FB0-975F-4BC5-9AF7-D0A39102C1DF}" destId="{97BA99C6-6CAD-4EC2-A698-52981796A4A7}" srcOrd="3" destOrd="0" parTransId="{EA962592-9DD9-4E4A-9A84-A3634533DA2D}" sibTransId="{6FCAD832-A7A4-4080-9EDC-73D4F530A425}"/>
    <dgm:cxn modelId="{99B68D19-8C3F-4868-9D56-D6DE6DDFFDEC}" srcId="{5791E569-5F55-420F-9BB5-BFA8B1FBFEED}" destId="{1B49CA92-9B34-4420-9ACA-0A099A00221E}" srcOrd="1" destOrd="0" parTransId="{D6779DB0-7BDD-46F5-98DF-84A93C15DAA1}" sibTransId="{77258138-394C-4523-A003-561DDDCA5DCF}"/>
    <dgm:cxn modelId="{104BD614-78EA-43D4-BCC6-01F0F442307B}" srcId="{25CC2DFB-48EB-4822-86EC-4AA8B30E5FA8}" destId="{A9A292D6-E522-4C24-9B23-BF711FF50A4D}" srcOrd="0" destOrd="0" parTransId="{FB039467-ED46-4DFD-ABC5-C110DCC39C89}" sibTransId="{DD0F3B31-9A1E-401E-8AE7-0255A0964545}"/>
    <dgm:cxn modelId="{1BD3F2B4-28F8-43CC-91BC-AFA3ED277084}" type="presOf" srcId="{A9A292D6-E522-4C24-9B23-BF711FF50A4D}" destId="{3984D109-36A2-40EE-A9B1-027E4F5F039E}" srcOrd="0" destOrd="0" presId="urn:microsoft.com/office/officeart/2005/8/layout/vList2"/>
    <dgm:cxn modelId="{1279014D-8BB4-4271-ABF9-CC37497C2ABC}" srcId="{2DE75FB0-975F-4BC5-9AF7-D0A39102C1DF}" destId="{47145201-A3BA-4062-B7BE-A93E1C90086B}" srcOrd="2" destOrd="0" parTransId="{4BD1F0DB-EC38-4AD7-BF82-41B240BD4517}" sibTransId="{BDB615C5-F886-4441-9A60-98F6C89141F9}"/>
    <dgm:cxn modelId="{3E0AEEBA-2F96-4B2C-988F-BC6DE5D476E8}" type="presOf" srcId="{25CC2DFB-48EB-4822-86EC-4AA8B30E5FA8}" destId="{1BCC670D-E4CD-4D05-8023-599239FB4A99}" srcOrd="0" destOrd="0" presId="urn:microsoft.com/office/officeart/2005/8/layout/vList2"/>
    <dgm:cxn modelId="{B72951C9-4231-4DBF-A940-283FD29903D0}" type="presOf" srcId="{47145201-A3BA-4062-B7BE-A93E1C90086B}" destId="{93C08E58-286C-4B96-866E-0C484C80E6B2}" srcOrd="0" destOrd="0" presId="urn:microsoft.com/office/officeart/2005/8/layout/vList2"/>
    <dgm:cxn modelId="{70ABE611-C39E-4358-B035-A6CD9992AD3F}" type="presOf" srcId="{EACA2158-B7EB-4882-BFDC-3433F9CB7B6B}" destId="{3E73AE66-C7A8-4358-AADD-D3B62958F1B7}" srcOrd="0" destOrd="0" presId="urn:microsoft.com/office/officeart/2005/8/layout/vList2"/>
    <dgm:cxn modelId="{8EA45B35-A36E-439D-B39C-4E1784DB03FC}" type="presOf" srcId="{4C6D80A3-A129-4FBF-A03E-FC90F7B2ACF0}" destId="{3E73AE66-C7A8-4358-AADD-D3B62958F1B7}" srcOrd="0" destOrd="2" presId="urn:microsoft.com/office/officeart/2005/8/layout/vList2"/>
    <dgm:cxn modelId="{2745653D-E9CF-46B5-A486-D1DFE897CDE3}" type="presOf" srcId="{7C62EC10-53A9-40A7-B64C-8D02698A0A53}" destId="{AF4765BC-1A0A-4AF2-BD3E-0DF95ABFEF67}" srcOrd="0" destOrd="0" presId="urn:microsoft.com/office/officeart/2005/8/layout/vList2"/>
    <dgm:cxn modelId="{9B6DD571-4746-4597-8D05-85A9D27F6A4A}" type="presParOf" srcId="{232BD3AD-2767-46E6-85EA-0E30C6768DBC}" destId="{1BCC670D-E4CD-4D05-8023-599239FB4A99}" srcOrd="0" destOrd="0" presId="urn:microsoft.com/office/officeart/2005/8/layout/vList2"/>
    <dgm:cxn modelId="{D97FC6CD-FB89-4173-89FA-8B20B1EF17E1}" type="presParOf" srcId="{232BD3AD-2767-46E6-85EA-0E30C6768DBC}" destId="{3984D109-36A2-40EE-A9B1-027E4F5F039E}" srcOrd="1" destOrd="0" presId="urn:microsoft.com/office/officeart/2005/8/layout/vList2"/>
    <dgm:cxn modelId="{DB2E4551-4BD9-4259-A144-3B3A795BAFD8}" type="presParOf" srcId="{232BD3AD-2767-46E6-85EA-0E30C6768DBC}" destId="{2A559FDD-3D46-4D2E-BB82-E21B402AB295}" srcOrd="2" destOrd="0" presId="urn:microsoft.com/office/officeart/2005/8/layout/vList2"/>
    <dgm:cxn modelId="{2A260B86-E12B-4FCF-8C15-661F3C5F917C}" type="presParOf" srcId="{232BD3AD-2767-46E6-85EA-0E30C6768DBC}" destId="{3E73AE66-C7A8-4358-AADD-D3B62958F1B7}" srcOrd="3" destOrd="0" presId="urn:microsoft.com/office/officeart/2005/8/layout/vList2"/>
    <dgm:cxn modelId="{76351E42-7FF4-4DA4-A19D-31B70D982F55}" type="presParOf" srcId="{232BD3AD-2767-46E6-85EA-0E30C6768DBC}" destId="{93C08E58-286C-4B96-866E-0C484C80E6B2}" srcOrd="4" destOrd="0" presId="urn:microsoft.com/office/officeart/2005/8/layout/vList2"/>
    <dgm:cxn modelId="{5C0207DD-ADD8-4183-B3E7-0863E2EC6124}" type="presParOf" srcId="{232BD3AD-2767-46E6-85EA-0E30C6768DBC}" destId="{6FDBE894-F2E7-4803-87F2-B4DD6799CD27}" srcOrd="5" destOrd="0" presId="urn:microsoft.com/office/officeart/2005/8/layout/vList2"/>
    <dgm:cxn modelId="{7CAC6B39-BA45-4EDC-8BDC-621113120699}" type="presParOf" srcId="{232BD3AD-2767-46E6-85EA-0E30C6768DBC}" destId="{C68FA998-AB1A-4A0F-B2B0-668948AAC553}" srcOrd="6" destOrd="0" presId="urn:microsoft.com/office/officeart/2005/8/layout/vList2"/>
    <dgm:cxn modelId="{F9AD6C6F-C7CF-496D-B71A-D3477030A5CC}" type="presParOf" srcId="{232BD3AD-2767-46E6-85EA-0E30C6768DBC}" destId="{612A50B6-9644-4B4D-8891-9BE19639E024}" srcOrd="7" destOrd="0" presId="urn:microsoft.com/office/officeart/2005/8/layout/vList2"/>
    <dgm:cxn modelId="{4F71F9BE-29B9-49C3-8FDD-3D920E495FFF}" type="presParOf" srcId="{232BD3AD-2767-46E6-85EA-0E30C6768DBC}" destId="{AF4765BC-1A0A-4AF2-BD3E-0DF95ABFEF67}" srcOrd="8" destOrd="0" presId="urn:microsoft.com/office/officeart/2005/8/layout/vList2"/>
    <dgm:cxn modelId="{80154306-7639-4AFC-9DFF-F201B7A82CBE}" type="presParOf" srcId="{232BD3AD-2767-46E6-85EA-0E30C6768DBC}" destId="{C5FFF58E-0BA4-4606-8402-09F70150C7D9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AEAA0D-6154-449A-B434-6BD4876A8292}" type="doc">
      <dgm:prSet loTypeId="urn:microsoft.com/office/officeart/2005/8/layout/l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A884584F-8F88-442C-B55E-8DD3B0829159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B92E782B-5B3B-4491-A2C5-0D16442BC846}" type="parTrans" cxnId="{FD2658E8-9BE6-4D4D-B421-CA74F14E2CA6}">
      <dgm:prSet/>
      <dgm:spPr/>
      <dgm:t>
        <a:bodyPr/>
        <a:lstStyle/>
        <a:p>
          <a:endParaRPr lang="sr-Cyrl-RS"/>
        </a:p>
      </dgm:t>
    </dgm:pt>
    <dgm:pt modelId="{8D7EEA2F-55A8-40B8-B35C-881DCF86ABDA}" type="sibTrans" cxnId="{FD2658E8-9BE6-4D4D-B421-CA74F14E2CA6}">
      <dgm:prSet/>
      <dgm:spPr/>
      <dgm:t>
        <a:bodyPr/>
        <a:lstStyle/>
        <a:p>
          <a:endParaRPr lang="sr-Cyrl-RS"/>
        </a:p>
      </dgm:t>
    </dgm:pt>
    <dgm:pt modelId="{2349BFF4-C467-48F4-B19E-847BD6BDD46C}">
      <dgm:prSet phldrT="[Text]"/>
      <dgm:spPr/>
      <dgm:t>
        <a:bodyPr/>
        <a:lstStyle/>
        <a:p>
          <a:pPr algn="ctr"/>
          <a:r>
            <a:rPr lang="sr-Cyrl-RS" dirty="0" smtClean="0"/>
            <a:t>Ауторска накнада, као приход остварен од стране физичког лица:</a:t>
          </a:r>
        </a:p>
        <a:p>
          <a:pPr algn="l"/>
          <a:r>
            <a:rPr lang="sr-Cyrl-RS" dirty="0" smtClean="0"/>
            <a:t>- за коришћење или право да се користи његова интелектуална својина</a:t>
          </a:r>
        </a:p>
        <a:p>
          <a:pPr algn="l"/>
          <a:r>
            <a:rPr lang="sr-Cyrl-RS" dirty="0" smtClean="0"/>
            <a:t>-од продаје интелектуалне својине</a:t>
          </a:r>
          <a:endParaRPr lang="sr-Cyrl-RS" dirty="0"/>
        </a:p>
      </dgm:t>
    </dgm:pt>
    <dgm:pt modelId="{04B4EA61-D33D-410F-B21C-D50A6E72AEC5}" type="parTrans" cxnId="{76CCE275-14AD-452A-BA6C-37A709891296}">
      <dgm:prSet/>
      <dgm:spPr/>
      <dgm:t>
        <a:bodyPr/>
        <a:lstStyle/>
        <a:p>
          <a:endParaRPr lang="sr-Cyrl-RS"/>
        </a:p>
      </dgm:t>
    </dgm:pt>
    <dgm:pt modelId="{66505C67-81A3-4305-8675-45EAF3EF44A6}" type="sibTrans" cxnId="{76CCE275-14AD-452A-BA6C-37A709891296}">
      <dgm:prSet/>
      <dgm:spPr/>
      <dgm:t>
        <a:bodyPr/>
        <a:lstStyle/>
        <a:p>
          <a:endParaRPr lang="sr-Cyrl-RS"/>
        </a:p>
      </dgm:t>
    </dgm:pt>
    <dgm:pt modelId="{9F71970D-4C9B-496E-9ED8-78C3262147F8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7881ACB7-746C-4C37-AA27-2772FD0C555E}" type="parTrans" cxnId="{25583EAD-13EE-4C87-882A-9C96E220EAD4}">
      <dgm:prSet/>
      <dgm:spPr/>
      <dgm:t>
        <a:bodyPr/>
        <a:lstStyle/>
        <a:p>
          <a:endParaRPr lang="sr-Cyrl-RS"/>
        </a:p>
      </dgm:t>
    </dgm:pt>
    <dgm:pt modelId="{CDA5D57C-6343-4C40-B54A-C8ABE6DA04C9}" type="sibTrans" cxnId="{25583EAD-13EE-4C87-882A-9C96E220EAD4}">
      <dgm:prSet/>
      <dgm:spPr/>
      <dgm:t>
        <a:bodyPr/>
        <a:lstStyle/>
        <a:p>
          <a:endParaRPr lang="sr-Cyrl-RS"/>
        </a:p>
      </dgm:t>
    </dgm:pt>
    <dgm:pt modelId="{A88E7F5A-C557-4EF2-A51A-861E4AEACD1F}">
      <dgm:prSet phldrT="[Text]"/>
      <dgm:spPr/>
      <dgm:t>
        <a:bodyPr/>
        <a:lstStyle/>
        <a:p>
          <a:pPr algn="ctr"/>
          <a:r>
            <a:rPr lang="sr-Cyrl-RS" dirty="0" smtClean="0"/>
            <a:t>Физичко лице које:</a:t>
          </a:r>
        </a:p>
        <a:p>
          <a:pPr algn="l"/>
          <a:r>
            <a:rPr lang="sr-Cyrl-RS" dirty="0" smtClean="0"/>
            <a:t>- као аутор, носилац сродних права, односно власник права индустријске својине остварује ауторску накнаду</a:t>
          </a:r>
        </a:p>
        <a:p>
          <a:pPr algn="l"/>
          <a:r>
            <a:rPr lang="sr-Cyrl-RS" dirty="0" smtClean="0"/>
            <a:t>- је наследник имовинског ауторског и сродног права и права индустријске својине</a:t>
          </a:r>
        </a:p>
        <a:p>
          <a:pPr algn="l"/>
          <a:r>
            <a:rPr lang="sr-Cyrl-RS" dirty="0" smtClean="0"/>
            <a:t>- остварује накнаду по тим основама</a:t>
          </a:r>
          <a:endParaRPr lang="sr-Cyrl-RS" dirty="0"/>
        </a:p>
      </dgm:t>
    </dgm:pt>
    <dgm:pt modelId="{4772E466-9618-4886-AB72-84DA8E5106D9}" type="parTrans" cxnId="{321D7DAD-80ED-4FF2-B0D5-AC6F79080F82}">
      <dgm:prSet/>
      <dgm:spPr/>
      <dgm:t>
        <a:bodyPr/>
        <a:lstStyle/>
        <a:p>
          <a:endParaRPr lang="sr-Cyrl-RS"/>
        </a:p>
      </dgm:t>
    </dgm:pt>
    <dgm:pt modelId="{39F6D827-1FDE-443D-81EE-D3B9EF3367F5}" type="sibTrans" cxnId="{321D7DAD-80ED-4FF2-B0D5-AC6F79080F82}">
      <dgm:prSet/>
      <dgm:spPr/>
      <dgm:t>
        <a:bodyPr/>
        <a:lstStyle/>
        <a:p>
          <a:endParaRPr lang="sr-Cyrl-RS"/>
        </a:p>
      </dgm:t>
    </dgm:pt>
    <dgm:pt modelId="{41013F94-6904-4F12-8C57-EC0EFAEC3E86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4C4E14E5-C67D-4AD5-B9B8-E489C53D61C6}" type="parTrans" cxnId="{23E56D8D-8835-4796-805F-B73A6BCD486D}">
      <dgm:prSet/>
      <dgm:spPr/>
      <dgm:t>
        <a:bodyPr/>
        <a:lstStyle/>
        <a:p>
          <a:endParaRPr lang="sr-Cyrl-RS"/>
        </a:p>
      </dgm:t>
    </dgm:pt>
    <dgm:pt modelId="{DD1C2D9E-3D66-4F18-971E-5E2830C6FFBE}" type="sibTrans" cxnId="{23E56D8D-8835-4796-805F-B73A6BCD486D}">
      <dgm:prSet/>
      <dgm:spPr/>
      <dgm:t>
        <a:bodyPr/>
        <a:lstStyle/>
        <a:p>
          <a:endParaRPr lang="sr-Cyrl-RS"/>
        </a:p>
      </dgm:t>
    </dgm:pt>
    <dgm:pt modelId="{D6302EAF-0968-4520-8ACE-212012DAD590}">
      <dgm:prSet phldrT="[Text]"/>
      <dgm:spPr/>
      <dgm:t>
        <a:bodyPr/>
        <a:lstStyle/>
        <a:p>
          <a:r>
            <a:rPr lang="sr-Cyrl-RS" dirty="0" smtClean="0"/>
            <a:t>Бруто ауторска накнада умањена за трошкове које је порески обвезник имао при остваривању и очувању прихода</a:t>
          </a:r>
          <a:endParaRPr lang="sr-Cyrl-RS" dirty="0"/>
        </a:p>
      </dgm:t>
    </dgm:pt>
    <dgm:pt modelId="{B0ADB9D8-1557-4E14-9CBC-1B98CEB89FA9}" type="parTrans" cxnId="{E2EDADB7-E89A-4A5C-8F5D-ABDF5301C8BA}">
      <dgm:prSet/>
      <dgm:spPr/>
      <dgm:t>
        <a:bodyPr/>
        <a:lstStyle/>
        <a:p>
          <a:endParaRPr lang="sr-Cyrl-RS"/>
        </a:p>
      </dgm:t>
    </dgm:pt>
    <dgm:pt modelId="{F1BFC07A-8C8B-412D-9452-7A4168806B36}" type="sibTrans" cxnId="{E2EDADB7-E89A-4A5C-8F5D-ABDF5301C8BA}">
      <dgm:prSet/>
      <dgm:spPr/>
      <dgm:t>
        <a:bodyPr/>
        <a:lstStyle/>
        <a:p>
          <a:endParaRPr lang="sr-Cyrl-RS"/>
        </a:p>
      </dgm:t>
    </dgm:pt>
    <dgm:pt modelId="{B74EB5AF-D941-4C1B-B3A8-F4910659DF3C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4B227005-5636-44CA-B0DC-32FB83539C78}" type="parTrans" cxnId="{8B00615F-FD42-4DB4-8167-8F1EBB35232B}">
      <dgm:prSet/>
      <dgm:spPr/>
      <dgm:t>
        <a:bodyPr/>
        <a:lstStyle/>
        <a:p>
          <a:endParaRPr lang="sr-Cyrl-RS"/>
        </a:p>
      </dgm:t>
    </dgm:pt>
    <dgm:pt modelId="{56259C81-B74D-411E-B289-EED5DECF50B3}" type="sibTrans" cxnId="{8B00615F-FD42-4DB4-8167-8F1EBB35232B}">
      <dgm:prSet/>
      <dgm:spPr/>
      <dgm:t>
        <a:bodyPr/>
        <a:lstStyle/>
        <a:p>
          <a:endParaRPr lang="sr-Cyrl-RS"/>
        </a:p>
      </dgm:t>
    </dgm:pt>
    <dgm:pt modelId="{0ACC7A04-C8EE-4CB1-B5EC-8E9F62EFDBE5}">
      <dgm:prSet phldrT="[Text]"/>
      <dgm:spPr/>
      <dgm:t>
        <a:bodyPr/>
        <a:lstStyle/>
        <a:p>
          <a:r>
            <a:rPr lang="sr-Cyrl-RS" dirty="0" smtClean="0"/>
            <a:t>Настанак пореске обавезе</a:t>
          </a:r>
          <a:endParaRPr lang="sr-Cyrl-RS" dirty="0"/>
        </a:p>
      </dgm:t>
    </dgm:pt>
    <dgm:pt modelId="{E0A9151B-6606-4CD7-AFA8-9265C085ADC1}" type="parTrans" cxnId="{E2AEA8CC-B53F-4A1B-9505-58E6C19F0527}">
      <dgm:prSet/>
      <dgm:spPr/>
      <dgm:t>
        <a:bodyPr/>
        <a:lstStyle/>
        <a:p>
          <a:endParaRPr lang="sr-Cyrl-RS"/>
        </a:p>
      </dgm:t>
    </dgm:pt>
    <dgm:pt modelId="{53212FDF-2C87-4ED3-BB41-0CF0F25CE1E1}" type="sibTrans" cxnId="{E2AEA8CC-B53F-4A1B-9505-58E6C19F0527}">
      <dgm:prSet/>
      <dgm:spPr/>
      <dgm:t>
        <a:bodyPr/>
        <a:lstStyle/>
        <a:p>
          <a:endParaRPr lang="sr-Cyrl-RS"/>
        </a:p>
      </dgm:t>
    </dgm:pt>
    <dgm:pt modelId="{97B6CFA9-5D2F-4DE9-AEA0-1A62C6EA234A}">
      <dgm:prSet phldrT="[Text]"/>
      <dgm:spPr/>
      <dgm:t>
        <a:bodyPr/>
        <a:lstStyle/>
        <a:p>
          <a:r>
            <a:rPr lang="sr-Cyrl-RS" dirty="0" smtClean="0"/>
            <a:t>Даном остваривања прихода</a:t>
          </a:r>
          <a:endParaRPr lang="sr-Cyrl-RS" dirty="0"/>
        </a:p>
      </dgm:t>
    </dgm:pt>
    <dgm:pt modelId="{D1DECD3F-73D6-4B2E-AE84-A6E6F68EC9DC}" type="parTrans" cxnId="{96A024DB-ECD2-4C0E-A53E-5B44BEDE2F28}">
      <dgm:prSet/>
      <dgm:spPr/>
      <dgm:t>
        <a:bodyPr/>
        <a:lstStyle/>
        <a:p>
          <a:endParaRPr lang="sr-Cyrl-RS"/>
        </a:p>
      </dgm:t>
    </dgm:pt>
    <dgm:pt modelId="{7F4B8554-D762-4BC0-8CFA-B854260652CD}" type="sibTrans" cxnId="{96A024DB-ECD2-4C0E-A53E-5B44BEDE2F28}">
      <dgm:prSet/>
      <dgm:spPr/>
      <dgm:t>
        <a:bodyPr/>
        <a:lstStyle/>
        <a:p>
          <a:endParaRPr lang="sr-Cyrl-RS"/>
        </a:p>
      </dgm:t>
    </dgm:pt>
    <dgm:pt modelId="{CE3398A6-6F29-4415-B898-255F518386C5}">
      <dgm:prSet phldrT="[Text]"/>
      <dgm:spPr/>
      <dgm:t>
        <a:bodyPr/>
        <a:lstStyle/>
        <a:p>
          <a:r>
            <a:rPr lang="sr-Cyrl-RS" dirty="0" smtClean="0"/>
            <a:t>Пропорционална – 20%</a:t>
          </a:r>
          <a:endParaRPr lang="sr-Cyrl-RS" dirty="0"/>
        </a:p>
      </dgm:t>
    </dgm:pt>
    <dgm:pt modelId="{1034C3B0-A024-451A-9994-3717B8C4E4AE}" type="parTrans" cxnId="{8034D4FE-15F1-47EF-9E1F-5345DA18B35D}">
      <dgm:prSet/>
      <dgm:spPr/>
      <dgm:t>
        <a:bodyPr/>
        <a:lstStyle/>
        <a:p>
          <a:endParaRPr lang="sr-Cyrl-RS"/>
        </a:p>
      </dgm:t>
    </dgm:pt>
    <dgm:pt modelId="{E6C73432-D38A-4D82-B002-B7C5C5DBC9FC}" type="sibTrans" cxnId="{8034D4FE-15F1-47EF-9E1F-5345DA18B35D}">
      <dgm:prSet/>
      <dgm:spPr/>
      <dgm:t>
        <a:bodyPr/>
        <a:lstStyle/>
        <a:p>
          <a:endParaRPr lang="sr-Cyrl-RS"/>
        </a:p>
      </dgm:t>
    </dgm:pt>
    <dgm:pt modelId="{FF7DF5D8-11D5-4D57-8C00-FF7C99FC00B4}" type="pres">
      <dgm:prSet presAssocID="{C9AEAA0D-6154-449A-B434-6BD4876A829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8AB7E337-572F-40A5-9CE7-66E13D61DA1B}" type="pres">
      <dgm:prSet presAssocID="{A884584F-8F88-442C-B55E-8DD3B0829159}" presName="horFlow" presStyleCnt="0"/>
      <dgm:spPr/>
    </dgm:pt>
    <dgm:pt modelId="{F20AB6DF-3553-4F4B-AA5F-4C2BBC83C9BE}" type="pres">
      <dgm:prSet presAssocID="{A884584F-8F88-442C-B55E-8DD3B0829159}" presName="bigChev" presStyleLbl="node1" presStyleIdx="0" presStyleCnt="5"/>
      <dgm:spPr/>
      <dgm:t>
        <a:bodyPr/>
        <a:lstStyle/>
        <a:p>
          <a:endParaRPr lang="sr-Cyrl-RS"/>
        </a:p>
      </dgm:t>
    </dgm:pt>
    <dgm:pt modelId="{A55D3C37-D9CD-4AFC-95C4-24AEEEDC8CE6}" type="pres">
      <dgm:prSet presAssocID="{04B4EA61-D33D-410F-B21C-D50A6E72AEC5}" presName="parTrans" presStyleCnt="0"/>
      <dgm:spPr/>
    </dgm:pt>
    <dgm:pt modelId="{49F5A04D-188D-48B4-83C1-41688D0A5DA8}" type="pres">
      <dgm:prSet presAssocID="{2349BFF4-C467-48F4-B19E-847BD6BDD46C}" presName="node" presStyleLbl="alignAccFollowNode1" presStyleIdx="0" presStyleCnt="5" custScaleX="28715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DE78284-4C69-48B2-90DA-1B492DE89721}" type="pres">
      <dgm:prSet presAssocID="{A884584F-8F88-442C-B55E-8DD3B0829159}" presName="vSp" presStyleCnt="0"/>
      <dgm:spPr/>
    </dgm:pt>
    <dgm:pt modelId="{A851F9BC-A5DE-49C7-996F-5746038E467D}" type="pres">
      <dgm:prSet presAssocID="{9F71970D-4C9B-496E-9ED8-78C3262147F8}" presName="horFlow" presStyleCnt="0"/>
      <dgm:spPr/>
    </dgm:pt>
    <dgm:pt modelId="{3423EFFA-B840-4E5F-BED2-98103D724B02}" type="pres">
      <dgm:prSet presAssocID="{9F71970D-4C9B-496E-9ED8-78C3262147F8}" presName="bigChev" presStyleLbl="node1" presStyleIdx="1" presStyleCnt="5"/>
      <dgm:spPr/>
      <dgm:t>
        <a:bodyPr/>
        <a:lstStyle/>
        <a:p>
          <a:endParaRPr lang="sr-Cyrl-RS"/>
        </a:p>
      </dgm:t>
    </dgm:pt>
    <dgm:pt modelId="{D8994386-CDE6-4E70-8206-CAB91BCE94E4}" type="pres">
      <dgm:prSet presAssocID="{4772E466-9618-4886-AB72-84DA8E5106D9}" presName="parTrans" presStyleCnt="0"/>
      <dgm:spPr/>
    </dgm:pt>
    <dgm:pt modelId="{CCD8177A-816A-43C0-B41F-E034707D6DC9}" type="pres">
      <dgm:prSet presAssocID="{A88E7F5A-C557-4EF2-A51A-861E4AEACD1F}" presName="node" presStyleLbl="alignAccFollowNode1" presStyleIdx="1" presStyleCnt="5" custScaleX="29121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E9680C3-31FD-4762-ABBA-708C8A014BF7}" type="pres">
      <dgm:prSet presAssocID="{9F71970D-4C9B-496E-9ED8-78C3262147F8}" presName="vSp" presStyleCnt="0"/>
      <dgm:spPr/>
    </dgm:pt>
    <dgm:pt modelId="{565371E5-FFD6-4A30-BD3F-11AD8607E127}" type="pres">
      <dgm:prSet presAssocID="{41013F94-6904-4F12-8C57-EC0EFAEC3E86}" presName="horFlow" presStyleCnt="0"/>
      <dgm:spPr/>
    </dgm:pt>
    <dgm:pt modelId="{2157FAD4-6585-4FD9-AADF-E9CDC4624A4F}" type="pres">
      <dgm:prSet presAssocID="{41013F94-6904-4F12-8C57-EC0EFAEC3E86}" presName="bigChev" presStyleLbl="node1" presStyleIdx="2" presStyleCnt="5"/>
      <dgm:spPr/>
      <dgm:t>
        <a:bodyPr/>
        <a:lstStyle/>
        <a:p>
          <a:endParaRPr lang="sr-Cyrl-RS"/>
        </a:p>
      </dgm:t>
    </dgm:pt>
    <dgm:pt modelId="{30853C06-A14B-462D-AE37-5DCAF406971B}" type="pres">
      <dgm:prSet presAssocID="{B0ADB9D8-1557-4E14-9CBC-1B98CEB89FA9}" presName="parTrans" presStyleCnt="0"/>
      <dgm:spPr/>
    </dgm:pt>
    <dgm:pt modelId="{72983483-4E47-404D-A4AE-2110786FF0A8}" type="pres">
      <dgm:prSet presAssocID="{D6302EAF-0968-4520-8ACE-212012DAD590}" presName="node" presStyleLbl="alignAccFollowNode1" presStyleIdx="2" presStyleCnt="5" custScaleX="288998" custLinFactNeighborX="-8214" custLinFactNeighborY="-107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7BE52F4-0211-40E1-A648-49E8B57DD031}" type="pres">
      <dgm:prSet presAssocID="{41013F94-6904-4F12-8C57-EC0EFAEC3E86}" presName="vSp" presStyleCnt="0"/>
      <dgm:spPr/>
    </dgm:pt>
    <dgm:pt modelId="{025B4B44-C3C1-427D-80CD-B7E2816FC324}" type="pres">
      <dgm:prSet presAssocID="{0ACC7A04-C8EE-4CB1-B5EC-8E9F62EFDBE5}" presName="horFlow" presStyleCnt="0"/>
      <dgm:spPr/>
    </dgm:pt>
    <dgm:pt modelId="{0856F7B6-2DD3-4FD2-BF86-0B9AA8692FFC}" type="pres">
      <dgm:prSet presAssocID="{0ACC7A04-C8EE-4CB1-B5EC-8E9F62EFDBE5}" presName="bigChev" presStyleLbl="node1" presStyleIdx="3" presStyleCnt="5"/>
      <dgm:spPr/>
      <dgm:t>
        <a:bodyPr/>
        <a:lstStyle/>
        <a:p>
          <a:endParaRPr lang="sr-Cyrl-RS"/>
        </a:p>
      </dgm:t>
    </dgm:pt>
    <dgm:pt modelId="{D6AA9697-FC72-49CC-8AD4-E8FF68EB9F22}" type="pres">
      <dgm:prSet presAssocID="{D1DECD3F-73D6-4B2E-AE84-A6E6F68EC9DC}" presName="parTrans" presStyleCnt="0"/>
      <dgm:spPr/>
    </dgm:pt>
    <dgm:pt modelId="{A9449D25-B094-42D0-BCBE-2A77534BFFF9}" type="pres">
      <dgm:prSet presAssocID="{97B6CFA9-5D2F-4DE9-AEA0-1A62C6EA234A}" presName="node" presStyleLbl="alignAccFollowNode1" presStyleIdx="3" presStyleCnt="5" custScaleX="17297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3BA5B0C-683E-4767-BA7B-AB67E6407EE4}" type="pres">
      <dgm:prSet presAssocID="{0ACC7A04-C8EE-4CB1-B5EC-8E9F62EFDBE5}" presName="vSp" presStyleCnt="0"/>
      <dgm:spPr/>
    </dgm:pt>
    <dgm:pt modelId="{6E9E9880-1E6D-4498-B738-749F8CB84C41}" type="pres">
      <dgm:prSet presAssocID="{B74EB5AF-D941-4C1B-B3A8-F4910659DF3C}" presName="horFlow" presStyleCnt="0"/>
      <dgm:spPr/>
    </dgm:pt>
    <dgm:pt modelId="{6BA2B663-6BA7-4EAD-919D-7412B84DC3C6}" type="pres">
      <dgm:prSet presAssocID="{B74EB5AF-D941-4C1B-B3A8-F4910659DF3C}" presName="bigChev" presStyleLbl="node1" presStyleIdx="4" presStyleCnt="5"/>
      <dgm:spPr/>
      <dgm:t>
        <a:bodyPr/>
        <a:lstStyle/>
        <a:p>
          <a:endParaRPr lang="sr-Cyrl-RS"/>
        </a:p>
      </dgm:t>
    </dgm:pt>
    <dgm:pt modelId="{13960B36-CFD0-4919-A1C8-735C47D1A953}" type="pres">
      <dgm:prSet presAssocID="{1034C3B0-A024-451A-9994-3717B8C4E4AE}" presName="parTrans" presStyleCnt="0"/>
      <dgm:spPr/>
    </dgm:pt>
    <dgm:pt modelId="{78E85213-532E-4D7B-BF0C-32F85A953DCC}" type="pres">
      <dgm:prSet presAssocID="{CE3398A6-6F29-4415-B898-255F518386C5}" presName="node" presStyleLbl="alignAccFollowNode1" presStyleIdx="4" presStyleCnt="5" custScaleX="14443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93720EC0-14C8-4B53-8370-3A3CDFC45101}" type="presOf" srcId="{CE3398A6-6F29-4415-B898-255F518386C5}" destId="{78E85213-532E-4D7B-BF0C-32F85A953DCC}" srcOrd="0" destOrd="0" presId="urn:microsoft.com/office/officeart/2005/8/layout/lProcess3"/>
    <dgm:cxn modelId="{BD252ABF-E23F-493D-8D99-01E9C56B5ECE}" type="presOf" srcId="{0ACC7A04-C8EE-4CB1-B5EC-8E9F62EFDBE5}" destId="{0856F7B6-2DD3-4FD2-BF86-0B9AA8692FFC}" srcOrd="0" destOrd="0" presId="urn:microsoft.com/office/officeart/2005/8/layout/lProcess3"/>
    <dgm:cxn modelId="{32111E62-DA2F-47B8-A1EB-938A894DB3AA}" type="presOf" srcId="{C9AEAA0D-6154-449A-B434-6BD4876A8292}" destId="{FF7DF5D8-11D5-4D57-8C00-FF7C99FC00B4}" srcOrd="0" destOrd="0" presId="urn:microsoft.com/office/officeart/2005/8/layout/lProcess3"/>
    <dgm:cxn modelId="{96A024DB-ECD2-4C0E-A53E-5B44BEDE2F28}" srcId="{0ACC7A04-C8EE-4CB1-B5EC-8E9F62EFDBE5}" destId="{97B6CFA9-5D2F-4DE9-AEA0-1A62C6EA234A}" srcOrd="0" destOrd="0" parTransId="{D1DECD3F-73D6-4B2E-AE84-A6E6F68EC9DC}" sibTransId="{7F4B8554-D762-4BC0-8CFA-B854260652CD}"/>
    <dgm:cxn modelId="{321D7DAD-80ED-4FF2-B0D5-AC6F79080F82}" srcId="{9F71970D-4C9B-496E-9ED8-78C3262147F8}" destId="{A88E7F5A-C557-4EF2-A51A-861E4AEACD1F}" srcOrd="0" destOrd="0" parTransId="{4772E466-9618-4886-AB72-84DA8E5106D9}" sibTransId="{39F6D827-1FDE-443D-81EE-D3B9EF3367F5}"/>
    <dgm:cxn modelId="{23E56D8D-8835-4796-805F-B73A6BCD486D}" srcId="{C9AEAA0D-6154-449A-B434-6BD4876A8292}" destId="{41013F94-6904-4F12-8C57-EC0EFAEC3E86}" srcOrd="2" destOrd="0" parTransId="{4C4E14E5-C67D-4AD5-B9B8-E489C53D61C6}" sibTransId="{DD1C2D9E-3D66-4F18-971E-5E2830C6FFBE}"/>
    <dgm:cxn modelId="{5DC76270-BB73-4579-966B-C7D59D911E8F}" type="presOf" srcId="{D6302EAF-0968-4520-8ACE-212012DAD590}" destId="{72983483-4E47-404D-A4AE-2110786FF0A8}" srcOrd="0" destOrd="0" presId="urn:microsoft.com/office/officeart/2005/8/layout/lProcess3"/>
    <dgm:cxn modelId="{B8875BA2-8900-41A0-A31E-66C3D934D976}" type="presOf" srcId="{2349BFF4-C467-48F4-B19E-847BD6BDD46C}" destId="{49F5A04D-188D-48B4-83C1-41688D0A5DA8}" srcOrd="0" destOrd="0" presId="urn:microsoft.com/office/officeart/2005/8/layout/lProcess3"/>
    <dgm:cxn modelId="{76CCE275-14AD-452A-BA6C-37A709891296}" srcId="{A884584F-8F88-442C-B55E-8DD3B0829159}" destId="{2349BFF4-C467-48F4-B19E-847BD6BDD46C}" srcOrd="0" destOrd="0" parTransId="{04B4EA61-D33D-410F-B21C-D50A6E72AEC5}" sibTransId="{66505C67-81A3-4305-8675-45EAF3EF44A6}"/>
    <dgm:cxn modelId="{E2AEA8CC-B53F-4A1B-9505-58E6C19F0527}" srcId="{C9AEAA0D-6154-449A-B434-6BD4876A8292}" destId="{0ACC7A04-C8EE-4CB1-B5EC-8E9F62EFDBE5}" srcOrd="3" destOrd="0" parTransId="{E0A9151B-6606-4CD7-AFA8-9265C085ADC1}" sibTransId="{53212FDF-2C87-4ED3-BB41-0CF0F25CE1E1}"/>
    <dgm:cxn modelId="{C0B6DC82-8058-4058-96EB-22C90399D168}" type="presOf" srcId="{9F71970D-4C9B-496E-9ED8-78C3262147F8}" destId="{3423EFFA-B840-4E5F-BED2-98103D724B02}" srcOrd="0" destOrd="0" presId="urn:microsoft.com/office/officeart/2005/8/layout/lProcess3"/>
    <dgm:cxn modelId="{8B00615F-FD42-4DB4-8167-8F1EBB35232B}" srcId="{C9AEAA0D-6154-449A-B434-6BD4876A8292}" destId="{B74EB5AF-D941-4C1B-B3A8-F4910659DF3C}" srcOrd="4" destOrd="0" parTransId="{4B227005-5636-44CA-B0DC-32FB83539C78}" sibTransId="{56259C81-B74D-411E-B289-EED5DECF50B3}"/>
    <dgm:cxn modelId="{9B0FD186-8335-4D50-AAF9-D4DC722FA410}" type="presOf" srcId="{41013F94-6904-4F12-8C57-EC0EFAEC3E86}" destId="{2157FAD4-6585-4FD9-AADF-E9CDC4624A4F}" srcOrd="0" destOrd="0" presId="urn:microsoft.com/office/officeart/2005/8/layout/lProcess3"/>
    <dgm:cxn modelId="{8034D4FE-15F1-47EF-9E1F-5345DA18B35D}" srcId="{B74EB5AF-D941-4C1B-B3A8-F4910659DF3C}" destId="{CE3398A6-6F29-4415-B898-255F518386C5}" srcOrd="0" destOrd="0" parTransId="{1034C3B0-A024-451A-9994-3717B8C4E4AE}" sibTransId="{E6C73432-D38A-4D82-B002-B7C5C5DBC9FC}"/>
    <dgm:cxn modelId="{6147DB3D-8881-4A4C-A9D2-FA4F146F053B}" type="presOf" srcId="{B74EB5AF-D941-4C1B-B3A8-F4910659DF3C}" destId="{6BA2B663-6BA7-4EAD-919D-7412B84DC3C6}" srcOrd="0" destOrd="0" presId="urn:microsoft.com/office/officeart/2005/8/layout/lProcess3"/>
    <dgm:cxn modelId="{E03626F5-AAE2-45A5-8786-04A44E7713FF}" type="presOf" srcId="{A88E7F5A-C557-4EF2-A51A-861E4AEACD1F}" destId="{CCD8177A-816A-43C0-B41F-E034707D6DC9}" srcOrd="0" destOrd="0" presId="urn:microsoft.com/office/officeart/2005/8/layout/lProcess3"/>
    <dgm:cxn modelId="{547BF2F2-87DA-4468-88A4-213E91B28065}" type="presOf" srcId="{A884584F-8F88-442C-B55E-8DD3B0829159}" destId="{F20AB6DF-3553-4F4B-AA5F-4C2BBC83C9BE}" srcOrd="0" destOrd="0" presId="urn:microsoft.com/office/officeart/2005/8/layout/lProcess3"/>
    <dgm:cxn modelId="{FD2658E8-9BE6-4D4D-B421-CA74F14E2CA6}" srcId="{C9AEAA0D-6154-449A-B434-6BD4876A8292}" destId="{A884584F-8F88-442C-B55E-8DD3B0829159}" srcOrd="0" destOrd="0" parTransId="{B92E782B-5B3B-4491-A2C5-0D16442BC846}" sibTransId="{8D7EEA2F-55A8-40B8-B35C-881DCF86ABDA}"/>
    <dgm:cxn modelId="{25583EAD-13EE-4C87-882A-9C96E220EAD4}" srcId="{C9AEAA0D-6154-449A-B434-6BD4876A8292}" destId="{9F71970D-4C9B-496E-9ED8-78C3262147F8}" srcOrd="1" destOrd="0" parTransId="{7881ACB7-746C-4C37-AA27-2772FD0C555E}" sibTransId="{CDA5D57C-6343-4C40-B54A-C8ABE6DA04C9}"/>
    <dgm:cxn modelId="{86C0BCB4-2C29-4880-84C6-7DB5B0F9F50D}" type="presOf" srcId="{97B6CFA9-5D2F-4DE9-AEA0-1A62C6EA234A}" destId="{A9449D25-B094-42D0-BCBE-2A77534BFFF9}" srcOrd="0" destOrd="0" presId="urn:microsoft.com/office/officeart/2005/8/layout/lProcess3"/>
    <dgm:cxn modelId="{E2EDADB7-E89A-4A5C-8F5D-ABDF5301C8BA}" srcId="{41013F94-6904-4F12-8C57-EC0EFAEC3E86}" destId="{D6302EAF-0968-4520-8ACE-212012DAD590}" srcOrd="0" destOrd="0" parTransId="{B0ADB9D8-1557-4E14-9CBC-1B98CEB89FA9}" sibTransId="{F1BFC07A-8C8B-412D-9452-7A4168806B36}"/>
    <dgm:cxn modelId="{DC19CAE6-9CC2-4F1F-A0B8-9427F2F5CD72}" type="presParOf" srcId="{FF7DF5D8-11D5-4D57-8C00-FF7C99FC00B4}" destId="{8AB7E337-572F-40A5-9CE7-66E13D61DA1B}" srcOrd="0" destOrd="0" presId="urn:microsoft.com/office/officeart/2005/8/layout/lProcess3"/>
    <dgm:cxn modelId="{097F3B2A-E02D-4CD6-8D90-7A0B51F013D5}" type="presParOf" srcId="{8AB7E337-572F-40A5-9CE7-66E13D61DA1B}" destId="{F20AB6DF-3553-4F4B-AA5F-4C2BBC83C9BE}" srcOrd="0" destOrd="0" presId="urn:microsoft.com/office/officeart/2005/8/layout/lProcess3"/>
    <dgm:cxn modelId="{19A06C3A-7651-4A5B-95F2-79B074C88369}" type="presParOf" srcId="{8AB7E337-572F-40A5-9CE7-66E13D61DA1B}" destId="{A55D3C37-D9CD-4AFC-95C4-24AEEEDC8CE6}" srcOrd="1" destOrd="0" presId="urn:microsoft.com/office/officeart/2005/8/layout/lProcess3"/>
    <dgm:cxn modelId="{3B39A157-60C7-4318-97C7-9FD095F05854}" type="presParOf" srcId="{8AB7E337-572F-40A5-9CE7-66E13D61DA1B}" destId="{49F5A04D-188D-48B4-83C1-41688D0A5DA8}" srcOrd="2" destOrd="0" presId="urn:microsoft.com/office/officeart/2005/8/layout/lProcess3"/>
    <dgm:cxn modelId="{3AFC308C-F4BC-4956-BDEB-F93164BE7CB7}" type="presParOf" srcId="{FF7DF5D8-11D5-4D57-8C00-FF7C99FC00B4}" destId="{7DE78284-4C69-48B2-90DA-1B492DE89721}" srcOrd="1" destOrd="0" presId="urn:microsoft.com/office/officeart/2005/8/layout/lProcess3"/>
    <dgm:cxn modelId="{D42AD24C-2D1E-4F73-919C-413017F35523}" type="presParOf" srcId="{FF7DF5D8-11D5-4D57-8C00-FF7C99FC00B4}" destId="{A851F9BC-A5DE-49C7-996F-5746038E467D}" srcOrd="2" destOrd="0" presId="urn:microsoft.com/office/officeart/2005/8/layout/lProcess3"/>
    <dgm:cxn modelId="{7F98E8F6-9F63-4B5D-A39C-4971F36EB3BF}" type="presParOf" srcId="{A851F9BC-A5DE-49C7-996F-5746038E467D}" destId="{3423EFFA-B840-4E5F-BED2-98103D724B02}" srcOrd="0" destOrd="0" presId="urn:microsoft.com/office/officeart/2005/8/layout/lProcess3"/>
    <dgm:cxn modelId="{62956347-5FFA-49A7-98CD-9A616A7DC5BC}" type="presParOf" srcId="{A851F9BC-A5DE-49C7-996F-5746038E467D}" destId="{D8994386-CDE6-4E70-8206-CAB91BCE94E4}" srcOrd="1" destOrd="0" presId="urn:microsoft.com/office/officeart/2005/8/layout/lProcess3"/>
    <dgm:cxn modelId="{70E46F62-0739-4C7B-87EB-BC558474033D}" type="presParOf" srcId="{A851F9BC-A5DE-49C7-996F-5746038E467D}" destId="{CCD8177A-816A-43C0-B41F-E034707D6DC9}" srcOrd="2" destOrd="0" presId="urn:microsoft.com/office/officeart/2005/8/layout/lProcess3"/>
    <dgm:cxn modelId="{0BADC812-007A-4254-B5D1-EE2A2FEE672C}" type="presParOf" srcId="{FF7DF5D8-11D5-4D57-8C00-FF7C99FC00B4}" destId="{7E9680C3-31FD-4762-ABBA-708C8A014BF7}" srcOrd="3" destOrd="0" presId="urn:microsoft.com/office/officeart/2005/8/layout/lProcess3"/>
    <dgm:cxn modelId="{21115075-44BC-4BF7-B2BC-5FCCE615F4E6}" type="presParOf" srcId="{FF7DF5D8-11D5-4D57-8C00-FF7C99FC00B4}" destId="{565371E5-FFD6-4A30-BD3F-11AD8607E127}" srcOrd="4" destOrd="0" presId="urn:microsoft.com/office/officeart/2005/8/layout/lProcess3"/>
    <dgm:cxn modelId="{7D04C2CB-D849-4A41-B9C8-1FA6488B35FA}" type="presParOf" srcId="{565371E5-FFD6-4A30-BD3F-11AD8607E127}" destId="{2157FAD4-6585-4FD9-AADF-E9CDC4624A4F}" srcOrd="0" destOrd="0" presId="urn:microsoft.com/office/officeart/2005/8/layout/lProcess3"/>
    <dgm:cxn modelId="{4A965F20-0F3D-4649-A883-900946773855}" type="presParOf" srcId="{565371E5-FFD6-4A30-BD3F-11AD8607E127}" destId="{30853C06-A14B-462D-AE37-5DCAF406971B}" srcOrd="1" destOrd="0" presId="urn:microsoft.com/office/officeart/2005/8/layout/lProcess3"/>
    <dgm:cxn modelId="{3206FC39-C47D-466B-AE58-1EF4BB8CE601}" type="presParOf" srcId="{565371E5-FFD6-4A30-BD3F-11AD8607E127}" destId="{72983483-4E47-404D-A4AE-2110786FF0A8}" srcOrd="2" destOrd="0" presId="urn:microsoft.com/office/officeart/2005/8/layout/lProcess3"/>
    <dgm:cxn modelId="{FFEE01C1-40F8-499A-9C9C-DF1F4CAAA1BB}" type="presParOf" srcId="{FF7DF5D8-11D5-4D57-8C00-FF7C99FC00B4}" destId="{A7BE52F4-0211-40E1-A648-49E8B57DD031}" srcOrd="5" destOrd="0" presId="urn:microsoft.com/office/officeart/2005/8/layout/lProcess3"/>
    <dgm:cxn modelId="{301115B6-527C-4F9E-BAF0-E29978C351BF}" type="presParOf" srcId="{FF7DF5D8-11D5-4D57-8C00-FF7C99FC00B4}" destId="{025B4B44-C3C1-427D-80CD-B7E2816FC324}" srcOrd="6" destOrd="0" presId="urn:microsoft.com/office/officeart/2005/8/layout/lProcess3"/>
    <dgm:cxn modelId="{7E2CCD1E-7FFE-49AB-82FC-EAEF634AEDCC}" type="presParOf" srcId="{025B4B44-C3C1-427D-80CD-B7E2816FC324}" destId="{0856F7B6-2DD3-4FD2-BF86-0B9AA8692FFC}" srcOrd="0" destOrd="0" presId="urn:microsoft.com/office/officeart/2005/8/layout/lProcess3"/>
    <dgm:cxn modelId="{0C09E394-DD8E-4C51-B09E-B2EF1FBF7400}" type="presParOf" srcId="{025B4B44-C3C1-427D-80CD-B7E2816FC324}" destId="{D6AA9697-FC72-49CC-8AD4-E8FF68EB9F22}" srcOrd="1" destOrd="0" presId="urn:microsoft.com/office/officeart/2005/8/layout/lProcess3"/>
    <dgm:cxn modelId="{873B8A70-CC9D-4F01-85D9-45EC048EF4A6}" type="presParOf" srcId="{025B4B44-C3C1-427D-80CD-B7E2816FC324}" destId="{A9449D25-B094-42D0-BCBE-2A77534BFFF9}" srcOrd="2" destOrd="0" presId="urn:microsoft.com/office/officeart/2005/8/layout/lProcess3"/>
    <dgm:cxn modelId="{DC8F51EB-88AD-4717-9A47-8F1B6B3EA052}" type="presParOf" srcId="{FF7DF5D8-11D5-4D57-8C00-FF7C99FC00B4}" destId="{D3BA5B0C-683E-4767-BA7B-AB67E6407EE4}" srcOrd="7" destOrd="0" presId="urn:microsoft.com/office/officeart/2005/8/layout/lProcess3"/>
    <dgm:cxn modelId="{B56E57D2-87DB-4DAF-BC75-31C8E268F2BE}" type="presParOf" srcId="{FF7DF5D8-11D5-4D57-8C00-FF7C99FC00B4}" destId="{6E9E9880-1E6D-4498-B738-749F8CB84C41}" srcOrd="8" destOrd="0" presId="urn:microsoft.com/office/officeart/2005/8/layout/lProcess3"/>
    <dgm:cxn modelId="{3133DC16-2C5E-4127-A53D-F6125FA215C6}" type="presParOf" srcId="{6E9E9880-1E6D-4498-B738-749F8CB84C41}" destId="{6BA2B663-6BA7-4EAD-919D-7412B84DC3C6}" srcOrd="0" destOrd="0" presId="urn:microsoft.com/office/officeart/2005/8/layout/lProcess3"/>
    <dgm:cxn modelId="{B53B6BCC-119B-4E77-B334-E1D941F26675}" type="presParOf" srcId="{6E9E9880-1E6D-4498-B738-749F8CB84C41}" destId="{13960B36-CFD0-4919-A1C8-735C47D1A953}" srcOrd="1" destOrd="0" presId="urn:microsoft.com/office/officeart/2005/8/layout/lProcess3"/>
    <dgm:cxn modelId="{287C63D9-D8B7-4CC1-BB03-4F594C4F86BD}" type="presParOf" srcId="{6E9E9880-1E6D-4498-B738-749F8CB84C41}" destId="{78E85213-532E-4D7B-BF0C-32F85A953DCC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A35694-8E54-44A5-9DAF-164021244E55}" type="doc">
      <dgm:prSet loTypeId="urn:microsoft.com/office/officeart/2005/8/layout/hList1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1CEE35E8-1EB0-411A-8279-A89DD3FC52AA}">
      <dgm:prSet phldrT="[Text]"/>
      <dgm:spPr/>
      <dgm:t>
        <a:bodyPr/>
        <a:lstStyle/>
        <a:p>
          <a:r>
            <a:rPr lang="sr-Cyrl-RS" dirty="0" smtClean="0"/>
            <a:t>Порески објекат</a:t>
          </a:r>
          <a:endParaRPr lang="sr-Cyrl-RS" dirty="0"/>
        </a:p>
      </dgm:t>
    </dgm:pt>
    <dgm:pt modelId="{BAC6E8F2-E465-4F2D-8662-EEFE612496AF}" type="parTrans" cxnId="{8CDF255A-4A23-4D7C-9731-BFE0AD7B47EA}">
      <dgm:prSet/>
      <dgm:spPr/>
      <dgm:t>
        <a:bodyPr/>
        <a:lstStyle/>
        <a:p>
          <a:endParaRPr lang="sr-Cyrl-RS"/>
        </a:p>
      </dgm:t>
    </dgm:pt>
    <dgm:pt modelId="{06FEF238-2834-4DBD-947C-8AB203B5DB86}" type="sibTrans" cxnId="{8CDF255A-4A23-4D7C-9731-BFE0AD7B47EA}">
      <dgm:prSet/>
      <dgm:spPr/>
      <dgm:t>
        <a:bodyPr/>
        <a:lstStyle/>
        <a:p>
          <a:endParaRPr lang="sr-Cyrl-RS"/>
        </a:p>
      </dgm:t>
    </dgm:pt>
    <dgm:pt modelId="{7CD1CCFE-1046-4878-9183-0D9654C1A39F}">
      <dgm:prSet phldrT="[Text]"/>
      <dgm:spPr/>
      <dgm:t>
        <a:bodyPr/>
        <a:lstStyle/>
        <a:p>
          <a:r>
            <a:rPr lang="sr-Cyrl-RS" dirty="0" smtClean="0"/>
            <a:t>Приход који порески обвезник оствари продајом односно другим преносом уз накнаду:</a:t>
          </a:r>
          <a:endParaRPr lang="sr-Cyrl-RS" dirty="0"/>
        </a:p>
      </dgm:t>
    </dgm:pt>
    <dgm:pt modelId="{D37C51A1-7F07-4F97-8FF1-0128955EFD3C}" type="parTrans" cxnId="{2F2D7FB7-5978-489D-B703-D0D8D6FCBBA8}">
      <dgm:prSet/>
      <dgm:spPr/>
      <dgm:t>
        <a:bodyPr/>
        <a:lstStyle/>
        <a:p>
          <a:endParaRPr lang="sr-Cyrl-RS"/>
        </a:p>
      </dgm:t>
    </dgm:pt>
    <dgm:pt modelId="{DC351F95-451C-4F1D-9530-8C561AC562C0}" type="sibTrans" cxnId="{2F2D7FB7-5978-489D-B703-D0D8D6FCBBA8}">
      <dgm:prSet/>
      <dgm:spPr/>
      <dgm:t>
        <a:bodyPr/>
        <a:lstStyle/>
        <a:p>
          <a:endParaRPr lang="sr-Cyrl-RS"/>
        </a:p>
      </dgm:t>
    </dgm:pt>
    <dgm:pt modelId="{E8047D07-E671-4FFE-BE28-AE785426ED1C}">
      <dgm:prSet phldrT="[Text]"/>
      <dgm:spPr/>
      <dgm:t>
        <a:bodyPr/>
        <a:lstStyle/>
        <a:p>
          <a:r>
            <a:rPr lang="sr-Cyrl-RS" dirty="0" smtClean="0"/>
            <a:t>- удела у капиталу правних лица, акција и других хартија од вредности</a:t>
          </a:r>
          <a:endParaRPr lang="sr-Cyrl-RS" dirty="0"/>
        </a:p>
      </dgm:t>
    </dgm:pt>
    <dgm:pt modelId="{F221E942-EFF8-4B2F-B926-88AB91B6D4BD}" type="parTrans" cxnId="{EDD52687-1D7D-4B52-8133-727478F665BC}">
      <dgm:prSet/>
      <dgm:spPr/>
      <dgm:t>
        <a:bodyPr/>
        <a:lstStyle/>
        <a:p>
          <a:endParaRPr lang="sr-Cyrl-RS"/>
        </a:p>
      </dgm:t>
    </dgm:pt>
    <dgm:pt modelId="{25B2C0E2-544D-4A06-AFA3-BC7D9137A457}" type="sibTrans" cxnId="{EDD52687-1D7D-4B52-8133-727478F665BC}">
      <dgm:prSet/>
      <dgm:spPr/>
      <dgm:t>
        <a:bodyPr/>
        <a:lstStyle/>
        <a:p>
          <a:endParaRPr lang="sr-Cyrl-RS"/>
        </a:p>
      </dgm:t>
    </dgm:pt>
    <dgm:pt modelId="{6D8E4FAF-1ED0-49EA-8C71-BFFBB5CEEF86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288FB594-76BC-4B99-AF1C-3F55A6825E66}" type="parTrans" cxnId="{FD6946E7-1BA3-4C52-99E6-4F4361A96852}">
      <dgm:prSet/>
      <dgm:spPr/>
      <dgm:t>
        <a:bodyPr/>
        <a:lstStyle/>
        <a:p>
          <a:endParaRPr lang="sr-Cyrl-RS"/>
        </a:p>
      </dgm:t>
    </dgm:pt>
    <dgm:pt modelId="{AF271CA8-0E1B-4236-8F0F-75670A81023D}" type="sibTrans" cxnId="{FD6946E7-1BA3-4C52-99E6-4F4361A96852}">
      <dgm:prSet/>
      <dgm:spPr/>
      <dgm:t>
        <a:bodyPr/>
        <a:lstStyle/>
        <a:p>
          <a:endParaRPr lang="sr-Cyrl-RS"/>
        </a:p>
      </dgm:t>
    </dgm:pt>
    <dgm:pt modelId="{36C8264A-A783-4CFC-B43A-8CB4511C35D7}">
      <dgm:prSet phldrT="[Text]"/>
      <dgm:spPr/>
      <dgm:t>
        <a:bodyPr/>
        <a:lstStyle/>
        <a:p>
          <a:r>
            <a:rPr lang="sr-Cyrl-RS" dirty="0" smtClean="0"/>
            <a:t>Физичко лице које оствари приход по основу преноса уз накнаду наведених телесних односно бестелесних ствари</a:t>
          </a:r>
          <a:endParaRPr lang="sr-Cyrl-RS" dirty="0"/>
        </a:p>
      </dgm:t>
    </dgm:pt>
    <dgm:pt modelId="{85EB13D6-2089-4562-9FF1-925DDCAB5208}" type="parTrans" cxnId="{D0AA2A4E-CEC2-44E3-9790-2D89793ED6B2}">
      <dgm:prSet/>
      <dgm:spPr/>
      <dgm:t>
        <a:bodyPr/>
        <a:lstStyle/>
        <a:p>
          <a:endParaRPr lang="sr-Cyrl-RS"/>
        </a:p>
      </dgm:t>
    </dgm:pt>
    <dgm:pt modelId="{3EFA8276-38F0-4677-860A-AAE7FBFFFA14}" type="sibTrans" cxnId="{D0AA2A4E-CEC2-44E3-9790-2D89793ED6B2}">
      <dgm:prSet/>
      <dgm:spPr/>
      <dgm:t>
        <a:bodyPr/>
        <a:lstStyle/>
        <a:p>
          <a:endParaRPr lang="sr-Cyrl-RS"/>
        </a:p>
      </dgm:t>
    </dgm:pt>
    <dgm:pt modelId="{3A8527BF-1F6F-4D08-8A1C-EBA14C6F9EB8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3A44FD51-9D9C-41A2-8EF6-437AFC61A65B}" type="parTrans" cxnId="{3A9D485E-6474-4BAA-9A76-09898DAEAD78}">
      <dgm:prSet/>
      <dgm:spPr/>
      <dgm:t>
        <a:bodyPr/>
        <a:lstStyle/>
        <a:p>
          <a:endParaRPr lang="sr-Cyrl-RS"/>
        </a:p>
      </dgm:t>
    </dgm:pt>
    <dgm:pt modelId="{24A4BA9C-BB40-4F3D-9493-1FA09C4A7177}" type="sibTrans" cxnId="{3A9D485E-6474-4BAA-9A76-09898DAEAD78}">
      <dgm:prSet/>
      <dgm:spPr/>
      <dgm:t>
        <a:bodyPr/>
        <a:lstStyle/>
        <a:p>
          <a:endParaRPr lang="sr-Cyrl-RS"/>
        </a:p>
      </dgm:t>
    </dgm:pt>
    <dgm:pt modelId="{A419B70E-9B6D-4ABB-AD71-EE216029B82B}">
      <dgm:prSet phldrT="[Text]"/>
      <dgm:spPr/>
      <dgm:t>
        <a:bodyPr/>
        <a:lstStyle/>
        <a:p>
          <a:r>
            <a:rPr lang="sr-Cyrl-RS" dirty="0" smtClean="0"/>
            <a:t>Разлика између продајне цене имовине и њене набавне цене усклађене преме одредбама ЗПДГ-а</a:t>
          </a:r>
          <a:endParaRPr lang="sr-Cyrl-RS" dirty="0"/>
        </a:p>
      </dgm:t>
    </dgm:pt>
    <dgm:pt modelId="{A9475C39-F56F-4DDB-9D4B-5F8051045572}" type="parTrans" cxnId="{4AC66C1D-EDA5-42E1-BA2A-8F57987B9064}">
      <dgm:prSet/>
      <dgm:spPr/>
      <dgm:t>
        <a:bodyPr/>
        <a:lstStyle/>
        <a:p>
          <a:endParaRPr lang="sr-Cyrl-RS"/>
        </a:p>
      </dgm:t>
    </dgm:pt>
    <dgm:pt modelId="{16E2CC76-1590-49BB-859D-19D17B36E8E7}" type="sibTrans" cxnId="{4AC66C1D-EDA5-42E1-BA2A-8F57987B9064}">
      <dgm:prSet/>
      <dgm:spPr/>
      <dgm:t>
        <a:bodyPr/>
        <a:lstStyle/>
        <a:p>
          <a:endParaRPr lang="sr-Cyrl-RS"/>
        </a:p>
      </dgm:t>
    </dgm:pt>
    <dgm:pt modelId="{E76AF791-75D2-4D75-855E-1400FCC84EA3}">
      <dgm:prSet phldrT="[Text]"/>
      <dgm:spPr/>
      <dgm:t>
        <a:bodyPr/>
        <a:lstStyle/>
        <a:p>
          <a:r>
            <a:rPr lang="sr-Cyrl-RS" dirty="0" smtClean="0"/>
            <a:t>Пореска стопа</a:t>
          </a:r>
          <a:endParaRPr lang="sr-Cyrl-RS" dirty="0"/>
        </a:p>
      </dgm:t>
    </dgm:pt>
    <dgm:pt modelId="{80B97A96-6657-4EAF-93F0-A8CE09902BB8}" type="parTrans" cxnId="{5E35CAA5-EC85-43E8-B968-E15BFDCE9AC6}">
      <dgm:prSet/>
      <dgm:spPr/>
      <dgm:t>
        <a:bodyPr/>
        <a:lstStyle/>
        <a:p>
          <a:endParaRPr lang="sr-Cyrl-RS"/>
        </a:p>
      </dgm:t>
    </dgm:pt>
    <dgm:pt modelId="{CC9063B9-0838-40F5-AB16-2A149C85BE88}" type="sibTrans" cxnId="{5E35CAA5-EC85-43E8-B968-E15BFDCE9AC6}">
      <dgm:prSet/>
      <dgm:spPr/>
      <dgm:t>
        <a:bodyPr/>
        <a:lstStyle/>
        <a:p>
          <a:endParaRPr lang="sr-Cyrl-RS"/>
        </a:p>
      </dgm:t>
    </dgm:pt>
    <dgm:pt modelId="{D07855D5-5C12-42B8-A42A-43DE90E74A5A}">
      <dgm:prSet phldrT="[Text]"/>
      <dgm:spPr/>
      <dgm:t>
        <a:bodyPr/>
        <a:lstStyle/>
        <a:p>
          <a:r>
            <a:rPr lang="sr-Cyrl-RS" dirty="0" smtClean="0"/>
            <a:t>Настанак пореске обавезе</a:t>
          </a:r>
          <a:endParaRPr lang="sr-Cyrl-RS" dirty="0"/>
        </a:p>
      </dgm:t>
    </dgm:pt>
    <dgm:pt modelId="{C9FBFD6B-5664-448A-86A9-C63A3AC351C3}" type="parTrans" cxnId="{CC2A6702-F318-47C2-A4D7-26D0CEE07714}">
      <dgm:prSet/>
      <dgm:spPr/>
      <dgm:t>
        <a:bodyPr/>
        <a:lstStyle/>
        <a:p>
          <a:endParaRPr lang="sr-Cyrl-RS"/>
        </a:p>
      </dgm:t>
    </dgm:pt>
    <dgm:pt modelId="{AE6577D4-E607-43C5-9C30-63EB3F8BA9C7}" type="sibTrans" cxnId="{CC2A6702-F318-47C2-A4D7-26D0CEE07714}">
      <dgm:prSet/>
      <dgm:spPr/>
      <dgm:t>
        <a:bodyPr/>
        <a:lstStyle/>
        <a:p>
          <a:endParaRPr lang="sr-Cyrl-RS"/>
        </a:p>
      </dgm:t>
    </dgm:pt>
    <dgm:pt modelId="{C77C56F5-0F65-40AF-8A04-80D44F0AA0A1}">
      <dgm:prSet phldrT="[Text]"/>
      <dgm:spPr/>
      <dgm:t>
        <a:bodyPr/>
        <a:lstStyle/>
        <a:p>
          <a:r>
            <a:rPr lang="sr-Cyrl-RS" dirty="0" smtClean="0"/>
            <a:t>- стварних права на непокретностима</a:t>
          </a:r>
          <a:endParaRPr lang="sr-Cyrl-RS" dirty="0"/>
        </a:p>
      </dgm:t>
    </dgm:pt>
    <dgm:pt modelId="{85A2D046-8707-4692-A269-38FEB21A6E1F}" type="parTrans" cxnId="{176A402A-096B-4705-B123-1ACD7B78FDC3}">
      <dgm:prSet/>
      <dgm:spPr/>
      <dgm:t>
        <a:bodyPr/>
        <a:lstStyle/>
        <a:p>
          <a:endParaRPr lang="sr-Cyrl-RS"/>
        </a:p>
      </dgm:t>
    </dgm:pt>
    <dgm:pt modelId="{49B99E1E-B0AB-45C3-AC67-AEB6BA64223B}" type="sibTrans" cxnId="{176A402A-096B-4705-B123-1ACD7B78FDC3}">
      <dgm:prSet/>
      <dgm:spPr/>
      <dgm:t>
        <a:bodyPr/>
        <a:lstStyle/>
        <a:p>
          <a:endParaRPr lang="sr-Cyrl-RS"/>
        </a:p>
      </dgm:t>
    </dgm:pt>
    <dgm:pt modelId="{53707FCE-A21E-4A8B-9DB6-269D8B65A233}">
      <dgm:prSet phldrT="[Text]"/>
      <dgm:spPr/>
      <dgm:t>
        <a:bodyPr/>
        <a:lstStyle/>
        <a:p>
          <a:r>
            <a:rPr lang="sr-Cyrl-RS" dirty="0" smtClean="0"/>
            <a:t>- ауторских и сродних права и права индустријске својине</a:t>
          </a:r>
          <a:endParaRPr lang="sr-Cyrl-RS" dirty="0"/>
        </a:p>
      </dgm:t>
    </dgm:pt>
    <dgm:pt modelId="{64DDEE8D-9B7E-4C4A-9823-CD9EA8E7266D}" type="parTrans" cxnId="{D08C6467-FFFE-4D15-B980-6F8BC4A57F82}">
      <dgm:prSet/>
      <dgm:spPr/>
      <dgm:t>
        <a:bodyPr/>
        <a:lstStyle/>
        <a:p>
          <a:endParaRPr lang="sr-Cyrl-RS"/>
        </a:p>
      </dgm:t>
    </dgm:pt>
    <dgm:pt modelId="{0485FAFD-B6C3-495F-9958-B9FCDCB73414}" type="sibTrans" cxnId="{D08C6467-FFFE-4D15-B980-6F8BC4A57F82}">
      <dgm:prSet/>
      <dgm:spPr/>
      <dgm:t>
        <a:bodyPr/>
        <a:lstStyle/>
        <a:p>
          <a:endParaRPr lang="sr-Cyrl-RS"/>
        </a:p>
      </dgm:t>
    </dgm:pt>
    <dgm:pt modelId="{53CA8DC4-26F4-4CC5-A9DF-7DE8F9BA701F}">
      <dgm:prSet phldrT="[Text]"/>
      <dgm:spPr/>
      <dgm:t>
        <a:bodyPr/>
        <a:lstStyle/>
        <a:p>
          <a:r>
            <a:rPr lang="sr-Cyrl-RS" dirty="0" smtClean="0"/>
            <a:t>- инвестиционе јединице у складу са прописима којима се уређују инвестициони фондови</a:t>
          </a:r>
          <a:endParaRPr lang="sr-Cyrl-RS" dirty="0"/>
        </a:p>
      </dgm:t>
    </dgm:pt>
    <dgm:pt modelId="{3AA44648-9907-41AB-9DC3-0E9351CAC879}" type="parTrans" cxnId="{98291374-32C9-45AE-AD97-96AFE145C3DA}">
      <dgm:prSet/>
      <dgm:spPr/>
      <dgm:t>
        <a:bodyPr/>
        <a:lstStyle/>
        <a:p>
          <a:endParaRPr lang="sr-Cyrl-RS"/>
        </a:p>
      </dgm:t>
    </dgm:pt>
    <dgm:pt modelId="{F403B096-14EB-4E68-8EA2-EFA13B4199A1}" type="sibTrans" cxnId="{98291374-32C9-45AE-AD97-96AFE145C3DA}">
      <dgm:prSet/>
      <dgm:spPr/>
      <dgm:t>
        <a:bodyPr/>
        <a:lstStyle/>
        <a:p>
          <a:endParaRPr lang="sr-Cyrl-RS"/>
        </a:p>
      </dgm:t>
    </dgm:pt>
    <dgm:pt modelId="{07FB5323-2038-4606-99CE-FF8D4911EA4D}">
      <dgm:prSet/>
      <dgm:spPr/>
      <dgm:t>
        <a:bodyPr/>
        <a:lstStyle/>
        <a:p>
          <a:r>
            <a:rPr lang="sr-Cyrl-RS" dirty="0" smtClean="0"/>
            <a:t>Даном продаје наведених телесних односно бестелесних ствари</a:t>
          </a:r>
          <a:endParaRPr lang="sr-Cyrl-RS" dirty="0"/>
        </a:p>
      </dgm:t>
    </dgm:pt>
    <dgm:pt modelId="{0A74BC0B-D0D5-4E29-BB89-F233886A4488}" type="parTrans" cxnId="{F30D8426-ACB2-421B-86A2-2790A955E423}">
      <dgm:prSet/>
      <dgm:spPr/>
      <dgm:t>
        <a:bodyPr/>
        <a:lstStyle/>
        <a:p>
          <a:endParaRPr lang="sr-Cyrl-RS"/>
        </a:p>
      </dgm:t>
    </dgm:pt>
    <dgm:pt modelId="{3FAD2FFB-437B-42EA-A945-AA62B7EDD864}" type="sibTrans" cxnId="{F30D8426-ACB2-421B-86A2-2790A955E423}">
      <dgm:prSet/>
      <dgm:spPr/>
      <dgm:t>
        <a:bodyPr/>
        <a:lstStyle/>
        <a:p>
          <a:endParaRPr lang="sr-Cyrl-RS"/>
        </a:p>
      </dgm:t>
    </dgm:pt>
    <dgm:pt modelId="{37E54DB0-3C6A-46CD-A206-6A6E5B4D6478}">
      <dgm:prSet/>
      <dgm:spPr/>
      <dgm:t>
        <a:bodyPr/>
        <a:lstStyle/>
        <a:p>
          <a:r>
            <a:rPr lang="sr-Cyrl-RS" dirty="0" smtClean="0"/>
            <a:t>Пропорционална – 15%</a:t>
          </a:r>
          <a:endParaRPr lang="sr-Cyrl-RS" dirty="0"/>
        </a:p>
      </dgm:t>
    </dgm:pt>
    <dgm:pt modelId="{339C529B-098A-42FE-8FA0-37559CBD162B}" type="parTrans" cxnId="{49E48C6C-9B63-4842-B957-B3DF1BB16006}">
      <dgm:prSet/>
      <dgm:spPr/>
      <dgm:t>
        <a:bodyPr/>
        <a:lstStyle/>
        <a:p>
          <a:endParaRPr lang="sr-Cyrl-RS"/>
        </a:p>
      </dgm:t>
    </dgm:pt>
    <dgm:pt modelId="{CC764ADA-1DB0-4E1C-8EFE-CEF438E07F29}" type="sibTrans" cxnId="{49E48C6C-9B63-4842-B957-B3DF1BB16006}">
      <dgm:prSet/>
      <dgm:spPr/>
      <dgm:t>
        <a:bodyPr/>
        <a:lstStyle/>
        <a:p>
          <a:endParaRPr lang="sr-Cyrl-RS"/>
        </a:p>
      </dgm:t>
    </dgm:pt>
    <dgm:pt modelId="{78623E79-4080-4676-9919-E7DE92614D6D}" type="pres">
      <dgm:prSet presAssocID="{56A35694-8E54-44A5-9DAF-164021244E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1F607154-6712-498A-93C5-03D33155E621}" type="pres">
      <dgm:prSet presAssocID="{1CEE35E8-1EB0-411A-8279-A89DD3FC52AA}" presName="composite" presStyleCnt="0"/>
      <dgm:spPr/>
    </dgm:pt>
    <dgm:pt modelId="{C9600D7E-4C5B-4DF5-99E0-9AEBE55AAB9B}" type="pres">
      <dgm:prSet presAssocID="{1CEE35E8-1EB0-411A-8279-A89DD3FC52AA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B966C8B-DA70-4E43-A71C-6F59FDADCC1B}" type="pres">
      <dgm:prSet presAssocID="{1CEE35E8-1EB0-411A-8279-A89DD3FC52AA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D16B51E-AEAA-45CF-9C51-55EF9A8E6B0F}" type="pres">
      <dgm:prSet presAssocID="{06FEF238-2834-4DBD-947C-8AB203B5DB86}" presName="space" presStyleCnt="0"/>
      <dgm:spPr/>
    </dgm:pt>
    <dgm:pt modelId="{43553DA4-A67E-4684-AC3E-D6113AA69E38}" type="pres">
      <dgm:prSet presAssocID="{6D8E4FAF-1ED0-49EA-8C71-BFFBB5CEEF86}" presName="composite" presStyleCnt="0"/>
      <dgm:spPr/>
    </dgm:pt>
    <dgm:pt modelId="{D0115658-7644-43D3-8FB9-4EC59062F1C2}" type="pres">
      <dgm:prSet presAssocID="{6D8E4FAF-1ED0-49EA-8C71-BFFBB5CEEF86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B9DDF15-7653-432E-8BE5-CE36E84F92FE}" type="pres">
      <dgm:prSet presAssocID="{6D8E4FAF-1ED0-49EA-8C71-BFFBB5CEEF86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A53A291-E987-4760-9915-DDC1A06E479E}" type="pres">
      <dgm:prSet presAssocID="{AF271CA8-0E1B-4236-8F0F-75670A81023D}" presName="space" presStyleCnt="0"/>
      <dgm:spPr/>
    </dgm:pt>
    <dgm:pt modelId="{A0EA5EB5-107C-48B8-8471-4FF8D6C36C80}" type="pres">
      <dgm:prSet presAssocID="{3A8527BF-1F6F-4D08-8A1C-EBA14C6F9EB8}" presName="composite" presStyleCnt="0"/>
      <dgm:spPr/>
    </dgm:pt>
    <dgm:pt modelId="{8D8A99CE-0D58-4BEA-91BC-7A7431F49D1A}" type="pres">
      <dgm:prSet presAssocID="{3A8527BF-1F6F-4D08-8A1C-EBA14C6F9EB8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74FBC08-0D19-4693-B223-D85C686EC427}" type="pres">
      <dgm:prSet presAssocID="{3A8527BF-1F6F-4D08-8A1C-EBA14C6F9EB8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DCF55E0-A3CB-46BE-9668-61C367DE14FC}" type="pres">
      <dgm:prSet presAssocID="{24A4BA9C-BB40-4F3D-9493-1FA09C4A7177}" presName="space" presStyleCnt="0"/>
      <dgm:spPr/>
    </dgm:pt>
    <dgm:pt modelId="{2EACE499-60D8-4A87-967F-FB67075D8BB3}" type="pres">
      <dgm:prSet presAssocID="{D07855D5-5C12-42B8-A42A-43DE90E74A5A}" presName="composite" presStyleCnt="0"/>
      <dgm:spPr/>
    </dgm:pt>
    <dgm:pt modelId="{E216B7BD-FEB7-4227-A738-75B79C03FFE4}" type="pres">
      <dgm:prSet presAssocID="{D07855D5-5C12-42B8-A42A-43DE90E74A5A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746DA89-65F7-4828-AFBC-3995554972BE}" type="pres">
      <dgm:prSet presAssocID="{D07855D5-5C12-42B8-A42A-43DE90E74A5A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7662BA6-4EE1-4436-A158-2593CBED5EE7}" type="pres">
      <dgm:prSet presAssocID="{AE6577D4-E607-43C5-9C30-63EB3F8BA9C7}" presName="space" presStyleCnt="0"/>
      <dgm:spPr/>
    </dgm:pt>
    <dgm:pt modelId="{3E7D8F4C-3B63-4854-ABF4-AD91A71FD74F}" type="pres">
      <dgm:prSet presAssocID="{E76AF791-75D2-4D75-855E-1400FCC84EA3}" presName="composite" presStyleCnt="0"/>
      <dgm:spPr/>
    </dgm:pt>
    <dgm:pt modelId="{EF8228FC-A1F1-4ED3-A367-0C432A5C4DDD}" type="pres">
      <dgm:prSet presAssocID="{E76AF791-75D2-4D75-855E-1400FCC84EA3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8C5F6B6-0D07-4585-9C44-4C90BD45C2FB}" type="pres">
      <dgm:prSet presAssocID="{E76AF791-75D2-4D75-855E-1400FCC84EA3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98291374-32C9-45AE-AD97-96AFE145C3DA}" srcId="{1CEE35E8-1EB0-411A-8279-A89DD3FC52AA}" destId="{53CA8DC4-26F4-4CC5-A9DF-7DE8F9BA701F}" srcOrd="4" destOrd="0" parTransId="{3AA44648-9907-41AB-9DC3-0E9351CAC879}" sibTransId="{F403B096-14EB-4E68-8EA2-EFA13B4199A1}"/>
    <dgm:cxn modelId="{11594FB6-42D1-4A70-A6C5-471DF58EC202}" type="presOf" srcId="{3A8527BF-1F6F-4D08-8A1C-EBA14C6F9EB8}" destId="{8D8A99CE-0D58-4BEA-91BC-7A7431F49D1A}" srcOrd="0" destOrd="0" presId="urn:microsoft.com/office/officeart/2005/8/layout/hList1"/>
    <dgm:cxn modelId="{87FE731E-0A25-4841-9275-11F67E152658}" type="presOf" srcId="{36C8264A-A783-4CFC-B43A-8CB4511C35D7}" destId="{0B9DDF15-7653-432E-8BE5-CE36E84F92FE}" srcOrd="0" destOrd="0" presId="urn:microsoft.com/office/officeart/2005/8/layout/hList1"/>
    <dgm:cxn modelId="{354E77B1-F74D-4C5D-9486-6A36DC3A0994}" type="presOf" srcId="{D07855D5-5C12-42B8-A42A-43DE90E74A5A}" destId="{E216B7BD-FEB7-4227-A738-75B79C03FFE4}" srcOrd="0" destOrd="0" presId="urn:microsoft.com/office/officeart/2005/8/layout/hList1"/>
    <dgm:cxn modelId="{8970C866-04CB-4016-906C-6626CD69C00C}" type="presOf" srcId="{6D8E4FAF-1ED0-49EA-8C71-BFFBB5CEEF86}" destId="{D0115658-7644-43D3-8FB9-4EC59062F1C2}" srcOrd="0" destOrd="0" presId="urn:microsoft.com/office/officeart/2005/8/layout/hList1"/>
    <dgm:cxn modelId="{3E322178-80B7-4C10-A7B4-FAC992B799EA}" type="presOf" srcId="{C77C56F5-0F65-40AF-8A04-80D44F0AA0A1}" destId="{BB966C8B-DA70-4E43-A71C-6F59FDADCC1B}" srcOrd="0" destOrd="1" presId="urn:microsoft.com/office/officeart/2005/8/layout/hList1"/>
    <dgm:cxn modelId="{8CDF255A-4A23-4D7C-9731-BFE0AD7B47EA}" srcId="{56A35694-8E54-44A5-9DAF-164021244E55}" destId="{1CEE35E8-1EB0-411A-8279-A89DD3FC52AA}" srcOrd="0" destOrd="0" parTransId="{BAC6E8F2-E465-4F2D-8662-EEFE612496AF}" sibTransId="{06FEF238-2834-4DBD-947C-8AB203B5DB86}"/>
    <dgm:cxn modelId="{B56BDDE6-8696-4F4A-A3FC-60FC89213B1E}" type="presOf" srcId="{7CD1CCFE-1046-4878-9183-0D9654C1A39F}" destId="{BB966C8B-DA70-4E43-A71C-6F59FDADCC1B}" srcOrd="0" destOrd="0" presId="urn:microsoft.com/office/officeart/2005/8/layout/hList1"/>
    <dgm:cxn modelId="{EDD52687-1D7D-4B52-8133-727478F665BC}" srcId="{1CEE35E8-1EB0-411A-8279-A89DD3FC52AA}" destId="{E8047D07-E671-4FFE-BE28-AE785426ED1C}" srcOrd="3" destOrd="0" parTransId="{F221E942-EFF8-4B2F-B926-88AB91B6D4BD}" sibTransId="{25B2C0E2-544D-4A06-AFA3-BC7D9137A457}"/>
    <dgm:cxn modelId="{83B3D4FD-6ED3-47BE-A5A0-AA868CDEE900}" type="presOf" srcId="{A419B70E-9B6D-4ABB-AD71-EE216029B82B}" destId="{574FBC08-0D19-4693-B223-D85C686EC427}" srcOrd="0" destOrd="0" presId="urn:microsoft.com/office/officeart/2005/8/layout/hList1"/>
    <dgm:cxn modelId="{F30D8426-ACB2-421B-86A2-2790A955E423}" srcId="{D07855D5-5C12-42B8-A42A-43DE90E74A5A}" destId="{07FB5323-2038-4606-99CE-FF8D4911EA4D}" srcOrd="0" destOrd="0" parTransId="{0A74BC0B-D0D5-4E29-BB89-F233886A4488}" sibTransId="{3FAD2FFB-437B-42EA-A945-AA62B7EDD864}"/>
    <dgm:cxn modelId="{49E48C6C-9B63-4842-B957-B3DF1BB16006}" srcId="{E76AF791-75D2-4D75-855E-1400FCC84EA3}" destId="{37E54DB0-3C6A-46CD-A206-6A6E5B4D6478}" srcOrd="0" destOrd="0" parTransId="{339C529B-098A-42FE-8FA0-37559CBD162B}" sibTransId="{CC764ADA-1DB0-4E1C-8EFE-CEF438E07F29}"/>
    <dgm:cxn modelId="{176A402A-096B-4705-B123-1ACD7B78FDC3}" srcId="{1CEE35E8-1EB0-411A-8279-A89DD3FC52AA}" destId="{C77C56F5-0F65-40AF-8A04-80D44F0AA0A1}" srcOrd="1" destOrd="0" parTransId="{85A2D046-8707-4692-A269-38FEB21A6E1F}" sibTransId="{49B99E1E-B0AB-45C3-AC67-AEB6BA64223B}"/>
    <dgm:cxn modelId="{4AC66C1D-EDA5-42E1-BA2A-8F57987B9064}" srcId="{3A8527BF-1F6F-4D08-8A1C-EBA14C6F9EB8}" destId="{A419B70E-9B6D-4ABB-AD71-EE216029B82B}" srcOrd="0" destOrd="0" parTransId="{A9475C39-F56F-4DDB-9D4B-5F8051045572}" sibTransId="{16E2CC76-1590-49BB-859D-19D17B36E8E7}"/>
    <dgm:cxn modelId="{D0AA2A4E-CEC2-44E3-9790-2D89793ED6B2}" srcId="{6D8E4FAF-1ED0-49EA-8C71-BFFBB5CEEF86}" destId="{36C8264A-A783-4CFC-B43A-8CB4511C35D7}" srcOrd="0" destOrd="0" parTransId="{85EB13D6-2089-4562-9FF1-925DDCAB5208}" sibTransId="{3EFA8276-38F0-4677-860A-AAE7FBFFFA14}"/>
    <dgm:cxn modelId="{60359725-592D-4246-BC1E-47879BB625FB}" type="presOf" srcId="{E8047D07-E671-4FFE-BE28-AE785426ED1C}" destId="{BB966C8B-DA70-4E43-A71C-6F59FDADCC1B}" srcOrd="0" destOrd="3" presId="urn:microsoft.com/office/officeart/2005/8/layout/hList1"/>
    <dgm:cxn modelId="{5E35CAA5-EC85-43E8-B968-E15BFDCE9AC6}" srcId="{56A35694-8E54-44A5-9DAF-164021244E55}" destId="{E76AF791-75D2-4D75-855E-1400FCC84EA3}" srcOrd="4" destOrd="0" parTransId="{80B97A96-6657-4EAF-93F0-A8CE09902BB8}" sibTransId="{CC9063B9-0838-40F5-AB16-2A149C85BE88}"/>
    <dgm:cxn modelId="{FD6946E7-1BA3-4C52-99E6-4F4361A96852}" srcId="{56A35694-8E54-44A5-9DAF-164021244E55}" destId="{6D8E4FAF-1ED0-49EA-8C71-BFFBB5CEEF86}" srcOrd="1" destOrd="0" parTransId="{288FB594-76BC-4B99-AF1C-3F55A6825E66}" sibTransId="{AF271CA8-0E1B-4236-8F0F-75670A81023D}"/>
    <dgm:cxn modelId="{2F2D7FB7-5978-489D-B703-D0D8D6FCBBA8}" srcId="{1CEE35E8-1EB0-411A-8279-A89DD3FC52AA}" destId="{7CD1CCFE-1046-4878-9183-0D9654C1A39F}" srcOrd="0" destOrd="0" parTransId="{D37C51A1-7F07-4F97-8FF1-0128955EFD3C}" sibTransId="{DC351F95-451C-4F1D-9530-8C561AC562C0}"/>
    <dgm:cxn modelId="{3532B271-6F1F-4D99-81D9-B61C77AA6B70}" type="presOf" srcId="{53CA8DC4-26F4-4CC5-A9DF-7DE8F9BA701F}" destId="{BB966C8B-DA70-4E43-A71C-6F59FDADCC1B}" srcOrd="0" destOrd="4" presId="urn:microsoft.com/office/officeart/2005/8/layout/hList1"/>
    <dgm:cxn modelId="{AF6ADF16-F6C3-43D7-A4CC-E5B79549A286}" type="presOf" srcId="{37E54DB0-3C6A-46CD-A206-6A6E5B4D6478}" destId="{98C5F6B6-0D07-4585-9C44-4C90BD45C2FB}" srcOrd="0" destOrd="0" presId="urn:microsoft.com/office/officeart/2005/8/layout/hList1"/>
    <dgm:cxn modelId="{388795DE-CC9A-4FB7-B00C-0C9F519C5A23}" type="presOf" srcId="{53707FCE-A21E-4A8B-9DB6-269D8B65A233}" destId="{BB966C8B-DA70-4E43-A71C-6F59FDADCC1B}" srcOrd="0" destOrd="2" presId="urn:microsoft.com/office/officeart/2005/8/layout/hList1"/>
    <dgm:cxn modelId="{CC2A6702-F318-47C2-A4D7-26D0CEE07714}" srcId="{56A35694-8E54-44A5-9DAF-164021244E55}" destId="{D07855D5-5C12-42B8-A42A-43DE90E74A5A}" srcOrd="3" destOrd="0" parTransId="{C9FBFD6B-5664-448A-86A9-C63A3AC351C3}" sibTransId="{AE6577D4-E607-43C5-9C30-63EB3F8BA9C7}"/>
    <dgm:cxn modelId="{D08C6467-FFFE-4D15-B980-6F8BC4A57F82}" srcId="{1CEE35E8-1EB0-411A-8279-A89DD3FC52AA}" destId="{53707FCE-A21E-4A8B-9DB6-269D8B65A233}" srcOrd="2" destOrd="0" parTransId="{64DDEE8D-9B7E-4C4A-9823-CD9EA8E7266D}" sibTransId="{0485FAFD-B6C3-495F-9958-B9FCDCB73414}"/>
    <dgm:cxn modelId="{3DF245D5-CECD-436E-9B28-B3DE9198A02A}" type="presOf" srcId="{E76AF791-75D2-4D75-855E-1400FCC84EA3}" destId="{EF8228FC-A1F1-4ED3-A367-0C432A5C4DDD}" srcOrd="0" destOrd="0" presId="urn:microsoft.com/office/officeart/2005/8/layout/hList1"/>
    <dgm:cxn modelId="{3A9D485E-6474-4BAA-9A76-09898DAEAD78}" srcId="{56A35694-8E54-44A5-9DAF-164021244E55}" destId="{3A8527BF-1F6F-4D08-8A1C-EBA14C6F9EB8}" srcOrd="2" destOrd="0" parTransId="{3A44FD51-9D9C-41A2-8EF6-437AFC61A65B}" sibTransId="{24A4BA9C-BB40-4F3D-9493-1FA09C4A7177}"/>
    <dgm:cxn modelId="{2AFE32BB-912D-4151-9B86-766E0919F6CA}" type="presOf" srcId="{1CEE35E8-1EB0-411A-8279-A89DD3FC52AA}" destId="{C9600D7E-4C5B-4DF5-99E0-9AEBE55AAB9B}" srcOrd="0" destOrd="0" presId="urn:microsoft.com/office/officeart/2005/8/layout/hList1"/>
    <dgm:cxn modelId="{CE6F8B39-377D-42D2-BC6A-F21AC720BDA3}" type="presOf" srcId="{56A35694-8E54-44A5-9DAF-164021244E55}" destId="{78623E79-4080-4676-9919-E7DE92614D6D}" srcOrd="0" destOrd="0" presId="urn:microsoft.com/office/officeart/2005/8/layout/hList1"/>
    <dgm:cxn modelId="{725553D4-6A80-482F-AC55-BC8C7E526CF6}" type="presOf" srcId="{07FB5323-2038-4606-99CE-FF8D4911EA4D}" destId="{2746DA89-65F7-4828-AFBC-3995554972BE}" srcOrd="0" destOrd="0" presId="urn:microsoft.com/office/officeart/2005/8/layout/hList1"/>
    <dgm:cxn modelId="{12ED3C45-5078-447F-9F00-DE470DF2EBFE}" type="presParOf" srcId="{78623E79-4080-4676-9919-E7DE92614D6D}" destId="{1F607154-6712-498A-93C5-03D33155E621}" srcOrd="0" destOrd="0" presId="urn:microsoft.com/office/officeart/2005/8/layout/hList1"/>
    <dgm:cxn modelId="{2113A942-1BF4-455F-9761-7036D78826EA}" type="presParOf" srcId="{1F607154-6712-498A-93C5-03D33155E621}" destId="{C9600D7E-4C5B-4DF5-99E0-9AEBE55AAB9B}" srcOrd="0" destOrd="0" presId="urn:microsoft.com/office/officeart/2005/8/layout/hList1"/>
    <dgm:cxn modelId="{9E286BC1-4A0A-4D67-B66C-7385EBFABB1C}" type="presParOf" srcId="{1F607154-6712-498A-93C5-03D33155E621}" destId="{BB966C8B-DA70-4E43-A71C-6F59FDADCC1B}" srcOrd="1" destOrd="0" presId="urn:microsoft.com/office/officeart/2005/8/layout/hList1"/>
    <dgm:cxn modelId="{8AC9068A-FC9B-4248-B6C1-FF89B7281FE9}" type="presParOf" srcId="{78623E79-4080-4676-9919-E7DE92614D6D}" destId="{7D16B51E-AEAA-45CF-9C51-55EF9A8E6B0F}" srcOrd="1" destOrd="0" presId="urn:microsoft.com/office/officeart/2005/8/layout/hList1"/>
    <dgm:cxn modelId="{4ED0463D-C9A4-47F7-BDFC-7D5235E04687}" type="presParOf" srcId="{78623E79-4080-4676-9919-E7DE92614D6D}" destId="{43553DA4-A67E-4684-AC3E-D6113AA69E38}" srcOrd="2" destOrd="0" presId="urn:microsoft.com/office/officeart/2005/8/layout/hList1"/>
    <dgm:cxn modelId="{9146EDAB-409D-4FE5-A4EB-EDABFC41C077}" type="presParOf" srcId="{43553DA4-A67E-4684-AC3E-D6113AA69E38}" destId="{D0115658-7644-43D3-8FB9-4EC59062F1C2}" srcOrd="0" destOrd="0" presId="urn:microsoft.com/office/officeart/2005/8/layout/hList1"/>
    <dgm:cxn modelId="{FAC72F84-5521-4DC2-9CC1-4DE698B86369}" type="presParOf" srcId="{43553DA4-A67E-4684-AC3E-D6113AA69E38}" destId="{0B9DDF15-7653-432E-8BE5-CE36E84F92FE}" srcOrd="1" destOrd="0" presId="urn:microsoft.com/office/officeart/2005/8/layout/hList1"/>
    <dgm:cxn modelId="{A405A310-317B-4D49-85D6-C406AF222600}" type="presParOf" srcId="{78623E79-4080-4676-9919-E7DE92614D6D}" destId="{0A53A291-E987-4760-9915-DDC1A06E479E}" srcOrd="3" destOrd="0" presId="urn:microsoft.com/office/officeart/2005/8/layout/hList1"/>
    <dgm:cxn modelId="{738C22A6-F3AB-4ED3-B380-CB0C842ABDA9}" type="presParOf" srcId="{78623E79-4080-4676-9919-E7DE92614D6D}" destId="{A0EA5EB5-107C-48B8-8471-4FF8D6C36C80}" srcOrd="4" destOrd="0" presId="urn:microsoft.com/office/officeart/2005/8/layout/hList1"/>
    <dgm:cxn modelId="{60375BD1-5825-4F9C-A0DA-7E43ECCC12C3}" type="presParOf" srcId="{A0EA5EB5-107C-48B8-8471-4FF8D6C36C80}" destId="{8D8A99CE-0D58-4BEA-91BC-7A7431F49D1A}" srcOrd="0" destOrd="0" presId="urn:microsoft.com/office/officeart/2005/8/layout/hList1"/>
    <dgm:cxn modelId="{9A58B1F0-BE20-4AEA-A724-6EDB6C859F31}" type="presParOf" srcId="{A0EA5EB5-107C-48B8-8471-4FF8D6C36C80}" destId="{574FBC08-0D19-4693-B223-D85C686EC427}" srcOrd="1" destOrd="0" presId="urn:microsoft.com/office/officeart/2005/8/layout/hList1"/>
    <dgm:cxn modelId="{A5A3485B-2081-4188-BD30-E4D34C30EDF4}" type="presParOf" srcId="{78623E79-4080-4676-9919-E7DE92614D6D}" destId="{5DCF55E0-A3CB-46BE-9668-61C367DE14FC}" srcOrd="5" destOrd="0" presId="urn:microsoft.com/office/officeart/2005/8/layout/hList1"/>
    <dgm:cxn modelId="{585AE901-E223-4B40-A758-2A9E952CDA4A}" type="presParOf" srcId="{78623E79-4080-4676-9919-E7DE92614D6D}" destId="{2EACE499-60D8-4A87-967F-FB67075D8BB3}" srcOrd="6" destOrd="0" presId="urn:microsoft.com/office/officeart/2005/8/layout/hList1"/>
    <dgm:cxn modelId="{4C797250-2E89-4656-8558-160D49E22B41}" type="presParOf" srcId="{2EACE499-60D8-4A87-967F-FB67075D8BB3}" destId="{E216B7BD-FEB7-4227-A738-75B79C03FFE4}" srcOrd="0" destOrd="0" presId="urn:microsoft.com/office/officeart/2005/8/layout/hList1"/>
    <dgm:cxn modelId="{A30E7976-7576-4399-99E9-5399FEEBAA88}" type="presParOf" srcId="{2EACE499-60D8-4A87-967F-FB67075D8BB3}" destId="{2746DA89-65F7-4828-AFBC-3995554972BE}" srcOrd="1" destOrd="0" presId="urn:microsoft.com/office/officeart/2005/8/layout/hList1"/>
    <dgm:cxn modelId="{EBA6D986-629B-4DCC-9A77-5AFB59B52A81}" type="presParOf" srcId="{78623E79-4080-4676-9919-E7DE92614D6D}" destId="{E7662BA6-4EE1-4436-A158-2593CBED5EE7}" srcOrd="7" destOrd="0" presId="urn:microsoft.com/office/officeart/2005/8/layout/hList1"/>
    <dgm:cxn modelId="{7FD398C2-4C7D-48C5-87E9-DECCA0E53EC1}" type="presParOf" srcId="{78623E79-4080-4676-9919-E7DE92614D6D}" destId="{3E7D8F4C-3B63-4854-ABF4-AD91A71FD74F}" srcOrd="8" destOrd="0" presId="urn:microsoft.com/office/officeart/2005/8/layout/hList1"/>
    <dgm:cxn modelId="{0FD49F5B-13D2-4A95-82F5-5DF01BC8BF9F}" type="presParOf" srcId="{3E7D8F4C-3B63-4854-ABF4-AD91A71FD74F}" destId="{EF8228FC-A1F1-4ED3-A367-0C432A5C4DDD}" srcOrd="0" destOrd="0" presId="urn:microsoft.com/office/officeart/2005/8/layout/hList1"/>
    <dgm:cxn modelId="{56AC6B70-8355-4ED3-A57A-2CCCF5549964}" type="presParOf" srcId="{3E7D8F4C-3B63-4854-ABF4-AD91A71FD74F}" destId="{98C5F6B6-0D07-4585-9C44-4C90BD45C2F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871A5-D7D7-430D-8AC5-FC9F054B6576}">
      <dsp:nvSpPr>
        <dsp:cNvPr id="0" name=""/>
        <dsp:cNvSpPr/>
      </dsp:nvSpPr>
      <dsp:spPr>
        <a:xfrm>
          <a:off x="3251199" y="600"/>
          <a:ext cx="4876800" cy="23418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Доходак – збир чистих прихода који у одређеном временском интервалу притичу из извора који обезбеђује редован прилив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Нагласак је на трајности извора прихода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Доходак може потицати из радног односа, од капитала, од земљишта, од интелектуалне својине, од предузетништва и др.</a:t>
          </a:r>
          <a:endParaRPr lang="sr-Cyrl-RS" sz="1500" kern="1200" dirty="0"/>
        </a:p>
      </dsp:txBody>
      <dsp:txXfrm>
        <a:off x="3251199" y="293334"/>
        <a:ext cx="3998598" cy="1756404"/>
      </dsp:txXfrm>
    </dsp:sp>
    <dsp:sp modelId="{48F95422-6F49-4E7F-95F1-F604F7BF7222}">
      <dsp:nvSpPr>
        <dsp:cNvPr id="0" name=""/>
        <dsp:cNvSpPr/>
      </dsp:nvSpPr>
      <dsp:spPr>
        <a:xfrm>
          <a:off x="0" y="600"/>
          <a:ext cx="3251200" cy="23418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4700" kern="1200" dirty="0" smtClean="0"/>
            <a:t>Теорија извора</a:t>
          </a:r>
          <a:endParaRPr lang="sr-Cyrl-RS" sz="4700" kern="1200" dirty="0"/>
        </a:p>
      </dsp:txBody>
      <dsp:txXfrm>
        <a:off x="114321" y="114921"/>
        <a:ext cx="3022558" cy="2113230"/>
      </dsp:txXfrm>
    </dsp:sp>
    <dsp:sp modelId="{6C7C3F72-C3B3-4914-B01E-28FF7114557A}">
      <dsp:nvSpPr>
        <dsp:cNvPr id="0" name=""/>
        <dsp:cNvSpPr/>
      </dsp:nvSpPr>
      <dsp:spPr>
        <a:xfrm>
          <a:off x="3251199" y="2576660"/>
          <a:ext cx="4876800" cy="23418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Доходак – новчана вредност чистог повећања </a:t>
          </a:r>
          <a:r>
            <a:rPr lang="sr-Cyrl-RS" sz="1500" kern="1200" dirty="0" smtClean="0"/>
            <a:t>економске </a:t>
          </a:r>
          <a:r>
            <a:rPr lang="sr-Cyrl-RS" sz="1500" kern="1200" dirty="0" smtClean="0"/>
            <a:t>снаге лица у датом периоду (принос који је дато лице остварило датој пореској години)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Доходак по овој теорији обухвата и приходе из извора који нису трајног карактера (нпр. добици на лутрији и капитални добици)</a:t>
          </a:r>
          <a:endParaRPr lang="sr-Cyrl-RS" sz="1500" kern="1200" dirty="0"/>
        </a:p>
      </dsp:txBody>
      <dsp:txXfrm>
        <a:off x="3251199" y="2869394"/>
        <a:ext cx="3998598" cy="1756404"/>
      </dsp:txXfrm>
    </dsp:sp>
    <dsp:sp modelId="{B2C3E31F-06DF-4876-97B8-548CF625A124}">
      <dsp:nvSpPr>
        <dsp:cNvPr id="0" name=""/>
        <dsp:cNvSpPr/>
      </dsp:nvSpPr>
      <dsp:spPr>
        <a:xfrm>
          <a:off x="0" y="2576660"/>
          <a:ext cx="3251200" cy="234187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4700" kern="1200" dirty="0" smtClean="0"/>
            <a:t>Теорија чистог приноса</a:t>
          </a:r>
          <a:endParaRPr lang="sr-Cyrl-RS" sz="4700" kern="1200" dirty="0"/>
        </a:p>
      </dsp:txBody>
      <dsp:txXfrm>
        <a:off x="114321" y="2690981"/>
        <a:ext cx="3022558" cy="21132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A7CC79-490B-481C-8876-E6EC27E4DBA9}">
      <dsp:nvSpPr>
        <dsp:cNvPr id="0" name=""/>
        <dsp:cNvSpPr/>
      </dsp:nvSpPr>
      <dsp:spPr>
        <a:xfrm>
          <a:off x="209968" y="2505"/>
          <a:ext cx="1035006" cy="517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Порески објекат</a:t>
          </a:r>
          <a:endParaRPr lang="sr-Cyrl-RS" sz="1100" kern="1200" dirty="0"/>
        </a:p>
      </dsp:txBody>
      <dsp:txXfrm>
        <a:off x="225125" y="17662"/>
        <a:ext cx="1004692" cy="487189"/>
      </dsp:txXfrm>
    </dsp:sp>
    <dsp:sp modelId="{51F1F1A9-632A-4A42-AD65-B860BB7A60B5}">
      <dsp:nvSpPr>
        <dsp:cNvPr id="0" name=""/>
        <dsp:cNvSpPr/>
      </dsp:nvSpPr>
      <dsp:spPr>
        <a:xfrm>
          <a:off x="313469" y="520008"/>
          <a:ext cx="103500" cy="2512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2764"/>
              </a:lnTo>
              <a:lnTo>
                <a:pt x="103500" y="2512764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B81AF-2973-461A-80B9-738EF1D2AAD1}">
      <dsp:nvSpPr>
        <dsp:cNvPr id="0" name=""/>
        <dsp:cNvSpPr/>
      </dsp:nvSpPr>
      <dsp:spPr>
        <a:xfrm>
          <a:off x="416970" y="649384"/>
          <a:ext cx="2245126" cy="476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Доходак схваћен као збир: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- зарада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-опорезивог прихода од: самосталне делатности, ауторских права и права индустријске својине, непокретности, давања у закуп покретих ствари, осигурања лица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- опорезивих прихода спортиста и спортских стручњака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- опорезивих других прихода</a:t>
          </a:r>
        </a:p>
      </dsp:txBody>
      <dsp:txXfrm>
        <a:off x="482727" y="715141"/>
        <a:ext cx="2113612" cy="4635263"/>
      </dsp:txXfrm>
    </dsp:sp>
    <dsp:sp modelId="{3A0419D2-D92C-4926-A8F6-5BF0C1C75C9D}">
      <dsp:nvSpPr>
        <dsp:cNvPr id="0" name=""/>
        <dsp:cNvSpPr/>
      </dsp:nvSpPr>
      <dsp:spPr>
        <a:xfrm>
          <a:off x="2713847" y="2505"/>
          <a:ext cx="1035006" cy="517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Порески обвезник</a:t>
          </a:r>
          <a:endParaRPr lang="sr-Cyrl-RS" sz="1100" kern="1200" dirty="0"/>
        </a:p>
      </dsp:txBody>
      <dsp:txXfrm>
        <a:off x="2729004" y="17662"/>
        <a:ext cx="1004692" cy="487189"/>
      </dsp:txXfrm>
    </dsp:sp>
    <dsp:sp modelId="{BC3E4F3C-4486-4E78-A064-6854197C24F0}">
      <dsp:nvSpPr>
        <dsp:cNvPr id="0" name=""/>
        <dsp:cNvSpPr/>
      </dsp:nvSpPr>
      <dsp:spPr>
        <a:xfrm>
          <a:off x="2817348" y="520008"/>
          <a:ext cx="103500" cy="1478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327"/>
              </a:lnTo>
              <a:lnTo>
                <a:pt x="103500" y="1478327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29417-BB5F-4D0A-AFAD-29A03E91276A}">
      <dsp:nvSpPr>
        <dsp:cNvPr id="0" name=""/>
        <dsp:cNvSpPr/>
      </dsp:nvSpPr>
      <dsp:spPr>
        <a:xfrm>
          <a:off x="2920848" y="649384"/>
          <a:ext cx="828004" cy="2697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Резидентно физичко лице које је у календарској години остварило доходак већи од троструког износа просечне годишње зараде по запосленом исплаћене у РС у години за коју се утврђује порез</a:t>
          </a:r>
          <a:endParaRPr lang="sr-Cyrl-RS" sz="900" kern="1200" dirty="0"/>
        </a:p>
      </dsp:txBody>
      <dsp:txXfrm>
        <a:off x="2945099" y="673635"/>
        <a:ext cx="779502" cy="2649401"/>
      </dsp:txXfrm>
    </dsp:sp>
    <dsp:sp modelId="{04556B40-4B94-4290-8489-02ED0791FC36}">
      <dsp:nvSpPr>
        <dsp:cNvPr id="0" name=""/>
        <dsp:cNvSpPr/>
      </dsp:nvSpPr>
      <dsp:spPr>
        <a:xfrm>
          <a:off x="4007605" y="2505"/>
          <a:ext cx="1035006" cy="517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Пореска основица</a:t>
          </a:r>
          <a:endParaRPr lang="sr-Cyrl-RS" sz="1100" kern="1200" dirty="0"/>
        </a:p>
      </dsp:txBody>
      <dsp:txXfrm>
        <a:off x="4022762" y="17662"/>
        <a:ext cx="1004692" cy="487189"/>
      </dsp:txXfrm>
    </dsp:sp>
    <dsp:sp modelId="{4F818A0C-0365-4BA6-868E-31ED6CDDDD01}">
      <dsp:nvSpPr>
        <dsp:cNvPr id="0" name=""/>
        <dsp:cNvSpPr/>
      </dsp:nvSpPr>
      <dsp:spPr>
        <a:xfrm>
          <a:off x="4111105" y="520008"/>
          <a:ext cx="103500" cy="1061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763"/>
              </a:lnTo>
              <a:lnTo>
                <a:pt x="103500" y="10617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D0E73-CCA8-4BFA-B60E-FBB67C9110BF}">
      <dsp:nvSpPr>
        <dsp:cNvPr id="0" name=""/>
        <dsp:cNvSpPr/>
      </dsp:nvSpPr>
      <dsp:spPr>
        <a:xfrm>
          <a:off x="4214606" y="649384"/>
          <a:ext cx="828004" cy="1864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Опорезиви доходак – разлика између дохотка за опорезивање и личних одбитака нормираних ЗПДГ-ом</a:t>
          </a:r>
          <a:endParaRPr lang="sr-Cyrl-RS" sz="900" kern="1200" dirty="0"/>
        </a:p>
      </dsp:txBody>
      <dsp:txXfrm>
        <a:off x="4238857" y="673635"/>
        <a:ext cx="779502" cy="1816273"/>
      </dsp:txXfrm>
    </dsp:sp>
    <dsp:sp modelId="{B8AF6FED-FB77-4029-985F-0BD1CD3DDE96}">
      <dsp:nvSpPr>
        <dsp:cNvPr id="0" name=""/>
        <dsp:cNvSpPr/>
      </dsp:nvSpPr>
      <dsp:spPr>
        <a:xfrm>
          <a:off x="5301362" y="2505"/>
          <a:ext cx="1035006" cy="517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Настанак пореске обавезе</a:t>
          </a:r>
          <a:endParaRPr lang="sr-Cyrl-RS" sz="1100" kern="1200" dirty="0"/>
        </a:p>
      </dsp:txBody>
      <dsp:txXfrm>
        <a:off x="5316519" y="17662"/>
        <a:ext cx="1004692" cy="487189"/>
      </dsp:txXfrm>
    </dsp:sp>
    <dsp:sp modelId="{82B300B7-9478-4D33-807B-3A2F90975A9E}">
      <dsp:nvSpPr>
        <dsp:cNvPr id="0" name=""/>
        <dsp:cNvSpPr/>
      </dsp:nvSpPr>
      <dsp:spPr>
        <a:xfrm>
          <a:off x="5404863" y="520008"/>
          <a:ext cx="103500" cy="1459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9366"/>
              </a:lnTo>
              <a:lnTo>
                <a:pt x="103500" y="1459366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91A0E-AE24-4426-B7E7-9F65349F222E}">
      <dsp:nvSpPr>
        <dsp:cNvPr id="0" name=""/>
        <dsp:cNvSpPr/>
      </dsp:nvSpPr>
      <dsp:spPr>
        <a:xfrm>
          <a:off x="5508363" y="649384"/>
          <a:ext cx="828004" cy="2659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Истеком календарске године у којој је остварен доходак изнад неопорезивог износа</a:t>
          </a:r>
          <a:endParaRPr lang="sr-Cyrl-RS" sz="900" kern="1200" dirty="0"/>
        </a:p>
      </dsp:txBody>
      <dsp:txXfrm>
        <a:off x="5532614" y="673635"/>
        <a:ext cx="779502" cy="2611479"/>
      </dsp:txXfrm>
    </dsp:sp>
    <dsp:sp modelId="{371FA1CC-18C4-47E0-8541-A86C39CCE1DE}">
      <dsp:nvSpPr>
        <dsp:cNvPr id="0" name=""/>
        <dsp:cNvSpPr/>
      </dsp:nvSpPr>
      <dsp:spPr>
        <a:xfrm>
          <a:off x="6595120" y="2505"/>
          <a:ext cx="1035006" cy="517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Пореска стопа</a:t>
          </a:r>
          <a:endParaRPr lang="sr-Cyrl-RS" sz="1100" kern="1200" dirty="0"/>
        </a:p>
      </dsp:txBody>
      <dsp:txXfrm>
        <a:off x="6610277" y="17662"/>
        <a:ext cx="1004692" cy="487189"/>
      </dsp:txXfrm>
    </dsp:sp>
    <dsp:sp modelId="{00DE8685-31E3-4052-9266-03B549A4B9B9}">
      <dsp:nvSpPr>
        <dsp:cNvPr id="0" name=""/>
        <dsp:cNvSpPr/>
      </dsp:nvSpPr>
      <dsp:spPr>
        <a:xfrm>
          <a:off x="6698620" y="520008"/>
          <a:ext cx="103500" cy="1363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3170"/>
              </a:lnTo>
              <a:lnTo>
                <a:pt x="103500" y="136317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C1BDDC-5E18-4161-A435-29FD52331537}">
      <dsp:nvSpPr>
        <dsp:cNvPr id="0" name=""/>
        <dsp:cNvSpPr/>
      </dsp:nvSpPr>
      <dsp:spPr>
        <a:xfrm>
          <a:off x="6802121" y="649384"/>
          <a:ext cx="2234114" cy="2467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Прогресивна: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на износ до шестоструке просечне годишње зараде – 10%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преко износа шестоструке просечне годишње зараде – 10% на износ до шестоструке просечне зараде + 15% на износ преко шестоструке просечне годишње зараде</a:t>
          </a:r>
          <a:endParaRPr lang="sr-Cyrl-RS" sz="900" kern="1200" dirty="0"/>
        </a:p>
      </dsp:txBody>
      <dsp:txXfrm>
        <a:off x="6867556" y="714819"/>
        <a:ext cx="2103244" cy="2336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0C9FA-317A-4689-8BC8-A6013833B7C1}">
      <dsp:nvSpPr>
        <dsp:cNvPr id="0" name=""/>
        <dsp:cNvSpPr/>
      </dsp:nvSpPr>
      <dsp:spPr>
        <a:xfrm>
          <a:off x="2540" y="174473"/>
          <a:ext cx="2476500" cy="432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ГЛОБАЛНИ МОДЕЛ</a:t>
          </a:r>
          <a:endParaRPr lang="sr-Cyrl-RS" sz="1500" kern="1200" dirty="0"/>
        </a:p>
      </dsp:txBody>
      <dsp:txXfrm>
        <a:off x="2540" y="174473"/>
        <a:ext cx="2476500" cy="432000"/>
      </dsp:txXfrm>
    </dsp:sp>
    <dsp:sp modelId="{A9B69342-28AE-43DD-861F-83005E7820BA}">
      <dsp:nvSpPr>
        <dsp:cNvPr id="0" name=""/>
        <dsp:cNvSpPr/>
      </dsp:nvSpPr>
      <dsp:spPr>
        <a:xfrm>
          <a:off x="2540" y="606473"/>
          <a:ext cx="2476500" cy="384986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Сви бруто приходи и сви трошкови њиховог остварења узимају се заједно 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Опорезује се синтетички нето приход пореског обвезника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Стопе пореза на доходак су прогресивне 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Порез на доходак је субјектни и синтетички порез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Овај модел примењује се у САД-у, Канади и Аустралији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Cyrl-RS" sz="1500" kern="1200" dirty="0"/>
        </a:p>
      </dsp:txBody>
      <dsp:txXfrm>
        <a:off x="2540" y="606473"/>
        <a:ext cx="2476500" cy="3849862"/>
      </dsp:txXfrm>
    </dsp:sp>
    <dsp:sp modelId="{4240B61B-2E76-43E4-97E0-684DED0ADA06}">
      <dsp:nvSpPr>
        <dsp:cNvPr id="0" name=""/>
        <dsp:cNvSpPr/>
      </dsp:nvSpPr>
      <dsp:spPr>
        <a:xfrm>
          <a:off x="2825750" y="174473"/>
          <a:ext cx="2476500" cy="432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ЦЕДУЛАРНИ МОДЕЛ</a:t>
          </a:r>
          <a:endParaRPr lang="sr-Cyrl-RS" sz="1500" kern="1200" dirty="0"/>
        </a:p>
      </dsp:txBody>
      <dsp:txXfrm>
        <a:off x="2825750" y="174473"/>
        <a:ext cx="2476500" cy="432000"/>
      </dsp:txXfrm>
    </dsp:sp>
    <dsp:sp modelId="{A835171E-E92A-466B-A405-01831AB76B09}">
      <dsp:nvSpPr>
        <dsp:cNvPr id="0" name=""/>
        <dsp:cNvSpPr/>
      </dsp:nvSpPr>
      <dsp:spPr>
        <a:xfrm>
          <a:off x="2825750" y="606473"/>
          <a:ext cx="2476500" cy="384986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Бруто приходи и трошкови утврђују се посебно за сваку врсту прихода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Нема унакрсног пребијања губитака по једном основу са добицима по другом као код глобалног модела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Цедуларни порези су објектни порези 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Стопа сваког појединачног цедуларног пореза је пропорционална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Цедуларни порези су аналитички порези</a:t>
          </a:r>
          <a:endParaRPr lang="sr-Cyrl-RS" sz="1500" kern="1200" dirty="0"/>
        </a:p>
      </dsp:txBody>
      <dsp:txXfrm>
        <a:off x="2825750" y="606473"/>
        <a:ext cx="2476500" cy="3849862"/>
      </dsp:txXfrm>
    </dsp:sp>
    <dsp:sp modelId="{0A01F37B-1C3C-4261-BC4D-73ED41D59827}">
      <dsp:nvSpPr>
        <dsp:cNvPr id="0" name=""/>
        <dsp:cNvSpPr/>
      </dsp:nvSpPr>
      <dsp:spPr>
        <a:xfrm>
          <a:off x="5648960" y="174473"/>
          <a:ext cx="2476500" cy="432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МЕШОВИТИ МОДЕЛ</a:t>
          </a:r>
          <a:endParaRPr lang="sr-Cyrl-RS" sz="1500" kern="1200" dirty="0"/>
        </a:p>
      </dsp:txBody>
      <dsp:txXfrm>
        <a:off x="5648960" y="174473"/>
        <a:ext cx="2476500" cy="432000"/>
      </dsp:txXfrm>
    </dsp:sp>
    <dsp:sp modelId="{A7F43EB0-C647-472C-A677-78908684F28D}">
      <dsp:nvSpPr>
        <dsp:cNvPr id="0" name=""/>
        <dsp:cNvSpPr/>
      </dsp:nvSpPr>
      <dsp:spPr>
        <a:xfrm>
          <a:off x="5648960" y="606473"/>
          <a:ext cx="2476500" cy="384986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Представља комбиновање елемената цедуларног и глобалног модела на мноштво различитих начина углавном уз давање очигледне </a:t>
          </a:r>
          <a:r>
            <a:rPr lang="sr-Cyrl-RS" sz="1500" kern="1200" dirty="0" smtClean="0"/>
            <a:t>предности </a:t>
          </a:r>
          <a:r>
            <a:rPr lang="sr-Cyrl-RS" sz="1500" kern="1200" dirty="0" smtClean="0"/>
            <a:t>једном од два чиста модела</a:t>
          </a:r>
          <a:endParaRPr lang="sr-Cyrl-RS" sz="1500" kern="1200" dirty="0"/>
        </a:p>
      </dsp:txBody>
      <dsp:txXfrm>
        <a:off x="5648960" y="606473"/>
        <a:ext cx="2476500" cy="3849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BC226-CFBE-4BA9-83A0-45E7A8AC45A1}">
      <dsp:nvSpPr>
        <dsp:cNvPr id="0" name=""/>
        <dsp:cNvSpPr/>
      </dsp:nvSpPr>
      <dsp:spPr>
        <a:xfrm>
          <a:off x="2352" y="0"/>
          <a:ext cx="2308080" cy="50756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300" kern="1200" dirty="0" smtClean="0"/>
            <a:t>Први модалитет</a:t>
          </a:r>
          <a:endParaRPr lang="sr-Cyrl-RS" sz="3300" kern="1200" dirty="0"/>
        </a:p>
      </dsp:txBody>
      <dsp:txXfrm>
        <a:off x="2352" y="0"/>
        <a:ext cx="2308080" cy="1522695"/>
      </dsp:txXfrm>
    </dsp:sp>
    <dsp:sp modelId="{7707B423-D9F1-4D7D-A174-F38497243D46}">
      <dsp:nvSpPr>
        <dsp:cNvPr id="0" name=""/>
        <dsp:cNvSpPr/>
      </dsp:nvSpPr>
      <dsp:spPr>
        <a:xfrm>
          <a:off x="233160" y="1523129"/>
          <a:ext cx="1846464" cy="9971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Цедуларна дефиниција дохотка се примењује у, начелно, глобалном порезу на доходак</a:t>
          </a:r>
          <a:endParaRPr lang="sr-Cyrl-RS" sz="900" kern="1200" dirty="0"/>
        </a:p>
      </dsp:txBody>
      <dsp:txXfrm>
        <a:off x="262366" y="1552335"/>
        <a:ext cx="1788052" cy="938750"/>
      </dsp:txXfrm>
    </dsp:sp>
    <dsp:sp modelId="{B3E0CCDB-22FE-4C73-85BC-5A09A528657E}">
      <dsp:nvSpPr>
        <dsp:cNvPr id="0" name=""/>
        <dsp:cNvSpPr/>
      </dsp:nvSpPr>
      <dsp:spPr>
        <a:xfrm>
          <a:off x="233160" y="2673701"/>
          <a:ext cx="1846464" cy="9971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Доходак је дефинисан по посебним цедулама чијим се сабирањем добија јединствена пореска основица на коју се примењује јединствена пореска тарифа</a:t>
          </a:r>
          <a:endParaRPr lang="sr-Cyrl-RS" sz="900" kern="1200" dirty="0"/>
        </a:p>
      </dsp:txBody>
      <dsp:txXfrm>
        <a:off x="262366" y="2702907"/>
        <a:ext cx="1788052" cy="938750"/>
      </dsp:txXfrm>
    </dsp:sp>
    <dsp:sp modelId="{2126834C-97EB-4081-8821-3C18A5FFDADD}">
      <dsp:nvSpPr>
        <dsp:cNvPr id="0" name=""/>
        <dsp:cNvSpPr/>
      </dsp:nvSpPr>
      <dsp:spPr>
        <a:xfrm>
          <a:off x="233160" y="3824273"/>
          <a:ext cx="1846464" cy="99716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Губици из једне цедуле могу се пребијати са добицима из других цедула </a:t>
          </a:r>
          <a:endParaRPr lang="sr-Cyrl-RS" sz="900" kern="1200" dirty="0"/>
        </a:p>
      </dsp:txBody>
      <dsp:txXfrm>
        <a:off x="262366" y="3853479"/>
        <a:ext cx="1788052" cy="938750"/>
      </dsp:txXfrm>
    </dsp:sp>
    <dsp:sp modelId="{B4B57C0C-8C68-4B35-BC55-3D4C3CF56A63}">
      <dsp:nvSpPr>
        <dsp:cNvPr id="0" name=""/>
        <dsp:cNvSpPr/>
      </dsp:nvSpPr>
      <dsp:spPr>
        <a:xfrm>
          <a:off x="2483539" y="0"/>
          <a:ext cx="2308080" cy="50756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300" kern="1200" dirty="0" smtClean="0"/>
            <a:t>Други модалитет</a:t>
          </a:r>
          <a:endParaRPr lang="sr-Cyrl-RS" sz="3300" kern="1200" dirty="0"/>
        </a:p>
      </dsp:txBody>
      <dsp:txXfrm>
        <a:off x="2483539" y="0"/>
        <a:ext cx="2308080" cy="1522695"/>
      </dsp:txXfrm>
    </dsp:sp>
    <dsp:sp modelId="{089DEDEC-F3B2-4E8C-8663-DE1D0C42E55B}">
      <dsp:nvSpPr>
        <dsp:cNvPr id="0" name=""/>
        <dsp:cNvSpPr/>
      </dsp:nvSpPr>
      <dsp:spPr>
        <a:xfrm>
          <a:off x="2714347" y="1524182"/>
          <a:ext cx="1846464" cy="153037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 глобалном моделу опорезивања дохотка појединим врстама прихода се признаје посебан третман</a:t>
          </a:r>
          <a:endParaRPr lang="sr-Cyrl-RS" sz="900" kern="1200" dirty="0"/>
        </a:p>
      </dsp:txBody>
      <dsp:txXfrm>
        <a:off x="2759170" y="1569005"/>
        <a:ext cx="1756818" cy="1440732"/>
      </dsp:txXfrm>
    </dsp:sp>
    <dsp:sp modelId="{995BDBDC-26B4-488C-8C6D-C97BA6B8CD48}">
      <dsp:nvSpPr>
        <dsp:cNvPr id="0" name=""/>
        <dsp:cNvSpPr/>
      </dsp:nvSpPr>
      <dsp:spPr>
        <a:xfrm>
          <a:off x="2714347" y="3290003"/>
          <a:ext cx="1846464" cy="15303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Примена овог модалитета најчешће подразумева да се дивиденде, као приходи од капитала, потуно или делимично искључују из основице глобалног пореза на доходак</a:t>
          </a:r>
          <a:endParaRPr lang="sr-Cyrl-RS" sz="900" kern="1200" dirty="0"/>
        </a:p>
      </dsp:txBody>
      <dsp:txXfrm>
        <a:off x="2759170" y="3334826"/>
        <a:ext cx="1756818" cy="1440732"/>
      </dsp:txXfrm>
    </dsp:sp>
    <dsp:sp modelId="{74439C6A-3C9C-445F-B424-A4A9691343C1}">
      <dsp:nvSpPr>
        <dsp:cNvPr id="0" name=""/>
        <dsp:cNvSpPr/>
      </dsp:nvSpPr>
      <dsp:spPr>
        <a:xfrm>
          <a:off x="4964726" y="0"/>
          <a:ext cx="2308080" cy="50756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300" kern="1200" dirty="0" smtClean="0"/>
            <a:t>Трећи модалитет</a:t>
          </a:r>
          <a:endParaRPr lang="sr-Cyrl-RS" sz="3300" kern="1200" dirty="0"/>
        </a:p>
      </dsp:txBody>
      <dsp:txXfrm>
        <a:off x="4964726" y="0"/>
        <a:ext cx="2308080" cy="1522695"/>
      </dsp:txXfrm>
    </dsp:sp>
    <dsp:sp modelId="{B3A609E7-3551-4E7B-9629-F4E43DBBF3BE}">
      <dsp:nvSpPr>
        <dsp:cNvPr id="0" name=""/>
        <dsp:cNvSpPr/>
      </dsp:nvSpPr>
      <dsp:spPr>
        <a:xfrm>
          <a:off x="5195534" y="1522695"/>
          <a:ext cx="1846464" cy="32991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Овај модалитет подразумева да се уместо законске прогресивне стопе, као карактеристике глобалног модела, примењује законска пропорционална стопа (одустанак од директне регресије)</a:t>
          </a:r>
          <a:endParaRPr lang="sr-Cyrl-RS" sz="900" kern="1200" dirty="0"/>
        </a:p>
      </dsp:txBody>
      <dsp:txXfrm>
        <a:off x="5249615" y="1576776"/>
        <a:ext cx="1738302" cy="3191011"/>
      </dsp:txXfrm>
    </dsp:sp>
    <dsp:sp modelId="{F9CE0A93-1BB5-48B3-8738-EA92E8E36D8B}">
      <dsp:nvSpPr>
        <dsp:cNvPr id="0" name=""/>
        <dsp:cNvSpPr/>
      </dsp:nvSpPr>
      <dsp:spPr>
        <a:xfrm>
          <a:off x="7445912" y="0"/>
          <a:ext cx="2308080" cy="50756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300" kern="1200" dirty="0" smtClean="0"/>
            <a:t>Четврти модалитет</a:t>
          </a:r>
          <a:endParaRPr lang="sr-Cyrl-RS" sz="3300" kern="1200" dirty="0"/>
        </a:p>
      </dsp:txBody>
      <dsp:txXfrm>
        <a:off x="7445912" y="0"/>
        <a:ext cx="2308080" cy="1522695"/>
      </dsp:txXfrm>
    </dsp:sp>
    <dsp:sp modelId="{240E32A9-6594-4359-BF34-83683549F31B}">
      <dsp:nvSpPr>
        <dsp:cNvPr id="0" name=""/>
        <dsp:cNvSpPr/>
      </dsp:nvSpPr>
      <dsp:spPr>
        <a:xfrm>
          <a:off x="7676721" y="1524182"/>
          <a:ext cx="1846464" cy="15303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Основа конструкције овог модалитета </a:t>
          </a:r>
          <a:r>
            <a:rPr lang="sr-Cyrl-RS" sz="900" kern="1200" dirty="0" smtClean="0"/>
            <a:t>јесте </a:t>
          </a:r>
          <a:r>
            <a:rPr lang="sr-Cyrl-RS" sz="900" kern="1200" dirty="0" smtClean="0"/>
            <a:t>идеја цедуларног опорезивања, „декорисана“ одређеним елементима глобалног опорезивања </a:t>
          </a:r>
          <a:endParaRPr lang="sr-Cyrl-RS" sz="900" kern="1200" dirty="0"/>
        </a:p>
      </dsp:txBody>
      <dsp:txXfrm>
        <a:off x="7721544" y="1569005"/>
        <a:ext cx="1756818" cy="1440732"/>
      </dsp:txXfrm>
    </dsp:sp>
    <dsp:sp modelId="{27D77D29-AB63-4B23-B977-B5ADAA555DC9}">
      <dsp:nvSpPr>
        <dsp:cNvPr id="0" name=""/>
        <dsp:cNvSpPr/>
      </dsp:nvSpPr>
      <dsp:spPr>
        <a:xfrm>
          <a:off x="7676721" y="3290003"/>
          <a:ext cx="1846464" cy="15303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 републици Србији примењује се управо овај модалитет, при чему је битно редукован фискални значај елемената глобалног опорезивања</a:t>
          </a:r>
          <a:endParaRPr lang="sr-Cyrl-RS" sz="900" kern="1200" dirty="0"/>
        </a:p>
      </dsp:txBody>
      <dsp:txXfrm>
        <a:off x="7721544" y="3334826"/>
        <a:ext cx="1756818" cy="14407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88F47-A247-4BB5-BF5F-188A7E302AF8}">
      <dsp:nvSpPr>
        <dsp:cNvPr id="0" name=""/>
        <dsp:cNvSpPr/>
      </dsp:nvSpPr>
      <dsp:spPr>
        <a:xfrm>
          <a:off x="0" y="350107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835C41-A54B-40F3-96E0-068157A79169}">
      <dsp:nvSpPr>
        <dsp:cNvPr id="0" name=""/>
        <dsp:cNvSpPr/>
      </dsp:nvSpPr>
      <dsp:spPr>
        <a:xfrm>
          <a:off x="2438400" y="350107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smtClean="0"/>
            <a:t>Порески објекат</a:t>
          </a:r>
          <a:endParaRPr lang="sr-Cyrl-RS" sz="2200" kern="1200" dirty="0"/>
        </a:p>
      </dsp:txBody>
      <dsp:txXfrm>
        <a:off x="2438400" y="350107"/>
        <a:ext cx="2844799" cy="780288"/>
      </dsp:txXfrm>
    </dsp:sp>
    <dsp:sp modelId="{64C66E73-C9F4-43CE-90E4-0FBFFEECFC27}">
      <dsp:nvSpPr>
        <dsp:cNvPr id="0" name=""/>
        <dsp:cNvSpPr/>
      </dsp:nvSpPr>
      <dsp:spPr>
        <a:xfrm>
          <a:off x="512064" y="1130395"/>
          <a:ext cx="3852672" cy="385267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5B1F9-9190-40C6-AB3F-EE7D0E6D682B}">
      <dsp:nvSpPr>
        <dsp:cNvPr id="0" name=""/>
        <dsp:cNvSpPr/>
      </dsp:nvSpPr>
      <dsp:spPr>
        <a:xfrm>
          <a:off x="2438400" y="1130395"/>
          <a:ext cx="5689599" cy="38526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smtClean="0"/>
            <a:t>Порески обвезник</a:t>
          </a:r>
          <a:endParaRPr lang="sr-Cyrl-RS" sz="2200" kern="1200" dirty="0"/>
        </a:p>
      </dsp:txBody>
      <dsp:txXfrm>
        <a:off x="2438400" y="1130395"/>
        <a:ext cx="2844799" cy="780287"/>
      </dsp:txXfrm>
    </dsp:sp>
    <dsp:sp modelId="{7229CCBA-A6C3-495D-BFEC-E2D621C07637}">
      <dsp:nvSpPr>
        <dsp:cNvPr id="0" name=""/>
        <dsp:cNvSpPr/>
      </dsp:nvSpPr>
      <dsp:spPr>
        <a:xfrm>
          <a:off x="1024128" y="1910683"/>
          <a:ext cx="2828544" cy="2828544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1319E-3854-4D06-BCEF-90DB4713EF90}">
      <dsp:nvSpPr>
        <dsp:cNvPr id="0" name=""/>
        <dsp:cNvSpPr/>
      </dsp:nvSpPr>
      <dsp:spPr>
        <a:xfrm>
          <a:off x="2438400" y="1910683"/>
          <a:ext cx="5689599" cy="28285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smtClean="0"/>
            <a:t>Пореска основица</a:t>
          </a:r>
          <a:endParaRPr lang="sr-Cyrl-RS" sz="2200" kern="1200" dirty="0"/>
        </a:p>
      </dsp:txBody>
      <dsp:txXfrm>
        <a:off x="2438400" y="1910683"/>
        <a:ext cx="2844799" cy="780288"/>
      </dsp:txXfrm>
    </dsp:sp>
    <dsp:sp modelId="{FF3C8B9F-C287-451B-ADED-2DF9D1C03B6C}">
      <dsp:nvSpPr>
        <dsp:cNvPr id="0" name=""/>
        <dsp:cNvSpPr/>
      </dsp:nvSpPr>
      <dsp:spPr>
        <a:xfrm>
          <a:off x="1536192" y="2690971"/>
          <a:ext cx="1804416" cy="180441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62BEC-DA9D-4EDE-8E07-4B7C93954AE5}">
      <dsp:nvSpPr>
        <dsp:cNvPr id="0" name=""/>
        <dsp:cNvSpPr/>
      </dsp:nvSpPr>
      <dsp:spPr>
        <a:xfrm>
          <a:off x="2438400" y="2690971"/>
          <a:ext cx="5689599" cy="18044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smtClean="0"/>
            <a:t>Настанак пореске обавезе</a:t>
          </a:r>
          <a:endParaRPr lang="sr-Cyrl-RS" sz="2200" kern="1200" dirty="0"/>
        </a:p>
      </dsp:txBody>
      <dsp:txXfrm>
        <a:off x="2438400" y="2690971"/>
        <a:ext cx="2844799" cy="780288"/>
      </dsp:txXfrm>
    </dsp:sp>
    <dsp:sp modelId="{D1AF2C25-1212-45E3-ACBD-8E0A27F7C9B8}">
      <dsp:nvSpPr>
        <dsp:cNvPr id="0" name=""/>
        <dsp:cNvSpPr/>
      </dsp:nvSpPr>
      <dsp:spPr>
        <a:xfrm>
          <a:off x="2048256" y="3471260"/>
          <a:ext cx="780288" cy="780288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69179F-CDAF-4E22-85CC-A6AFB79F6E7F}">
      <dsp:nvSpPr>
        <dsp:cNvPr id="0" name=""/>
        <dsp:cNvSpPr/>
      </dsp:nvSpPr>
      <dsp:spPr>
        <a:xfrm>
          <a:off x="2438400" y="3471260"/>
          <a:ext cx="5689599" cy="780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smtClean="0"/>
            <a:t>Пореска стопа</a:t>
          </a:r>
          <a:endParaRPr lang="sr-Cyrl-RS" sz="2200" kern="1200" dirty="0"/>
        </a:p>
      </dsp:txBody>
      <dsp:txXfrm>
        <a:off x="2438400" y="3471260"/>
        <a:ext cx="2844799" cy="780288"/>
      </dsp:txXfrm>
    </dsp:sp>
    <dsp:sp modelId="{FE87E30F-C9B6-43B3-A6D1-B61E8522AEF3}">
      <dsp:nvSpPr>
        <dsp:cNvPr id="0" name=""/>
        <dsp:cNvSpPr/>
      </dsp:nvSpPr>
      <dsp:spPr>
        <a:xfrm>
          <a:off x="5283200" y="350107"/>
          <a:ext cx="2844799" cy="7802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Зарада која се остварује по основу радног односа</a:t>
          </a:r>
          <a:endParaRPr lang="sr-Cyrl-R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Додатна примања запосленог у новцу и натури</a:t>
          </a:r>
          <a:endParaRPr lang="sr-Cyrl-RS" sz="900" kern="1200" dirty="0"/>
        </a:p>
      </dsp:txBody>
      <dsp:txXfrm>
        <a:off x="5283200" y="350107"/>
        <a:ext cx="2844799" cy="780288"/>
      </dsp:txXfrm>
    </dsp:sp>
    <dsp:sp modelId="{4F794ABA-511C-413E-9705-1FDB6029072B}">
      <dsp:nvSpPr>
        <dsp:cNvPr id="0" name=""/>
        <dsp:cNvSpPr/>
      </dsp:nvSpPr>
      <dsp:spPr>
        <a:xfrm>
          <a:off x="5283200" y="1130395"/>
          <a:ext cx="2844799" cy="780287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Физичко лице које </a:t>
          </a:r>
          <a:r>
            <a:rPr lang="sr-Cyrl-RS" sz="900" kern="1200" dirty="0" smtClean="0"/>
            <a:t>остварује </a:t>
          </a:r>
          <a:r>
            <a:rPr lang="sr-Cyrl-RS" sz="900" kern="1200" dirty="0" smtClean="0"/>
            <a:t>зараду у смилу ЗПДГ</a:t>
          </a:r>
          <a:endParaRPr lang="sr-Cyrl-R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Прималац накнаде по основу уговора о обављању привремених и повремених послова</a:t>
          </a:r>
          <a:endParaRPr lang="sr-Cyrl-R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Прималац накнаде по основу уговора закљученог преко омладинске или студентнске задруге</a:t>
          </a:r>
          <a:endParaRPr lang="sr-Cyrl-RS" sz="900" kern="1200" dirty="0"/>
        </a:p>
      </dsp:txBody>
      <dsp:txXfrm>
        <a:off x="5283200" y="1130395"/>
        <a:ext cx="2844799" cy="780287"/>
      </dsp:txXfrm>
    </dsp:sp>
    <dsp:sp modelId="{2400FCC4-5FE5-4FF7-BF90-8377EE7D4EBA}">
      <dsp:nvSpPr>
        <dsp:cNvPr id="0" name=""/>
        <dsp:cNvSpPr/>
      </dsp:nvSpPr>
      <dsp:spPr>
        <a:xfrm>
          <a:off x="5283200" y="1910683"/>
          <a:ext cx="2844799" cy="7802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Исплаћена односно остварена зарада умањена за неопорезиви износ на име егзистенцијалног минимума</a:t>
          </a:r>
          <a:endParaRPr lang="sr-Cyrl-R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Исплаћена односно остварена накнада</a:t>
          </a:r>
          <a:endParaRPr lang="sr-Cyrl-RS" sz="900" kern="1200" dirty="0"/>
        </a:p>
      </dsp:txBody>
      <dsp:txXfrm>
        <a:off x="5283200" y="1910683"/>
        <a:ext cx="2844799" cy="780288"/>
      </dsp:txXfrm>
    </dsp:sp>
    <dsp:sp modelId="{4E0178F8-8E1E-43BF-BAB6-E820F6B5DDA8}">
      <dsp:nvSpPr>
        <dsp:cNvPr id="0" name=""/>
        <dsp:cNvSpPr/>
      </dsp:nvSpPr>
      <dsp:spPr>
        <a:xfrm>
          <a:off x="5283200" y="2690971"/>
          <a:ext cx="2844799" cy="7802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Даном закључења уговора (о раду, обављању привремених и повремених послова или преко омладинске или студентске задруге)</a:t>
          </a:r>
          <a:endParaRPr lang="sr-Cyrl-RS" sz="900" kern="1200" dirty="0"/>
        </a:p>
      </dsp:txBody>
      <dsp:txXfrm>
        <a:off x="5283200" y="2690971"/>
        <a:ext cx="2844799" cy="780288"/>
      </dsp:txXfrm>
    </dsp:sp>
    <dsp:sp modelId="{77D4C15C-9862-4672-977C-3BB7FF1B23EA}">
      <dsp:nvSpPr>
        <dsp:cNvPr id="0" name=""/>
        <dsp:cNvSpPr/>
      </dsp:nvSpPr>
      <dsp:spPr>
        <a:xfrm>
          <a:off x="5283200" y="3471260"/>
          <a:ext cx="2844799" cy="78028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900" kern="1200" dirty="0" smtClean="0"/>
            <a:t>Пропорционална – 10%</a:t>
          </a:r>
          <a:endParaRPr lang="sr-Cyrl-RS" sz="900" kern="1200" dirty="0"/>
        </a:p>
      </dsp:txBody>
      <dsp:txXfrm>
        <a:off x="5283200" y="3471260"/>
        <a:ext cx="2844799" cy="780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6A764-F26F-4849-8BCE-9D12191F074A}">
      <dsp:nvSpPr>
        <dsp:cNvPr id="0" name=""/>
        <dsp:cNvSpPr/>
      </dsp:nvSpPr>
      <dsp:spPr>
        <a:xfrm>
          <a:off x="713298" y="2098152"/>
          <a:ext cx="1337182" cy="322453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Приход од обављања самосталне (регистроване) делатности</a:t>
          </a:r>
          <a:endParaRPr lang="sr-Cyrl-RS" sz="1100" kern="1200" dirty="0"/>
        </a:p>
      </dsp:txBody>
      <dsp:txXfrm>
        <a:off x="927247" y="2098152"/>
        <a:ext cx="1123233" cy="3224534"/>
      </dsp:txXfrm>
    </dsp:sp>
    <dsp:sp modelId="{27497C20-B74A-4E71-911F-26D2DBA17AE1}">
      <dsp:nvSpPr>
        <dsp:cNvPr id="0" name=""/>
        <dsp:cNvSpPr/>
      </dsp:nvSpPr>
      <dsp:spPr>
        <a:xfrm>
          <a:off x="133" y="1741570"/>
          <a:ext cx="891455" cy="8914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Порески објекат</a:t>
          </a:r>
          <a:endParaRPr lang="sr-Cyrl-RS" sz="1100" kern="1200" dirty="0"/>
        </a:p>
      </dsp:txBody>
      <dsp:txXfrm>
        <a:off x="130684" y="1872121"/>
        <a:ext cx="630353" cy="630353"/>
      </dsp:txXfrm>
    </dsp:sp>
    <dsp:sp modelId="{3E17EB2F-D0B2-450D-897A-D0F131E3E00A}">
      <dsp:nvSpPr>
        <dsp:cNvPr id="0" name=""/>
        <dsp:cNvSpPr/>
      </dsp:nvSpPr>
      <dsp:spPr>
        <a:xfrm>
          <a:off x="2941936" y="2098152"/>
          <a:ext cx="1337182" cy="8919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Регистровани предузетник </a:t>
          </a:r>
          <a:endParaRPr lang="sr-Cyrl-RS" sz="1000" kern="1200" dirty="0"/>
        </a:p>
      </dsp:txBody>
      <dsp:txXfrm>
        <a:off x="3155885" y="2098152"/>
        <a:ext cx="1123233" cy="891900"/>
      </dsp:txXfrm>
    </dsp:sp>
    <dsp:sp modelId="{D271DDD7-C8E2-4431-8CE5-F10CCE7BDF91}">
      <dsp:nvSpPr>
        <dsp:cNvPr id="0" name=""/>
        <dsp:cNvSpPr/>
      </dsp:nvSpPr>
      <dsp:spPr>
        <a:xfrm>
          <a:off x="2941936" y="2990053"/>
          <a:ext cx="1337182" cy="8919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Предузетник пољопривредник</a:t>
          </a:r>
          <a:endParaRPr lang="sr-Cyrl-RS" sz="1000" kern="1200" dirty="0"/>
        </a:p>
      </dsp:txBody>
      <dsp:txXfrm>
        <a:off x="3155885" y="2990053"/>
        <a:ext cx="1123233" cy="891900"/>
      </dsp:txXfrm>
    </dsp:sp>
    <dsp:sp modelId="{7E5CB097-B8EB-4743-AB61-27F556947669}">
      <dsp:nvSpPr>
        <dsp:cNvPr id="0" name=""/>
        <dsp:cNvSpPr/>
      </dsp:nvSpPr>
      <dsp:spPr>
        <a:xfrm>
          <a:off x="2941936" y="3881954"/>
          <a:ext cx="1337182" cy="214475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Физичко лице које је истовремено и обвезник ПДВ-а (независно од тога да ли је регистровано за обављање деалтности</a:t>
          </a:r>
          <a:endParaRPr lang="sr-Cyrl-RS" sz="1000" kern="1200" dirty="0"/>
        </a:p>
      </dsp:txBody>
      <dsp:txXfrm>
        <a:off x="3155885" y="3881954"/>
        <a:ext cx="1123233" cy="2144754"/>
      </dsp:txXfrm>
    </dsp:sp>
    <dsp:sp modelId="{B7E4021D-CEB5-4F57-8775-1A3B0FBE5A45}">
      <dsp:nvSpPr>
        <dsp:cNvPr id="0" name=""/>
        <dsp:cNvSpPr/>
      </dsp:nvSpPr>
      <dsp:spPr>
        <a:xfrm>
          <a:off x="2228771" y="1741570"/>
          <a:ext cx="891455" cy="89145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Порески обвезник</a:t>
          </a:r>
          <a:endParaRPr lang="sr-Cyrl-RS" sz="1100" kern="1200" dirty="0"/>
        </a:p>
      </dsp:txBody>
      <dsp:txXfrm>
        <a:off x="2359322" y="1872121"/>
        <a:ext cx="630353" cy="630353"/>
      </dsp:txXfrm>
    </dsp:sp>
    <dsp:sp modelId="{4E6F3199-7167-406E-944A-EC01AAF2A6A9}">
      <dsp:nvSpPr>
        <dsp:cNvPr id="0" name=""/>
        <dsp:cNvSpPr/>
      </dsp:nvSpPr>
      <dsp:spPr>
        <a:xfrm>
          <a:off x="5170574" y="2098152"/>
          <a:ext cx="1337182" cy="89190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Опорезива добит (фактичка основица)</a:t>
          </a:r>
          <a:endParaRPr lang="sr-Cyrl-RS" sz="1000" kern="1200" dirty="0"/>
        </a:p>
      </dsp:txBody>
      <dsp:txXfrm>
        <a:off x="5384523" y="2098152"/>
        <a:ext cx="1123233" cy="891900"/>
      </dsp:txXfrm>
    </dsp:sp>
    <dsp:sp modelId="{C5353970-F066-4077-82AC-4C8F36AFD7DB}">
      <dsp:nvSpPr>
        <dsp:cNvPr id="0" name=""/>
        <dsp:cNvSpPr/>
      </dsp:nvSpPr>
      <dsp:spPr>
        <a:xfrm>
          <a:off x="5170574" y="2990053"/>
          <a:ext cx="1337182" cy="237014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Паушално утврђен приход (за предузетнике паушалце)</a:t>
          </a:r>
          <a:endParaRPr lang="sr-Cyrl-RS" sz="1000" kern="1200" dirty="0"/>
        </a:p>
      </dsp:txBody>
      <dsp:txXfrm>
        <a:off x="5384523" y="2990053"/>
        <a:ext cx="1123233" cy="2370146"/>
      </dsp:txXfrm>
    </dsp:sp>
    <dsp:sp modelId="{7DA9BD69-3D3A-4989-B471-D1CF11181F78}">
      <dsp:nvSpPr>
        <dsp:cNvPr id="0" name=""/>
        <dsp:cNvSpPr/>
      </dsp:nvSpPr>
      <dsp:spPr>
        <a:xfrm>
          <a:off x="4457409" y="1741570"/>
          <a:ext cx="891455" cy="89145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Пореска основица</a:t>
          </a:r>
          <a:endParaRPr lang="sr-Cyrl-RS" sz="1100" kern="1200" dirty="0"/>
        </a:p>
      </dsp:txBody>
      <dsp:txXfrm>
        <a:off x="4587960" y="1872121"/>
        <a:ext cx="630353" cy="630353"/>
      </dsp:txXfrm>
    </dsp:sp>
    <dsp:sp modelId="{DFE10291-4B37-472E-AF31-3FEE7AAF1A87}">
      <dsp:nvSpPr>
        <dsp:cNvPr id="0" name=""/>
        <dsp:cNvSpPr/>
      </dsp:nvSpPr>
      <dsp:spPr>
        <a:xfrm>
          <a:off x="7399212" y="2098152"/>
          <a:ext cx="1337182" cy="30343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Даном регистровања самосталне делатности</a:t>
          </a:r>
          <a:endParaRPr lang="sr-Cyrl-RS" sz="1000" kern="1200" dirty="0"/>
        </a:p>
      </dsp:txBody>
      <dsp:txXfrm>
        <a:off x="7613161" y="2098152"/>
        <a:ext cx="1123233" cy="3034300"/>
      </dsp:txXfrm>
    </dsp:sp>
    <dsp:sp modelId="{6DB9C2E4-3344-4C6B-8B9C-34848A4F1CD1}">
      <dsp:nvSpPr>
        <dsp:cNvPr id="0" name=""/>
        <dsp:cNvSpPr/>
      </dsp:nvSpPr>
      <dsp:spPr>
        <a:xfrm>
          <a:off x="6686048" y="1741570"/>
          <a:ext cx="891455" cy="8914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Настанак пореске обавезе</a:t>
          </a:r>
          <a:endParaRPr lang="sr-Cyrl-RS" sz="1100" kern="1200" dirty="0"/>
        </a:p>
      </dsp:txBody>
      <dsp:txXfrm>
        <a:off x="6816599" y="1872121"/>
        <a:ext cx="630353" cy="630353"/>
      </dsp:txXfrm>
    </dsp:sp>
    <dsp:sp modelId="{AA92C3A9-00C4-40F6-80DF-EFB89DC4B28A}">
      <dsp:nvSpPr>
        <dsp:cNvPr id="0" name=""/>
        <dsp:cNvSpPr/>
      </dsp:nvSpPr>
      <dsp:spPr>
        <a:xfrm>
          <a:off x="9627850" y="2098152"/>
          <a:ext cx="1337182" cy="173272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Пропрционална – 10%</a:t>
          </a:r>
          <a:endParaRPr lang="sr-Cyrl-RS" sz="1000" kern="1200" dirty="0"/>
        </a:p>
      </dsp:txBody>
      <dsp:txXfrm>
        <a:off x="9841799" y="2098152"/>
        <a:ext cx="1123233" cy="1732722"/>
      </dsp:txXfrm>
    </dsp:sp>
    <dsp:sp modelId="{FA2D5344-778B-4C2F-A3B7-A85FAA979A73}">
      <dsp:nvSpPr>
        <dsp:cNvPr id="0" name=""/>
        <dsp:cNvSpPr/>
      </dsp:nvSpPr>
      <dsp:spPr>
        <a:xfrm>
          <a:off x="8914686" y="1741570"/>
          <a:ext cx="891455" cy="89145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Пореска стопа</a:t>
          </a:r>
          <a:endParaRPr lang="sr-Cyrl-RS" sz="1100" kern="1200" dirty="0"/>
        </a:p>
      </dsp:txBody>
      <dsp:txXfrm>
        <a:off x="9045237" y="1872121"/>
        <a:ext cx="630353" cy="6303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5FFE5-65B7-475E-8FDC-F14D76BDA3AB}">
      <dsp:nvSpPr>
        <dsp:cNvPr id="0" name=""/>
        <dsp:cNvSpPr/>
      </dsp:nvSpPr>
      <dsp:spPr>
        <a:xfrm>
          <a:off x="0" y="5624743"/>
          <a:ext cx="9484497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539E5-779C-4CCA-8263-A0639F5528E7}">
      <dsp:nvSpPr>
        <dsp:cNvPr id="0" name=""/>
        <dsp:cNvSpPr/>
      </dsp:nvSpPr>
      <dsp:spPr>
        <a:xfrm>
          <a:off x="0" y="4282177"/>
          <a:ext cx="9484497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E71F1-BAA2-4646-BE08-5B9D3DC8B4D2}">
      <dsp:nvSpPr>
        <dsp:cNvPr id="0" name=""/>
        <dsp:cNvSpPr/>
      </dsp:nvSpPr>
      <dsp:spPr>
        <a:xfrm>
          <a:off x="0" y="2939611"/>
          <a:ext cx="9484497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CD50B-090B-4114-999C-C6480E4B27CD}">
      <dsp:nvSpPr>
        <dsp:cNvPr id="0" name=""/>
        <dsp:cNvSpPr/>
      </dsp:nvSpPr>
      <dsp:spPr>
        <a:xfrm>
          <a:off x="0" y="1597045"/>
          <a:ext cx="9484497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33764-70DD-470F-A1A7-D9D853B5D13E}">
      <dsp:nvSpPr>
        <dsp:cNvPr id="0" name=""/>
        <dsp:cNvSpPr/>
      </dsp:nvSpPr>
      <dsp:spPr>
        <a:xfrm>
          <a:off x="0" y="349493"/>
          <a:ext cx="9484497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446ED-894E-4424-A962-4CB63080A761}">
      <dsp:nvSpPr>
        <dsp:cNvPr id="0" name=""/>
        <dsp:cNvSpPr/>
      </dsp:nvSpPr>
      <dsp:spPr>
        <a:xfrm flipH="1" flipV="1">
          <a:off x="8875008" y="225892"/>
          <a:ext cx="609488" cy="120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b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600" kern="1200" dirty="0"/>
        </a:p>
      </dsp:txBody>
      <dsp:txXfrm rot="10800000">
        <a:off x="8875008" y="225892"/>
        <a:ext cx="609488" cy="120097"/>
      </dsp:txXfrm>
    </dsp:sp>
    <dsp:sp modelId="{D097F895-6707-44AC-B35D-03A6FD68AA9E}">
      <dsp:nvSpPr>
        <dsp:cNvPr id="0" name=""/>
        <dsp:cNvSpPr/>
      </dsp:nvSpPr>
      <dsp:spPr>
        <a:xfrm>
          <a:off x="32945" y="105544"/>
          <a:ext cx="2465969" cy="25109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Порески објекат</a:t>
          </a:r>
          <a:endParaRPr lang="sr-Cyrl-RS" sz="1300" kern="1200" dirty="0"/>
        </a:p>
      </dsp:txBody>
      <dsp:txXfrm>
        <a:off x="45205" y="117804"/>
        <a:ext cx="2441449" cy="238832"/>
      </dsp:txXfrm>
    </dsp:sp>
    <dsp:sp modelId="{34931FBE-F0DE-4576-BAEE-4FD49A3F30E4}">
      <dsp:nvSpPr>
        <dsp:cNvPr id="0" name=""/>
        <dsp:cNvSpPr/>
      </dsp:nvSpPr>
      <dsp:spPr>
        <a:xfrm>
          <a:off x="0" y="349493"/>
          <a:ext cx="9484497" cy="880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200" kern="1200" smtClean="0"/>
            <a:t>Приход од капитала и то:</a:t>
          </a:r>
          <a:endParaRPr lang="sr-Cyrl-RS" sz="12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100" kern="1200" dirty="0" smtClean="0"/>
            <a:t>Камата по основу зајма, штедних и других депозита и по основу дужничких и сличних хартија од вредности</a:t>
          </a:r>
          <a:endParaRPr lang="sr-Cyrl-R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100" kern="1200" dirty="0" smtClean="0"/>
            <a:t>Дивиденда и учешће у добити</a:t>
          </a:r>
          <a:endParaRPr lang="sr-Cyrl-R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100" kern="1200" dirty="0" smtClean="0"/>
            <a:t>Принос од инвестиционе јединице отвореног инвестиционог фонда</a:t>
          </a:r>
          <a:endParaRPr lang="sr-Cyrl-R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100" kern="1200" dirty="0" smtClean="0"/>
            <a:t>Узимање из имовине и коришћење услуга привредног друштва од стране чланова друштва за њихове личне потребе</a:t>
          </a:r>
          <a:endParaRPr lang="sr-Cyrl-RS" sz="1100" kern="1200" dirty="0"/>
        </a:p>
      </dsp:txBody>
      <dsp:txXfrm>
        <a:off x="0" y="349493"/>
        <a:ext cx="9484497" cy="880416"/>
      </dsp:txXfrm>
    </dsp:sp>
    <dsp:sp modelId="{AE2CE340-CD50-47AC-9308-FF4090C52D5D}">
      <dsp:nvSpPr>
        <dsp:cNvPr id="0" name=""/>
        <dsp:cNvSpPr/>
      </dsp:nvSpPr>
      <dsp:spPr>
        <a:xfrm flipH="1" flipV="1">
          <a:off x="8949053" y="1433149"/>
          <a:ext cx="477961" cy="250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800" kern="1200" dirty="0"/>
        </a:p>
      </dsp:txBody>
      <dsp:txXfrm rot="10800000">
        <a:off x="8949053" y="1433149"/>
        <a:ext cx="477961" cy="250115"/>
      </dsp:txXfrm>
    </dsp:sp>
    <dsp:sp modelId="{56E7182D-D937-44DC-B306-FEDC02F4566B}">
      <dsp:nvSpPr>
        <dsp:cNvPr id="0" name=""/>
        <dsp:cNvSpPr/>
      </dsp:nvSpPr>
      <dsp:spPr>
        <a:xfrm rot="10800000" flipV="1">
          <a:off x="26089" y="1337606"/>
          <a:ext cx="2465969" cy="247566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Порески обвезник</a:t>
          </a:r>
          <a:endParaRPr lang="sr-Cyrl-RS" sz="1300" kern="1200" dirty="0"/>
        </a:p>
      </dsp:txBody>
      <dsp:txXfrm rot="-10800000">
        <a:off x="38176" y="1349693"/>
        <a:ext cx="2441795" cy="235479"/>
      </dsp:txXfrm>
    </dsp:sp>
    <dsp:sp modelId="{0E689C82-EEC4-4589-848C-684115C4A560}">
      <dsp:nvSpPr>
        <dsp:cNvPr id="0" name=""/>
        <dsp:cNvSpPr/>
      </dsp:nvSpPr>
      <dsp:spPr>
        <a:xfrm>
          <a:off x="0" y="1597045"/>
          <a:ext cx="9484497" cy="880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Физичко лице које остварује приходе од капитала</a:t>
          </a:r>
          <a:endParaRPr lang="sr-Cyrl-RS" sz="1400" kern="1200" dirty="0"/>
        </a:p>
      </dsp:txBody>
      <dsp:txXfrm>
        <a:off x="0" y="1597045"/>
        <a:ext cx="9484497" cy="880416"/>
      </dsp:txXfrm>
    </dsp:sp>
    <dsp:sp modelId="{B1B1697F-8AED-4ECC-AFA0-06419620BD92}">
      <dsp:nvSpPr>
        <dsp:cNvPr id="0" name=""/>
        <dsp:cNvSpPr/>
      </dsp:nvSpPr>
      <dsp:spPr>
        <a:xfrm flipV="1">
          <a:off x="2465969" y="2696373"/>
          <a:ext cx="7018527" cy="46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b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 dirty="0"/>
        </a:p>
      </dsp:txBody>
      <dsp:txXfrm rot="10800000">
        <a:off x="2465969" y="2696373"/>
        <a:ext cx="7018527" cy="46333"/>
      </dsp:txXfrm>
    </dsp:sp>
    <dsp:sp modelId="{BC0B12D8-A1A8-4741-8B0E-A926AD8C2F9A}">
      <dsp:nvSpPr>
        <dsp:cNvPr id="0" name=""/>
        <dsp:cNvSpPr/>
      </dsp:nvSpPr>
      <dsp:spPr>
        <a:xfrm>
          <a:off x="0" y="2499469"/>
          <a:ext cx="2465969" cy="440142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Пореска основица</a:t>
          </a:r>
          <a:endParaRPr lang="sr-Cyrl-RS" sz="1300" kern="1200" dirty="0"/>
        </a:p>
      </dsp:txBody>
      <dsp:txXfrm>
        <a:off x="21490" y="2520959"/>
        <a:ext cx="2422989" cy="418652"/>
      </dsp:txXfrm>
    </dsp:sp>
    <dsp:sp modelId="{FC3D3A58-1D8F-4B64-AC8B-A14B1790FB67}">
      <dsp:nvSpPr>
        <dsp:cNvPr id="0" name=""/>
        <dsp:cNvSpPr/>
      </dsp:nvSpPr>
      <dsp:spPr>
        <a:xfrm>
          <a:off x="0" y="2939611"/>
          <a:ext cx="9484497" cy="880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Новчани или неновчани износ оствареног прихода (опорезиви приход од капитала)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 За приходе остварене у неновчаном облику вредност се утврђује према тржишној вредности права, добара односно услуга на дан остваривања прихода</a:t>
          </a:r>
          <a:endParaRPr lang="sr-Cyrl-RS" sz="1400" kern="1200" dirty="0"/>
        </a:p>
      </dsp:txBody>
      <dsp:txXfrm>
        <a:off x="0" y="2939611"/>
        <a:ext cx="9484497" cy="880416"/>
      </dsp:txXfrm>
    </dsp:sp>
    <dsp:sp modelId="{F56ABB66-1E0E-437E-ACB6-008CAAFB79B1}">
      <dsp:nvSpPr>
        <dsp:cNvPr id="0" name=""/>
        <dsp:cNvSpPr/>
      </dsp:nvSpPr>
      <dsp:spPr>
        <a:xfrm>
          <a:off x="2465969" y="3842035"/>
          <a:ext cx="7018527" cy="440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800" kern="1200" dirty="0"/>
        </a:p>
      </dsp:txBody>
      <dsp:txXfrm>
        <a:off x="2465969" y="3842035"/>
        <a:ext cx="7018527" cy="440142"/>
      </dsp:txXfrm>
    </dsp:sp>
    <dsp:sp modelId="{D72AAB7C-76B7-4ADE-B771-3C4CB0096B07}">
      <dsp:nvSpPr>
        <dsp:cNvPr id="0" name=""/>
        <dsp:cNvSpPr/>
      </dsp:nvSpPr>
      <dsp:spPr>
        <a:xfrm>
          <a:off x="0" y="3842035"/>
          <a:ext cx="2465969" cy="440142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Настанак пореске обавезе </a:t>
          </a:r>
          <a:endParaRPr lang="sr-Cyrl-RS" sz="1300" kern="1200" dirty="0"/>
        </a:p>
      </dsp:txBody>
      <dsp:txXfrm>
        <a:off x="21490" y="3863525"/>
        <a:ext cx="2422989" cy="418652"/>
      </dsp:txXfrm>
    </dsp:sp>
    <dsp:sp modelId="{225422C9-FD95-40AF-A0A1-90D6B022B960}">
      <dsp:nvSpPr>
        <dsp:cNvPr id="0" name=""/>
        <dsp:cNvSpPr/>
      </dsp:nvSpPr>
      <dsp:spPr>
        <a:xfrm>
          <a:off x="0" y="4282177"/>
          <a:ext cx="9484497" cy="880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Код прихода од камата – закључењем уговора о зајму односно уговора о отварању штедног депозита, односно у моменту набавке дужничке хартије од вредности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Код прихода од дивиденде – даном уписа привредног друштва у одговарајући регистар акционара, односно чланова</a:t>
          </a:r>
          <a:endParaRPr lang="sr-Cyrl-RS" sz="1400" kern="1200" dirty="0"/>
        </a:p>
      </dsp:txBody>
      <dsp:txXfrm>
        <a:off x="0" y="4282177"/>
        <a:ext cx="9484497" cy="880416"/>
      </dsp:txXfrm>
    </dsp:sp>
    <dsp:sp modelId="{420156D5-7CB1-453B-84D8-87292E479B63}">
      <dsp:nvSpPr>
        <dsp:cNvPr id="0" name=""/>
        <dsp:cNvSpPr/>
      </dsp:nvSpPr>
      <dsp:spPr>
        <a:xfrm>
          <a:off x="2465969" y="5184601"/>
          <a:ext cx="7018527" cy="440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800" kern="1200" dirty="0"/>
        </a:p>
      </dsp:txBody>
      <dsp:txXfrm>
        <a:off x="2465969" y="5184601"/>
        <a:ext cx="7018527" cy="440142"/>
      </dsp:txXfrm>
    </dsp:sp>
    <dsp:sp modelId="{DDE56E7B-0294-4BED-92A4-2C2105B6D992}">
      <dsp:nvSpPr>
        <dsp:cNvPr id="0" name=""/>
        <dsp:cNvSpPr/>
      </dsp:nvSpPr>
      <dsp:spPr>
        <a:xfrm>
          <a:off x="0" y="5184601"/>
          <a:ext cx="2465969" cy="440142"/>
        </a:xfrm>
        <a:prstGeom prst="round2SameRect">
          <a:avLst>
            <a:gd name="adj1" fmla="val 16670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Пореска стопа</a:t>
          </a:r>
          <a:endParaRPr lang="sr-Cyrl-RS" sz="1300" kern="1200" dirty="0"/>
        </a:p>
      </dsp:txBody>
      <dsp:txXfrm>
        <a:off x="21490" y="5206091"/>
        <a:ext cx="2422989" cy="418652"/>
      </dsp:txXfrm>
    </dsp:sp>
    <dsp:sp modelId="{F28FA269-F0E9-4423-B660-12A0E40E2793}">
      <dsp:nvSpPr>
        <dsp:cNvPr id="0" name=""/>
        <dsp:cNvSpPr/>
      </dsp:nvSpPr>
      <dsp:spPr>
        <a:xfrm>
          <a:off x="0" y="5624743"/>
          <a:ext cx="9484497" cy="880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Пропорционална – 15%</a:t>
          </a:r>
          <a:endParaRPr lang="sr-Cyrl-RS" sz="1400" kern="1200" dirty="0"/>
        </a:p>
      </dsp:txBody>
      <dsp:txXfrm>
        <a:off x="0" y="5624743"/>
        <a:ext cx="9484497" cy="8804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C670D-E4CD-4D05-8023-599239FB4A99}">
      <dsp:nvSpPr>
        <dsp:cNvPr id="0" name=""/>
        <dsp:cNvSpPr/>
      </dsp:nvSpPr>
      <dsp:spPr>
        <a:xfrm>
          <a:off x="0" y="90035"/>
          <a:ext cx="8128000" cy="444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Порески објекат </a:t>
          </a:r>
          <a:endParaRPr lang="sr-Cyrl-RS" sz="1900" kern="1200" dirty="0"/>
        </a:p>
      </dsp:txBody>
      <dsp:txXfrm>
        <a:off x="21704" y="111739"/>
        <a:ext cx="8084592" cy="401192"/>
      </dsp:txXfrm>
    </dsp:sp>
    <dsp:sp modelId="{3984D109-36A2-40EE-A9B1-027E4F5F039E}">
      <dsp:nvSpPr>
        <dsp:cNvPr id="0" name=""/>
        <dsp:cNvSpPr/>
      </dsp:nvSpPr>
      <dsp:spPr>
        <a:xfrm>
          <a:off x="0" y="534635"/>
          <a:ext cx="8128000" cy="462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Закупнина остварена издавањем у закуп или подзакуп непокретности (земљишта, стамбених и пословних зграда или делова тих зграда)</a:t>
          </a:r>
          <a:endParaRPr lang="sr-Cyrl-RS" sz="1500" kern="1200" dirty="0"/>
        </a:p>
      </dsp:txBody>
      <dsp:txXfrm>
        <a:off x="0" y="534635"/>
        <a:ext cx="8128000" cy="462127"/>
      </dsp:txXfrm>
    </dsp:sp>
    <dsp:sp modelId="{2A559FDD-3D46-4D2E-BB82-E21B402AB295}">
      <dsp:nvSpPr>
        <dsp:cNvPr id="0" name=""/>
        <dsp:cNvSpPr/>
      </dsp:nvSpPr>
      <dsp:spPr>
        <a:xfrm>
          <a:off x="0" y="996763"/>
          <a:ext cx="8128000" cy="4446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Порески обвезник</a:t>
          </a:r>
          <a:endParaRPr lang="sr-Cyrl-RS" sz="1900" kern="1200" dirty="0"/>
        </a:p>
      </dsp:txBody>
      <dsp:txXfrm>
        <a:off x="21704" y="1018467"/>
        <a:ext cx="8084592" cy="401192"/>
      </dsp:txXfrm>
    </dsp:sp>
    <dsp:sp modelId="{3E73AE66-C7A8-4358-AADD-D3B62958F1B7}">
      <dsp:nvSpPr>
        <dsp:cNvPr id="0" name=""/>
        <dsp:cNvSpPr/>
      </dsp:nvSpPr>
      <dsp:spPr>
        <a:xfrm>
          <a:off x="0" y="1441363"/>
          <a:ext cx="8128000" cy="1160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Физичко лице које издавањем у закуп или подзакуп непокретности остварује приходе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Ако непокретности издаје предузетник у оквиру обављања регистроване самосталне делатности, он није обвезник овог пореза већ пореза на приходе од самосталних делатности 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sr-Cyrl-RS" sz="1500" kern="1200" dirty="0"/>
        </a:p>
      </dsp:txBody>
      <dsp:txXfrm>
        <a:off x="0" y="1441363"/>
        <a:ext cx="8128000" cy="1160235"/>
      </dsp:txXfrm>
    </dsp:sp>
    <dsp:sp modelId="{93C08E58-286C-4B96-866E-0C484C80E6B2}">
      <dsp:nvSpPr>
        <dsp:cNvPr id="0" name=""/>
        <dsp:cNvSpPr/>
      </dsp:nvSpPr>
      <dsp:spPr>
        <a:xfrm>
          <a:off x="0" y="2601598"/>
          <a:ext cx="8128000" cy="4446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Пореска основица</a:t>
          </a:r>
          <a:endParaRPr lang="sr-Cyrl-RS" sz="1900" kern="1200" dirty="0"/>
        </a:p>
      </dsp:txBody>
      <dsp:txXfrm>
        <a:off x="21704" y="2623302"/>
        <a:ext cx="8084592" cy="401192"/>
      </dsp:txXfrm>
    </dsp:sp>
    <dsp:sp modelId="{6FDBE894-F2E7-4803-87F2-B4DD6799CD27}">
      <dsp:nvSpPr>
        <dsp:cNvPr id="0" name=""/>
        <dsp:cNvSpPr/>
      </dsp:nvSpPr>
      <dsp:spPr>
        <a:xfrm>
          <a:off x="0" y="3046198"/>
          <a:ext cx="81280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Бруто закупнина умањена за нормиране трошкове од 25%</a:t>
          </a:r>
          <a:endParaRPr lang="sr-Cyrl-RS" sz="1500" kern="1200" dirty="0"/>
        </a:p>
      </dsp:txBody>
      <dsp:txXfrm>
        <a:off x="0" y="3046198"/>
        <a:ext cx="8128000" cy="314640"/>
      </dsp:txXfrm>
    </dsp:sp>
    <dsp:sp modelId="{C68FA998-AB1A-4A0F-B2B0-668948AAC553}">
      <dsp:nvSpPr>
        <dsp:cNvPr id="0" name=""/>
        <dsp:cNvSpPr/>
      </dsp:nvSpPr>
      <dsp:spPr>
        <a:xfrm>
          <a:off x="0" y="3360838"/>
          <a:ext cx="8128000" cy="4446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Настанак пореске обавезе</a:t>
          </a:r>
          <a:endParaRPr lang="sr-Cyrl-RS" sz="1900" kern="1200" dirty="0"/>
        </a:p>
      </dsp:txBody>
      <dsp:txXfrm>
        <a:off x="21704" y="3382542"/>
        <a:ext cx="8084592" cy="401192"/>
      </dsp:txXfrm>
    </dsp:sp>
    <dsp:sp modelId="{612A50B6-9644-4B4D-8891-9BE19639E024}">
      <dsp:nvSpPr>
        <dsp:cNvPr id="0" name=""/>
        <dsp:cNvSpPr/>
      </dsp:nvSpPr>
      <dsp:spPr>
        <a:xfrm>
          <a:off x="0" y="3805438"/>
          <a:ext cx="8128000" cy="462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Даном предаје ствари закупцу на коришћење по основу уговора о закупу непокретности</a:t>
          </a:r>
          <a:endParaRPr lang="sr-Cyrl-RS" sz="1500" kern="1200" dirty="0"/>
        </a:p>
      </dsp:txBody>
      <dsp:txXfrm>
        <a:off x="0" y="3805438"/>
        <a:ext cx="8128000" cy="462127"/>
      </dsp:txXfrm>
    </dsp:sp>
    <dsp:sp modelId="{AF4765BC-1A0A-4AF2-BD3E-0DF95ABFEF67}">
      <dsp:nvSpPr>
        <dsp:cNvPr id="0" name=""/>
        <dsp:cNvSpPr/>
      </dsp:nvSpPr>
      <dsp:spPr>
        <a:xfrm>
          <a:off x="0" y="4267565"/>
          <a:ext cx="8128000" cy="4446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Пореска стопа</a:t>
          </a:r>
          <a:endParaRPr lang="sr-Cyrl-RS" sz="1900" kern="1200" dirty="0"/>
        </a:p>
      </dsp:txBody>
      <dsp:txXfrm>
        <a:off x="21704" y="4289269"/>
        <a:ext cx="8084592" cy="401192"/>
      </dsp:txXfrm>
    </dsp:sp>
    <dsp:sp modelId="{C5FFF58E-0BA4-4606-8402-09F70150C7D9}">
      <dsp:nvSpPr>
        <dsp:cNvPr id="0" name=""/>
        <dsp:cNvSpPr/>
      </dsp:nvSpPr>
      <dsp:spPr>
        <a:xfrm>
          <a:off x="0" y="4712165"/>
          <a:ext cx="81280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500" kern="1200" dirty="0" smtClean="0"/>
            <a:t>Пропорционална – 20%</a:t>
          </a:r>
          <a:endParaRPr lang="sr-Cyrl-RS" sz="1500" kern="1200" dirty="0"/>
        </a:p>
      </dsp:txBody>
      <dsp:txXfrm>
        <a:off x="0" y="4712165"/>
        <a:ext cx="8128000" cy="314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AB6DF-3553-4F4B-AA5F-4C2BBC83C9BE}">
      <dsp:nvSpPr>
        <dsp:cNvPr id="0" name=""/>
        <dsp:cNvSpPr/>
      </dsp:nvSpPr>
      <dsp:spPr>
        <a:xfrm>
          <a:off x="78896" y="2817"/>
          <a:ext cx="2433917" cy="97356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Порески објекат</a:t>
          </a:r>
          <a:endParaRPr lang="sr-Cyrl-RS" sz="2300" kern="1200" dirty="0"/>
        </a:p>
      </dsp:txBody>
      <dsp:txXfrm>
        <a:off x="565680" y="2817"/>
        <a:ext cx="1460350" cy="973567"/>
      </dsp:txXfrm>
    </dsp:sp>
    <dsp:sp modelId="{49F5A04D-188D-48B4-83C1-41688D0A5DA8}">
      <dsp:nvSpPr>
        <dsp:cNvPr id="0" name=""/>
        <dsp:cNvSpPr/>
      </dsp:nvSpPr>
      <dsp:spPr>
        <a:xfrm>
          <a:off x="2196404" y="85570"/>
          <a:ext cx="5800925" cy="808060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Ауторска накнада, као приход остварен од стране физичког лица: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за коришћење или право да се користи његова интелектуална својина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-од продаје интелектуалне својине</a:t>
          </a:r>
          <a:endParaRPr lang="sr-Cyrl-RS" sz="900" kern="1200" dirty="0"/>
        </a:p>
      </dsp:txBody>
      <dsp:txXfrm>
        <a:off x="2600434" y="85570"/>
        <a:ext cx="4992865" cy="808060"/>
      </dsp:txXfrm>
    </dsp:sp>
    <dsp:sp modelId="{3423EFFA-B840-4E5F-BED2-98103D724B02}">
      <dsp:nvSpPr>
        <dsp:cNvPr id="0" name=""/>
        <dsp:cNvSpPr/>
      </dsp:nvSpPr>
      <dsp:spPr>
        <a:xfrm>
          <a:off x="78896" y="1112683"/>
          <a:ext cx="2433917" cy="97356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Порески обвезник</a:t>
          </a:r>
          <a:endParaRPr lang="sr-Cyrl-RS" sz="2300" kern="1200" dirty="0"/>
        </a:p>
      </dsp:txBody>
      <dsp:txXfrm>
        <a:off x="565680" y="1112683"/>
        <a:ext cx="1460350" cy="973567"/>
      </dsp:txXfrm>
    </dsp:sp>
    <dsp:sp modelId="{CCD8177A-816A-43C0-B41F-E034707D6DC9}">
      <dsp:nvSpPr>
        <dsp:cNvPr id="0" name=""/>
        <dsp:cNvSpPr/>
      </dsp:nvSpPr>
      <dsp:spPr>
        <a:xfrm>
          <a:off x="2196404" y="1195436"/>
          <a:ext cx="5882903" cy="808060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Физичко лице које: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као аутор, носилац сродних права, односно власник права индустријске својине остварује ауторску накнаду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је наследник имовинског ауторског и сродног права и права индустријске својине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- остварује накнаду по тим основама</a:t>
          </a:r>
          <a:endParaRPr lang="sr-Cyrl-RS" sz="900" kern="1200" dirty="0"/>
        </a:p>
      </dsp:txBody>
      <dsp:txXfrm>
        <a:off x="2600434" y="1195436"/>
        <a:ext cx="5074843" cy="808060"/>
      </dsp:txXfrm>
    </dsp:sp>
    <dsp:sp modelId="{2157FAD4-6585-4FD9-AADF-E9CDC4624A4F}">
      <dsp:nvSpPr>
        <dsp:cNvPr id="0" name=""/>
        <dsp:cNvSpPr/>
      </dsp:nvSpPr>
      <dsp:spPr>
        <a:xfrm>
          <a:off x="78896" y="2222549"/>
          <a:ext cx="2433917" cy="97356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Пореска основица</a:t>
          </a:r>
          <a:endParaRPr lang="sr-Cyrl-RS" sz="2300" kern="1200" dirty="0"/>
        </a:p>
      </dsp:txBody>
      <dsp:txXfrm>
        <a:off x="565680" y="2222549"/>
        <a:ext cx="1460350" cy="973567"/>
      </dsp:txXfrm>
    </dsp:sp>
    <dsp:sp modelId="{72983483-4E47-404D-A4AE-2110786FF0A8}">
      <dsp:nvSpPr>
        <dsp:cNvPr id="0" name=""/>
        <dsp:cNvSpPr/>
      </dsp:nvSpPr>
      <dsp:spPr>
        <a:xfrm>
          <a:off x="2170414" y="2296640"/>
          <a:ext cx="5838197" cy="808060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Бруто ауторска накнада умањена за трошкове које је порески обвезник имао при остваривању и очувању прихода</a:t>
          </a:r>
          <a:endParaRPr lang="sr-Cyrl-RS" sz="900" kern="1200" dirty="0"/>
        </a:p>
      </dsp:txBody>
      <dsp:txXfrm>
        <a:off x="2574444" y="2296640"/>
        <a:ext cx="5030137" cy="808060"/>
      </dsp:txXfrm>
    </dsp:sp>
    <dsp:sp modelId="{0856F7B6-2DD3-4FD2-BF86-0B9AA8692FFC}">
      <dsp:nvSpPr>
        <dsp:cNvPr id="0" name=""/>
        <dsp:cNvSpPr/>
      </dsp:nvSpPr>
      <dsp:spPr>
        <a:xfrm>
          <a:off x="78896" y="3332416"/>
          <a:ext cx="2433917" cy="97356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Настанак пореске обавезе</a:t>
          </a:r>
          <a:endParaRPr lang="sr-Cyrl-RS" sz="2300" kern="1200" dirty="0"/>
        </a:p>
      </dsp:txBody>
      <dsp:txXfrm>
        <a:off x="565680" y="3332416"/>
        <a:ext cx="1460350" cy="973567"/>
      </dsp:txXfrm>
    </dsp:sp>
    <dsp:sp modelId="{A9449D25-B094-42D0-BCBE-2A77534BFFF9}">
      <dsp:nvSpPr>
        <dsp:cNvPr id="0" name=""/>
        <dsp:cNvSpPr/>
      </dsp:nvSpPr>
      <dsp:spPr>
        <a:xfrm>
          <a:off x="2196404" y="3415169"/>
          <a:ext cx="3494417" cy="808060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Даном остваривања прихода</a:t>
          </a:r>
          <a:endParaRPr lang="sr-Cyrl-RS" sz="900" kern="1200" dirty="0"/>
        </a:p>
      </dsp:txBody>
      <dsp:txXfrm>
        <a:off x="2600434" y="3415169"/>
        <a:ext cx="2686357" cy="808060"/>
      </dsp:txXfrm>
    </dsp:sp>
    <dsp:sp modelId="{6BA2B663-6BA7-4EAD-919D-7412B84DC3C6}">
      <dsp:nvSpPr>
        <dsp:cNvPr id="0" name=""/>
        <dsp:cNvSpPr/>
      </dsp:nvSpPr>
      <dsp:spPr>
        <a:xfrm>
          <a:off x="78896" y="4442282"/>
          <a:ext cx="2433917" cy="973567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Пореска стопа</a:t>
          </a:r>
          <a:endParaRPr lang="sr-Cyrl-RS" sz="2300" kern="1200" dirty="0"/>
        </a:p>
      </dsp:txBody>
      <dsp:txXfrm>
        <a:off x="565680" y="4442282"/>
        <a:ext cx="1460350" cy="973567"/>
      </dsp:txXfrm>
    </dsp:sp>
    <dsp:sp modelId="{78E85213-532E-4D7B-BF0C-32F85A953DCC}">
      <dsp:nvSpPr>
        <dsp:cNvPr id="0" name=""/>
        <dsp:cNvSpPr/>
      </dsp:nvSpPr>
      <dsp:spPr>
        <a:xfrm>
          <a:off x="2196404" y="4525036"/>
          <a:ext cx="2917765" cy="808060"/>
        </a:xfrm>
        <a:prstGeom prst="chevron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Пропорционална – 20%</a:t>
          </a:r>
          <a:endParaRPr lang="sr-Cyrl-RS" sz="900" kern="1200" dirty="0"/>
        </a:p>
      </dsp:txBody>
      <dsp:txXfrm>
        <a:off x="2600434" y="4525036"/>
        <a:ext cx="2109705" cy="8080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0D7E-4C5B-4DF5-99E0-9AEBE55AAB9B}">
      <dsp:nvSpPr>
        <dsp:cNvPr id="0" name=""/>
        <dsp:cNvSpPr/>
      </dsp:nvSpPr>
      <dsp:spPr>
        <a:xfrm>
          <a:off x="4970" y="118644"/>
          <a:ext cx="1905173" cy="49291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Порески објекат</a:t>
          </a:r>
          <a:endParaRPr lang="sr-Cyrl-RS" sz="1400" kern="1200" dirty="0"/>
        </a:p>
      </dsp:txBody>
      <dsp:txXfrm>
        <a:off x="4970" y="118644"/>
        <a:ext cx="1905173" cy="492917"/>
      </dsp:txXfrm>
    </dsp:sp>
    <dsp:sp modelId="{BB966C8B-DA70-4E43-A71C-6F59FDADCC1B}">
      <dsp:nvSpPr>
        <dsp:cNvPr id="0" name=""/>
        <dsp:cNvSpPr/>
      </dsp:nvSpPr>
      <dsp:spPr>
        <a:xfrm>
          <a:off x="4970" y="611562"/>
          <a:ext cx="1905173" cy="46884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Приход који порески обвезник оствари продајом односно другим преносом уз накнаду: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- стварних права на непокретностима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- ауторских и сродних права и права индустријске својине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- удела у капиталу правних лица, акција и других хартија од вредности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- инвестиционе јединице у складу са прописима којима се уређују инвестициони фондови</a:t>
          </a:r>
          <a:endParaRPr lang="sr-Cyrl-RS" sz="1400" kern="1200" dirty="0"/>
        </a:p>
      </dsp:txBody>
      <dsp:txXfrm>
        <a:off x="4970" y="611562"/>
        <a:ext cx="1905173" cy="4688460"/>
      </dsp:txXfrm>
    </dsp:sp>
    <dsp:sp modelId="{D0115658-7644-43D3-8FB9-4EC59062F1C2}">
      <dsp:nvSpPr>
        <dsp:cNvPr id="0" name=""/>
        <dsp:cNvSpPr/>
      </dsp:nvSpPr>
      <dsp:spPr>
        <a:xfrm>
          <a:off x="2176867" y="118644"/>
          <a:ext cx="1905173" cy="49291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Порески обвезник</a:t>
          </a:r>
          <a:endParaRPr lang="sr-Cyrl-RS" sz="1400" kern="1200" dirty="0"/>
        </a:p>
      </dsp:txBody>
      <dsp:txXfrm>
        <a:off x="2176867" y="118644"/>
        <a:ext cx="1905173" cy="492917"/>
      </dsp:txXfrm>
    </dsp:sp>
    <dsp:sp modelId="{0B9DDF15-7653-432E-8BE5-CE36E84F92FE}">
      <dsp:nvSpPr>
        <dsp:cNvPr id="0" name=""/>
        <dsp:cNvSpPr/>
      </dsp:nvSpPr>
      <dsp:spPr>
        <a:xfrm>
          <a:off x="2176867" y="611562"/>
          <a:ext cx="1905173" cy="468846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Физичко лице које оствари приход по основу преноса уз накнаду наведених телесних односно бестелесних ствари</a:t>
          </a:r>
          <a:endParaRPr lang="sr-Cyrl-RS" sz="1400" kern="1200" dirty="0"/>
        </a:p>
      </dsp:txBody>
      <dsp:txXfrm>
        <a:off x="2176867" y="611562"/>
        <a:ext cx="1905173" cy="4688460"/>
      </dsp:txXfrm>
    </dsp:sp>
    <dsp:sp modelId="{8D8A99CE-0D58-4BEA-91BC-7A7431F49D1A}">
      <dsp:nvSpPr>
        <dsp:cNvPr id="0" name=""/>
        <dsp:cNvSpPr/>
      </dsp:nvSpPr>
      <dsp:spPr>
        <a:xfrm>
          <a:off x="4348764" y="118644"/>
          <a:ext cx="1905173" cy="49291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Пореска основица</a:t>
          </a:r>
          <a:endParaRPr lang="sr-Cyrl-RS" sz="1400" kern="1200" dirty="0"/>
        </a:p>
      </dsp:txBody>
      <dsp:txXfrm>
        <a:off x="4348764" y="118644"/>
        <a:ext cx="1905173" cy="492917"/>
      </dsp:txXfrm>
    </dsp:sp>
    <dsp:sp modelId="{574FBC08-0D19-4693-B223-D85C686EC427}">
      <dsp:nvSpPr>
        <dsp:cNvPr id="0" name=""/>
        <dsp:cNvSpPr/>
      </dsp:nvSpPr>
      <dsp:spPr>
        <a:xfrm>
          <a:off x="4348764" y="611562"/>
          <a:ext cx="1905173" cy="468846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Разлика између продајне цене имовине и њене набавне цене усклађене преме одредбама ЗПДГ-а</a:t>
          </a:r>
          <a:endParaRPr lang="sr-Cyrl-RS" sz="1400" kern="1200" dirty="0"/>
        </a:p>
      </dsp:txBody>
      <dsp:txXfrm>
        <a:off x="4348764" y="611562"/>
        <a:ext cx="1905173" cy="4688460"/>
      </dsp:txXfrm>
    </dsp:sp>
    <dsp:sp modelId="{E216B7BD-FEB7-4227-A738-75B79C03FFE4}">
      <dsp:nvSpPr>
        <dsp:cNvPr id="0" name=""/>
        <dsp:cNvSpPr/>
      </dsp:nvSpPr>
      <dsp:spPr>
        <a:xfrm>
          <a:off x="6520661" y="118644"/>
          <a:ext cx="1905173" cy="49291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Настанак пореске обавезе</a:t>
          </a:r>
          <a:endParaRPr lang="sr-Cyrl-RS" sz="1400" kern="1200" dirty="0"/>
        </a:p>
      </dsp:txBody>
      <dsp:txXfrm>
        <a:off x="6520661" y="118644"/>
        <a:ext cx="1905173" cy="492917"/>
      </dsp:txXfrm>
    </dsp:sp>
    <dsp:sp modelId="{2746DA89-65F7-4828-AFBC-3995554972BE}">
      <dsp:nvSpPr>
        <dsp:cNvPr id="0" name=""/>
        <dsp:cNvSpPr/>
      </dsp:nvSpPr>
      <dsp:spPr>
        <a:xfrm>
          <a:off x="6520661" y="611562"/>
          <a:ext cx="1905173" cy="468846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Даном продаје наведених телесних односно бестелесних ствари</a:t>
          </a:r>
          <a:endParaRPr lang="sr-Cyrl-RS" sz="1400" kern="1200" dirty="0"/>
        </a:p>
      </dsp:txBody>
      <dsp:txXfrm>
        <a:off x="6520661" y="611562"/>
        <a:ext cx="1905173" cy="4688460"/>
      </dsp:txXfrm>
    </dsp:sp>
    <dsp:sp modelId="{EF8228FC-A1F1-4ED3-A367-0C432A5C4DDD}">
      <dsp:nvSpPr>
        <dsp:cNvPr id="0" name=""/>
        <dsp:cNvSpPr/>
      </dsp:nvSpPr>
      <dsp:spPr>
        <a:xfrm>
          <a:off x="8692558" y="118644"/>
          <a:ext cx="1905173" cy="4929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Пореска стопа</a:t>
          </a:r>
          <a:endParaRPr lang="sr-Cyrl-RS" sz="1400" kern="1200" dirty="0"/>
        </a:p>
      </dsp:txBody>
      <dsp:txXfrm>
        <a:off x="8692558" y="118644"/>
        <a:ext cx="1905173" cy="492917"/>
      </dsp:txXfrm>
    </dsp:sp>
    <dsp:sp modelId="{98C5F6B6-0D07-4585-9C44-4C90BD45C2FB}">
      <dsp:nvSpPr>
        <dsp:cNvPr id="0" name=""/>
        <dsp:cNvSpPr/>
      </dsp:nvSpPr>
      <dsp:spPr>
        <a:xfrm>
          <a:off x="8692558" y="611562"/>
          <a:ext cx="1905173" cy="468846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Пропорционална – 15%</a:t>
          </a:r>
          <a:endParaRPr lang="sr-Cyrl-RS" sz="1400" kern="1200" dirty="0"/>
        </a:p>
      </dsp:txBody>
      <dsp:txXfrm>
        <a:off x="8692558" y="611562"/>
        <a:ext cx="1905173" cy="4688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ПОРЕСКО ПРАВО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23.4.2020. -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37473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54" y="74142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395418"/>
            <a:ext cx="10353762" cy="5395782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4.6. Порез на капиталне добитке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58649521"/>
              </p:ext>
            </p:extLst>
          </p:nvPr>
        </p:nvGraphicFramePr>
        <p:xfrm>
          <a:off x="839654" y="876185"/>
          <a:ext cx="1060270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639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5903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28368"/>
            <a:ext cx="10353762" cy="5362832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5. Годишњи (комплементарни) порез на доходак грађана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21358696"/>
              </p:ext>
            </p:extLst>
          </p:nvPr>
        </p:nvGraphicFramePr>
        <p:xfrm>
          <a:off x="1539871" y="1131557"/>
          <a:ext cx="924620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9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23568"/>
            <a:ext cx="10353761" cy="354227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доходак грађана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77795"/>
            <a:ext cx="10353762" cy="531340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1. Појам дохотка у теорији јавних финансија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80384856"/>
              </p:ext>
            </p:extLst>
          </p:nvPr>
        </p:nvGraphicFramePr>
        <p:xfrm>
          <a:off x="2032000" y="1219200"/>
          <a:ext cx="8128000" cy="491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045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892" y="164757"/>
            <a:ext cx="10353761" cy="37894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642552"/>
            <a:ext cx="10353762" cy="480265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2. Модели опорезивања дохотка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77301882"/>
              </p:ext>
            </p:extLst>
          </p:nvPr>
        </p:nvGraphicFramePr>
        <p:xfrm>
          <a:off x="2032000" y="1507524"/>
          <a:ext cx="8128000" cy="4630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22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40044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552" y="605015"/>
            <a:ext cx="10353762" cy="5721644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3. Варијанте мешовитог модела опорезивања дохотка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35810266"/>
              </p:ext>
            </p:extLst>
          </p:nvPr>
        </p:nvGraphicFramePr>
        <p:xfrm>
          <a:off x="1212502" y="1062681"/>
          <a:ext cx="9756346" cy="5075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624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130" y="205947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27223"/>
            <a:ext cx="10353762" cy="526397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4. Цедуларни порези у Закону о порезу на доходак грађана (ЗПДГ)</a:t>
            </a:r>
          </a:p>
          <a:p>
            <a:pPr marL="0" indent="0" algn="ctr">
              <a:buNone/>
            </a:pPr>
            <a:r>
              <a:rPr lang="sr-Cyrl-RS" i="1" dirty="0" smtClean="0"/>
              <a:t>4.1. Порез на зараде 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20627076"/>
              </p:ext>
            </p:extLst>
          </p:nvPr>
        </p:nvGraphicFramePr>
        <p:xfrm>
          <a:off x="1570681" y="1194487"/>
          <a:ext cx="8128000" cy="5577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481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38897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0876"/>
            <a:ext cx="10353762" cy="4860324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4.2. </a:t>
            </a:r>
            <a:r>
              <a:rPr lang="sr-Cyrl-RS" i="1" dirty="0"/>
              <a:t>П</a:t>
            </a:r>
            <a:r>
              <a:rPr lang="sr-Cyrl-RS" i="1" dirty="0" smtClean="0"/>
              <a:t>орез на приходе од самосталне делатности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473111"/>
              </p:ext>
            </p:extLst>
          </p:nvPr>
        </p:nvGraphicFramePr>
        <p:xfrm>
          <a:off x="913795" y="-370702"/>
          <a:ext cx="10965167" cy="7768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063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57205"/>
            <a:ext cx="10353761" cy="22242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68416"/>
            <a:ext cx="10353762" cy="4860324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4.3. Порез на приходе од капитала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31257894"/>
              </p:ext>
            </p:extLst>
          </p:nvPr>
        </p:nvGraphicFramePr>
        <p:xfrm>
          <a:off x="1249405" y="551936"/>
          <a:ext cx="9484497" cy="6509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7368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07093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20131"/>
            <a:ext cx="10353762" cy="5371069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4.4. Порез на приходе од непокретности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56848066"/>
              </p:ext>
            </p:extLst>
          </p:nvPr>
        </p:nvGraphicFramePr>
        <p:xfrm>
          <a:off x="2032000" y="1021492"/>
          <a:ext cx="8128000" cy="5116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758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90617"/>
            <a:ext cx="10353761" cy="329514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Порез на доходак грађана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6" y="420131"/>
            <a:ext cx="10353762" cy="48520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600" i="1" dirty="0" smtClean="0"/>
              <a:t>4.5. Порез на приходе од ауторских права, права сродних ауторском праву и права индустријске својине</a:t>
            </a:r>
            <a:endParaRPr lang="sr-Cyrl-RS" sz="1600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3438147"/>
              </p:ext>
            </p:extLst>
          </p:nvPr>
        </p:nvGraphicFramePr>
        <p:xfrm>
          <a:off x="2011573" y="917374"/>
          <a:ext cx="815820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8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200</TotalTime>
  <Words>1244</Words>
  <Application>Microsoft Office PowerPoint</Application>
  <PresentationFormat>Widescreen</PresentationFormat>
  <Paragraphs>155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Rockwell</vt:lpstr>
      <vt:lpstr>Damask</vt:lpstr>
      <vt:lpstr>ПОРЕСКО ПРАВО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  <vt:lpstr>Порез на доходак грађана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 ПРАВО</dc:title>
  <dc:creator>Mili Lapcevic</dc:creator>
  <cp:lastModifiedBy>Mili Lapcevic</cp:lastModifiedBy>
  <cp:revision>19</cp:revision>
  <dcterms:created xsi:type="dcterms:W3CDTF">2020-04-22T15:21:32Z</dcterms:created>
  <dcterms:modified xsi:type="dcterms:W3CDTF">2020-04-23T07:24:37Z</dcterms:modified>
</cp:coreProperties>
</file>