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36DE71-C877-478E-8242-7A480197AEC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200" b="1" dirty="0" smtClean="0"/>
              <a:t>Солидаризам</a:t>
            </a:r>
            <a:endParaRPr lang="sr-Latn-R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Вежбе из наставног предмета Савремене политичке теорије</a:t>
            </a:r>
          </a:p>
          <a:p>
            <a:r>
              <a:rPr lang="sr-Cyrl-RS" sz="2400" dirty="0" smtClean="0"/>
              <a:t>15.05.2020. године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92196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Леонард Хобхоус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000" dirty="0" smtClean="0"/>
              <a:t>Леонард Хобхоус је рођен 1864. године, а преминуо је 1929. године.</a:t>
            </a:r>
          </a:p>
          <a:p>
            <a:pPr algn="just"/>
            <a:r>
              <a:rPr lang="sr-Cyrl-RS" sz="2000" dirty="0" smtClean="0"/>
              <a:t>Био је професор Универзитета у Лондону.</a:t>
            </a:r>
          </a:p>
          <a:p>
            <a:pPr algn="just"/>
            <a:r>
              <a:rPr lang="sr-Cyrl-RS" sz="2000" dirty="0"/>
              <a:t>Њ</a:t>
            </a:r>
            <a:r>
              <a:rPr lang="sr-Cyrl-RS" sz="2000" dirty="0" smtClean="0"/>
              <a:t>егова најпознатија дела- </a:t>
            </a:r>
            <a:r>
              <a:rPr lang="en-US" sz="2000" dirty="0" smtClean="0"/>
              <a:t>“</a:t>
            </a:r>
            <a:r>
              <a:rPr lang="sr-Cyrl-RS" sz="2000" b="1" i="1" dirty="0" smtClean="0"/>
              <a:t>Метафизика државе</a:t>
            </a:r>
            <a:r>
              <a:rPr lang="en-US" sz="2000" b="1" i="1" dirty="0" smtClean="0"/>
              <a:t>”</a:t>
            </a:r>
            <a:r>
              <a:rPr lang="sr-Cyrl-RS" sz="2000" dirty="0" smtClean="0"/>
              <a:t>, </a:t>
            </a:r>
            <a:r>
              <a:rPr lang="en-US" sz="2000" dirty="0" smtClean="0"/>
              <a:t>“</a:t>
            </a:r>
            <a:r>
              <a:rPr lang="sr-Cyrl-RS" sz="2000" b="1" i="1" dirty="0" smtClean="0"/>
              <a:t>Либерализам</a:t>
            </a:r>
            <a:r>
              <a:rPr lang="en-US" sz="2000" b="1" i="1" dirty="0" smtClean="0"/>
              <a:t>”</a:t>
            </a:r>
            <a:r>
              <a:rPr lang="sr-Cyrl-RS" sz="2000" dirty="0" smtClean="0"/>
              <a:t>. </a:t>
            </a:r>
            <a:endParaRPr lang="en-US" sz="2000" dirty="0" smtClean="0"/>
          </a:p>
          <a:p>
            <a:pPr algn="just"/>
            <a:r>
              <a:rPr lang="sr-Cyrl-RS" sz="2000" dirty="0" smtClean="0"/>
              <a:t>Његова учења почивају на идејама: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демократске светске државе;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либерализма.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Слобода није само проблем права појединца него је и друштвена потреба.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4131889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Леонард Хобхоус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000" dirty="0" smtClean="0"/>
              <a:t>Принцип слободе подразумева употребу рационалних метода у решавању свих питања и проблема.</a:t>
            </a:r>
          </a:p>
          <a:p>
            <a:pPr algn="just"/>
            <a:r>
              <a:rPr lang="sr-Cyrl-RS" sz="2000" dirty="0" smtClean="0"/>
              <a:t>Нормалан човек треба да има способност да у нормалном друштву нормално живи.</a:t>
            </a:r>
          </a:p>
          <a:p>
            <a:pPr algn="just"/>
            <a:r>
              <a:rPr lang="sr-Cyrl-RS" sz="2000" dirty="0" smtClean="0"/>
              <a:t>Сматра да се сва питања могу решити демократским путем кроз одговарајући интервенционизам државе.</a:t>
            </a:r>
          </a:p>
          <a:p>
            <a:pPr algn="just"/>
            <a:r>
              <a:rPr lang="sr-Cyrl-RS" sz="2000" dirty="0" smtClean="0"/>
              <a:t>Три круцијалне претпоставке сваког друштвеног напретка су: самосталност и слобода јединке, такмичарски дух и једнакост почетних шанси за све.</a:t>
            </a:r>
          </a:p>
          <a:p>
            <a:pPr algn="just"/>
            <a:r>
              <a:rPr lang="sr-Cyrl-RS" sz="2000" dirty="0" smtClean="0"/>
              <a:t>Оне могу доћи до изражаја тек када се </a:t>
            </a:r>
            <a:r>
              <a:rPr lang="sr-Cyrl-RS" sz="2000" b="1" i="1" dirty="0" smtClean="0"/>
              <a:t>универзално прихвате</a:t>
            </a:r>
            <a:r>
              <a:rPr lang="sr-Cyrl-RS" sz="2000" dirty="0" smtClean="0"/>
              <a:t>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92618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Леонард Хобхоус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000" dirty="0" smtClean="0"/>
              <a:t>За афирмацију ових вредности је неопходно постојање </a:t>
            </a:r>
            <a:r>
              <a:rPr lang="sr-Cyrl-RS" sz="2000" b="1" i="1" dirty="0" smtClean="0"/>
              <a:t>универзалне демократије </a:t>
            </a:r>
            <a:r>
              <a:rPr lang="sr-Cyrl-RS" sz="2000" dirty="0" smtClean="0"/>
              <a:t>тј. демократије која се развија у свим земљама света на исти начин и која на подједнак начин карактерише унутрашње и спољне односе држава.</a:t>
            </a:r>
          </a:p>
          <a:p>
            <a:pPr algn="just"/>
            <a:r>
              <a:rPr lang="sr-Cyrl-RS" sz="2000" dirty="0" smtClean="0"/>
              <a:t>Постојање универзалне демократије је могуће само у </a:t>
            </a:r>
            <a:r>
              <a:rPr lang="sr-Cyrl-RS" sz="2000" b="1" i="1" dirty="0" smtClean="0"/>
              <a:t>демократској светској држави</a:t>
            </a:r>
            <a:r>
              <a:rPr lang="sr-Cyrl-RS" sz="2000" dirty="0" smtClean="0"/>
              <a:t>.</a:t>
            </a:r>
          </a:p>
          <a:p>
            <a:pPr algn="just"/>
            <a:r>
              <a:rPr lang="sr-Cyrl-RS" sz="2000" dirty="0" smtClean="0"/>
              <a:t>Државу посматра само као средство у служби човечанства, које треба процењивати једино по улози коју има у људском </a:t>
            </a:r>
            <a:r>
              <a:rPr lang="sr-Cyrl-RS" sz="2000" dirty="0" smtClean="0"/>
              <a:t>друштву односно </a:t>
            </a:r>
            <a:r>
              <a:rPr lang="sr-Cyrl-RS" sz="2000" dirty="0" smtClean="0"/>
              <a:t>по ономе шта чини за живот својих грађана.</a:t>
            </a:r>
          </a:p>
          <a:p>
            <a:pPr algn="just"/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97592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Ерико Малатеста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000" dirty="0" smtClean="0"/>
              <a:t>Ерико Малатеста је рођен 1853. године, а преминуо је 1932. године.</a:t>
            </a:r>
          </a:p>
          <a:p>
            <a:pPr algn="just"/>
            <a:r>
              <a:rPr lang="sr-Cyrl-RS" sz="2000" dirty="0" smtClean="0"/>
              <a:t>Био је италијански политичар и политички мислилац, оснивач и уредник листа </a:t>
            </a:r>
            <a:r>
              <a:rPr lang="en-US" sz="2000" dirty="0" smtClean="0"/>
              <a:t>“</a:t>
            </a:r>
            <a:r>
              <a:rPr lang="sr-Cyrl-RS" sz="2000" dirty="0" smtClean="0"/>
              <a:t>Волонта</a:t>
            </a:r>
            <a:r>
              <a:rPr lang="en-US" sz="2000" dirty="0" smtClean="0"/>
              <a:t>”</a:t>
            </a:r>
            <a:r>
              <a:rPr lang="sr-Cyrl-RS" sz="2000" dirty="0" smtClean="0"/>
              <a:t>. </a:t>
            </a:r>
            <a:endParaRPr lang="en-US" sz="2000" dirty="0" smtClean="0"/>
          </a:p>
          <a:p>
            <a:pPr algn="just"/>
            <a:r>
              <a:rPr lang="sr-Cyrl-RS" sz="2000" dirty="0" smtClean="0"/>
              <a:t>Његово најпознатије дело- </a:t>
            </a:r>
            <a:r>
              <a:rPr lang="en-US" sz="2000" dirty="0" smtClean="0"/>
              <a:t>“</a:t>
            </a:r>
            <a:r>
              <a:rPr lang="sr-Cyrl-RS" sz="2000" b="1" i="1" dirty="0" smtClean="0"/>
              <a:t>Анархизам и власт</a:t>
            </a:r>
            <a:r>
              <a:rPr lang="en-US" sz="2000" b="1" i="1" dirty="0" smtClean="0"/>
              <a:t>”</a:t>
            </a:r>
            <a:r>
              <a:rPr lang="sr-Cyrl-RS" sz="2000" dirty="0" smtClean="0"/>
              <a:t>. </a:t>
            </a:r>
            <a:endParaRPr lang="en-US" sz="2000" dirty="0" smtClean="0"/>
          </a:p>
          <a:p>
            <a:pPr algn="just"/>
            <a:r>
              <a:rPr lang="sr-Cyrl-RS" sz="2000" dirty="0" smtClean="0"/>
              <a:t>Малатеста сматра да би једнакост свих требало тражити у држави без власти, тј. у држави у којој би власт била замењена узајамношћу и солидарношћу.</a:t>
            </a:r>
          </a:p>
          <a:p>
            <a:pPr algn="just"/>
            <a:r>
              <a:rPr lang="sr-Cyrl-RS" sz="2000" dirty="0" smtClean="0"/>
              <a:t>Власт и држава су највеће лажи, илузије и утопије.</a:t>
            </a:r>
          </a:p>
          <a:p>
            <a:pPr algn="just"/>
            <a:r>
              <a:rPr lang="sr-Cyrl-RS" sz="2000" dirty="0" smtClean="0"/>
              <a:t>Не поистовећује власт и државу.</a:t>
            </a:r>
          </a:p>
          <a:p>
            <a:pPr algn="just"/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6027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Ерико Малатеста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sz="2000" b="1" dirty="0" smtClean="0"/>
              <a:t>Власт</a:t>
            </a:r>
            <a:r>
              <a:rPr lang="sr-Cyrl-RS" sz="2000" dirty="0" smtClean="0"/>
              <a:t> је скуп господара а господари су они који имају моћ да употребљавају заједничку силу друштва тј. физичку, интелектуалну и економску моћ свих и да потчине сваког појединца њиховој вољи.</a:t>
            </a:r>
          </a:p>
          <a:p>
            <a:pPr algn="just"/>
            <a:r>
              <a:rPr lang="sr-Cyrl-RS" sz="2000" dirty="0" smtClean="0"/>
              <a:t>Власт не може без заједнице.</a:t>
            </a:r>
          </a:p>
          <a:p>
            <a:pPr algn="just"/>
            <a:r>
              <a:rPr lang="sr-Cyrl-RS" sz="2000" dirty="0" smtClean="0"/>
              <a:t>Са друге стране, </a:t>
            </a:r>
            <a:r>
              <a:rPr lang="sr-Cyrl-RS" sz="2000" b="1" dirty="0" smtClean="0"/>
              <a:t>државу</a:t>
            </a:r>
            <a:r>
              <a:rPr lang="sr-Cyrl-RS" sz="2000" dirty="0" smtClean="0"/>
              <a:t> схвата на три начина: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прво, под државом </a:t>
            </a:r>
            <a:r>
              <a:rPr lang="sr-Cyrl-RS" sz="2000" dirty="0" smtClean="0"/>
              <a:t>подразумева</a:t>
            </a:r>
            <a:r>
              <a:rPr lang="sr-Cyrl-RS" sz="2000" dirty="0" smtClean="0"/>
              <a:t> </a:t>
            </a:r>
            <a:r>
              <a:rPr lang="sr-Cyrl-RS" sz="2000" dirty="0" smtClean="0"/>
              <a:t>друштвену заједницу, тј. заједницу људи који су удружени на некој територији;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друго, државу схвата као јединствено административно уређење неке земље и њене централне власти;</a:t>
            </a:r>
          </a:p>
          <a:p>
            <a:pPr algn="just"/>
            <a:endParaRPr lang="sr-Cyrl-RS" sz="2000" dirty="0" smtClean="0"/>
          </a:p>
          <a:p>
            <a:pPr algn="just"/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935137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Ерико Малатеста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треће, државу схвата као организацију која представља начин живота.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Сматра да је држава нужна, али не у класичном смислу, већ у облику </a:t>
            </a:r>
            <a:r>
              <a:rPr lang="sr-Cyrl-RS" sz="2000" b="1" dirty="0" smtClean="0"/>
              <a:t>анархичне државе</a:t>
            </a:r>
            <a:r>
              <a:rPr lang="sr-Cyrl-RS" sz="2000" dirty="0"/>
              <a:t> </a:t>
            </a:r>
            <a:r>
              <a:rPr lang="sr-Cyrl-RS" sz="2000" dirty="0" smtClean="0"/>
              <a:t>тј. државе без власти.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Малатеста сматра да постоји потреба за поделом рада, за техничким управљањем као и за администрацијом.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Залаже се за укидање приватне својине.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54882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Солидаризам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000" dirty="0" smtClean="0"/>
              <a:t>Солидаризам је доктрина која се развија паралелно са идејама анархизма и марксизма.</a:t>
            </a:r>
          </a:p>
          <a:p>
            <a:pPr algn="just"/>
            <a:r>
              <a:rPr lang="sr-Cyrl-RS" sz="2000" dirty="0" smtClean="0"/>
              <a:t>Солидаризам почива на трагању за моделом који би омогућио прогресивне промене постојећег друштва.</a:t>
            </a:r>
          </a:p>
          <a:p>
            <a:pPr algn="just"/>
            <a:r>
              <a:rPr lang="sr-Cyrl-RS" sz="2000" dirty="0" smtClean="0"/>
              <a:t>Карактеристике солидаризма су: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прво, теоретичари солидаризма се знатно мање баве великим филозофско- етичким разлозима за промене;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друго, солидаризам је више посвећен трагању за оним променама којима би се на релативно миран начин остварили одређени резултати;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31919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Солидаризам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треће, теоретичари солидаризма сматрају да је </a:t>
            </a:r>
            <a:r>
              <a:rPr lang="sr-Cyrl-RS" sz="2000" b="1" i="1" dirty="0" smtClean="0"/>
              <a:t>идеја солидарности </a:t>
            </a:r>
            <a:r>
              <a:rPr lang="sr-Cyrl-RS" sz="2000" dirty="0" smtClean="0"/>
              <a:t>супстанцијална вредност на којој треба да почива одређено друштво.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Међу теоријама солидаризма се нарочито истичу две теорије: доктрина солидаризма (доктрина демократске светске државе) и доктрина анархистичке државе.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Најизразитијим представницима солидаризма се сматрају: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Леон Диги;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/>
              <a:t>Л</a:t>
            </a:r>
            <a:r>
              <a:rPr lang="sr-Cyrl-RS" sz="2000" dirty="0" smtClean="0"/>
              <a:t>еонард Хобхоус;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Ерико Малатеста.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15264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Леон Диги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sz="2000" dirty="0" smtClean="0"/>
              <a:t>Леон Диги је рођен 1859. године, а преминуо је 1928. године.</a:t>
            </a:r>
          </a:p>
          <a:p>
            <a:pPr algn="just"/>
            <a:r>
              <a:rPr lang="sr-Cyrl-RS" sz="2000" dirty="0" smtClean="0"/>
              <a:t>Друштво које би, по његовом ставу, требало формирати би било слично </a:t>
            </a:r>
            <a:r>
              <a:rPr lang="sr-Cyrl-RS" sz="2000" b="1" i="1" dirty="0" smtClean="0"/>
              <a:t>народном капитализму</a:t>
            </a:r>
            <a:r>
              <a:rPr lang="sr-Cyrl-RS" sz="2000" dirty="0" smtClean="0"/>
              <a:t>.</a:t>
            </a:r>
          </a:p>
          <a:p>
            <a:pPr algn="just"/>
            <a:r>
              <a:rPr lang="sr-Cyrl-RS" sz="2000" dirty="0" smtClean="0"/>
              <a:t>То друштво би имало две основне карактерне црте: формалну и фактичку.</a:t>
            </a:r>
          </a:p>
          <a:p>
            <a:pPr algn="just"/>
            <a:r>
              <a:rPr lang="sr-Cyrl-RS" sz="2000" dirty="0" smtClean="0"/>
              <a:t>Формално би то друштво било утемељено на либералној правној конструкцији.</a:t>
            </a:r>
          </a:p>
          <a:p>
            <a:pPr algn="just"/>
            <a:r>
              <a:rPr lang="sr-Cyrl-RS" sz="2000" dirty="0" smtClean="0"/>
              <a:t>Фактички, такво друштво би омогућавало неограничени интервенционизам државе у свим областима друштвеног живота.</a:t>
            </a:r>
          </a:p>
          <a:p>
            <a:pPr algn="just"/>
            <a:r>
              <a:rPr lang="sr-Cyrl-RS" sz="2000" dirty="0" smtClean="0"/>
              <a:t>Под </a:t>
            </a:r>
            <a:r>
              <a:rPr lang="sr-Cyrl-RS" sz="2000" b="1" i="1" dirty="0" smtClean="0"/>
              <a:t>државом</a:t>
            </a:r>
            <a:r>
              <a:rPr lang="sr-Cyrl-RS" sz="2000" dirty="0" smtClean="0"/>
              <a:t> подразумева групу људи настањених на једној територији који морају да употребе своју материјалну снагу зарад остваривања друштвене интеграције.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93779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Леон Диги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000" dirty="0" smtClean="0"/>
              <a:t>Сматра да су интереси свих и интерес појединца тесно повезани.</a:t>
            </a:r>
          </a:p>
          <a:p>
            <a:pPr algn="just"/>
            <a:r>
              <a:rPr lang="sr-Cyrl-RS" sz="2000" dirty="0" smtClean="0"/>
              <a:t>Темељна одредница сваког хуманог друштва је развијање солидарности.</a:t>
            </a:r>
          </a:p>
          <a:p>
            <a:pPr algn="just"/>
            <a:r>
              <a:rPr lang="sr-Cyrl-RS" sz="2000" dirty="0" smtClean="0"/>
              <a:t>Солидаризам сматра првим и најважнијим законом природе.</a:t>
            </a:r>
          </a:p>
          <a:p>
            <a:pPr algn="just"/>
            <a:r>
              <a:rPr lang="sr-Cyrl-RS" sz="2000" dirty="0" smtClean="0"/>
              <a:t>Човек живи у друштву те је људско друштво природна заједница а не продукт људске воље.</a:t>
            </a:r>
          </a:p>
          <a:p>
            <a:pPr algn="just"/>
            <a:r>
              <a:rPr lang="sr-Cyrl-RS" sz="2000" dirty="0" smtClean="0"/>
              <a:t>Пре појаве друштва нема и не може бити никаквих човекових одлука утемељених на </a:t>
            </a:r>
            <a:r>
              <a:rPr lang="sr-Cyrl-RS" sz="2000" dirty="0" smtClean="0"/>
              <a:t>праву</a:t>
            </a:r>
            <a:r>
              <a:rPr lang="en-US" sz="2000" dirty="0" smtClean="0"/>
              <a:t> </a:t>
            </a:r>
            <a:r>
              <a:rPr lang="sr-Cyrl-RS" sz="2000" dirty="0" smtClean="0"/>
              <a:t>па </a:t>
            </a:r>
            <a:r>
              <a:rPr lang="sr-Cyrl-RS" sz="2000" dirty="0" smtClean="0"/>
              <a:t>ни могућности да човек нешто уговором ствара.</a:t>
            </a:r>
          </a:p>
          <a:p>
            <a:pPr algn="just"/>
            <a:r>
              <a:rPr lang="sr-Cyrl-RS" sz="2000" dirty="0" smtClean="0"/>
              <a:t>Уговор се створио из друштвеног живота.</a:t>
            </a:r>
          </a:p>
          <a:p>
            <a:pPr algn="just"/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49297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Леон Диги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sz="2000" dirty="0" smtClean="0"/>
              <a:t>Појединачни интереси не могу постојати изван друштвених интереса.</a:t>
            </a:r>
          </a:p>
          <a:p>
            <a:pPr algn="just"/>
            <a:r>
              <a:rPr lang="sr-Cyrl-RS" sz="2000" dirty="0" smtClean="0"/>
              <a:t>Класне и друге противречности се могу отклонити мирним путем.</a:t>
            </a:r>
          </a:p>
          <a:p>
            <a:pPr algn="just"/>
            <a:r>
              <a:rPr lang="sr-Cyrl-RS" sz="2000" dirty="0" smtClean="0"/>
              <a:t>То подразумева потребу промене тј. трансформације постојећих својинских односа.</a:t>
            </a:r>
          </a:p>
          <a:p>
            <a:pPr algn="just"/>
            <a:r>
              <a:rPr lang="sr-Cyrl-RS" sz="2000" dirty="0" smtClean="0"/>
              <a:t>Приватно власништво се не укида већ се социјализује.</a:t>
            </a:r>
          </a:p>
          <a:p>
            <a:pPr algn="just"/>
            <a:r>
              <a:rPr lang="sr-Cyrl-RS" sz="2000" dirty="0" smtClean="0"/>
              <a:t>Право приватних власника над </a:t>
            </a:r>
            <a:r>
              <a:rPr lang="sr-Cyrl-RS" sz="2000" dirty="0" smtClean="0"/>
              <a:t>њиховом </a:t>
            </a:r>
            <a:r>
              <a:rPr lang="sr-Cyrl-RS" sz="2000" dirty="0" smtClean="0"/>
              <a:t>имовином </a:t>
            </a:r>
            <a:r>
              <a:rPr lang="sr-Cyrl-RS" sz="2000" dirty="0" smtClean="0"/>
              <a:t>се претвара </a:t>
            </a:r>
            <a:r>
              <a:rPr lang="sr-Cyrl-RS" sz="2000" dirty="0" smtClean="0"/>
              <a:t>у обавезу </a:t>
            </a:r>
            <a:r>
              <a:rPr lang="sr-Cyrl-RS" sz="2000" dirty="0" smtClean="0"/>
              <a:t>да раде у интересу задовољавања општих потреба друштва.</a:t>
            </a:r>
          </a:p>
          <a:p>
            <a:pPr algn="just"/>
            <a:r>
              <a:rPr lang="sr-Cyrl-RS" sz="2000" dirty="0" smtClean="0"/>
              <a:t>Та обавеза би морала да се извршава без икакве принуде.</a:t>
            </a:r>
          </a:p>
          <a:p>
            <a:pPr algn="just"/>
            <a:r>
              <a:rPr lang="sr-Cyrl-RS" sz="2000" dirty="0" smtClean="0"/>
              <a:t>Дакле, мора постојати претварање власништва из права у дуг.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9456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Леон Диги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sz="2000" dirty="0" smtClean="0"/>
              <a:t>Посредник у процесу социјализације и солидаризације је држава, чији је најважнији задатак да одговарајућим интервенцијама у свим областима друштвеног живота, посредством јавних служби и других институција од општег интереса, обезбеди његово нормално </a:t>
            </a:r>
            <a:r>
              <a:rPr lang="sr-Cyrl-RS" sz="2000" dirty="0" smtClean="0"/>
              <a:t>функционисање</a:t>
            </a:r>
            <a:r>
              <a:rPr lang="sr-Cyrl-RS" sz="2000" dirty="0" smtClean="0"/>
              <a:t>.</a:t>
            </a:r>
          </a:p>
          <a:p>
            <a:pPr algn="just"/>
            <a:r>
              <a:rPr lang="sr-Cyrl-RS" sz="2000" dirty="0" smtClean="0"/>
              <a:t>Држава има право и на употребу силе кад год на други начин не може да врши своју функцију.</a:t>
            </a:r>
          </a:p>
          <a:p>
            <a:pPr algn="just"/>
            <a:r>
              <a:rPr lang="sr-Cyrl-RS" sz="2000" dirty="0" smtClean="0"/>
              <a:t>О насиљу се може говорити тек онда када власт односно држава злоупотребљава своју моћ.</a:t>
            </a:r>
          </a:p>
          <a:p>
            <a:pPr algn="just"/>
            <a:r>
              <a:rPr lang="sr-Cyrl-RS" sz="2000" dirty="0" smtClean="0"/>
              <a:t>Држава злоупотребљава своју </a:t>
            </a:r>
            <a:r>
              <a:rPr lang="sr-Cyrl-RS" sz="2000" dirty="0" smtClean="0"/>
              <a:t>моћ </a:t>
            </a:r>
            <a:r>
              <a:rPr lang="sr-Cyrl-RS" sz="2000" dirty="0" smtClean="0"/>
              <a:t>када је користи за остваривање интереса ужих група или појединаца.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76568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Леон Диги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000" dirty="0" smtClean="0"/>
              <a:t>Делатност државе је увек ограничена објективним правом.</a:t>
            </a:r>
          </a:p>
          <a:p>
            <a:pPr algn="just"/>
            <a:r>
              <a:rPr lang="sr-Cyrl-RS" sz="2000" b="1" i="1" dirty="0" smtClean="0"/>
              <a:t>Објективно право </a:t>
            </a:r>
            <a:r>
              <a:rPr lang="sr-Cyrl-RS" sz="2000" dirty="0" smtClean="0"/>
              <a:t>је правило понашања које се намеће појединцима који живе у друштву, правило чије се поштовање сматра од неког друштва, у одређеном моменту, као гаранција општег интереса и чије кршење повлачи колективну реакцију против прекршиоца.</a:t>
            </a:r>
          </a:p>
          <a:p>
            <a:pPr algn="just"/>
            <a:r>
              <a:rPr lang="sr-Cyrl-RS" sz="2000" dirty="0" smtClean="0"/>
              <a:t>Објективно право је настало као последица: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циља државе;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2000" dirty="0" smtClean="0"/>
              <a:t>тренутних обичаја.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78221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Леон Диги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000" dirty="0" smtClean="0"/>
              <a:t>Објективно право дозвољава широку слободу у тумачењу закона, па чак некад и деловање мимо њих, уколико то захтева </a:t>
            </a:r>
            <a:r>
              <a:rPr lang="en-US" sz="2000" dirty="0" smtClean="0"/>
              <a:t>“</a:t>
            </a:r>
            <a:r>
              <a:rPr lang="sr-Cyrl-RS" sz="2000" b="1" i="1" dirty="0" smtClean="0"/>
              <a:t>правна савест епохе</a:t>
            </a:r>
            <a:r>
              <a:rPr lang="en-US" sz="2000" b="1" i="1" dirty="0" smtClean="0"/>
              <a:t>”</a:t>
            </a:r>
            <a:r>
              <a:rPr lang="sr-Cyrl-RS" sz="2000" dirty="0" smtClean="0"/>
              <a:t>.</a:t>
            </a:r>
            <a:endParaRPr lang="en-US" sz="2000" dirty="0" smtClean="0"/>
          </a:p>
          <a:p>
            <a:pPr algn="just"/>
            <a:r>
              <a:rPr lang="sr-Cyrl-RS" sz="2000" dirty="0" smtClean="0"/>
              <a:t>Објективно право је изнад сваког индивидуалног права и моћи и обавезно је за све.</a:t>
            </a:r>
          </a:p>
          <a:p>
            <a:pPr algn="just"/>
            <a:r>
              <a:rPr lang="sr-Cyrl-RS" sz="2000" dirty="0" smtClean="0"/>
              <a:t>Основни принцип поступања – </a:t>
            </a:r>
            <a:r>
              <a:rPr lang="en-US" sz="2000" dirty="0" smtClean="0"/>
              <a:t>“</a:t>
            </a:r>
            <a:r>
              <a:rPr lang="sr-Cyrl-RS" sz="2000" i="1" dirty="0" smtClean="0"/>
              <a:t>чини оно што је прописано,  јер је то- то</a:t>
            </a:r>
            <a:r>
              <a:rPr lang="en-US" sz="2000" i="1" dirty="0" smtClean="0"/>
              <a:t>”</a:t>
            </a:r>
            <a:r>
              <a:rPr lang="sr-Cyrl-RS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87015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348</TotalTime>
  <Words>1041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Wingdings</vt:lpstr>
      <vt:lpstr>Organic</vt:lpstr>
      <vt:lpstr>Солидаризам</vt:lpstr>
      <vt:lpstr>Солидаризам</vt:lpstr>
      <vt:lpstr>Солидаризам</vt:lpstr>
      <vt:lpstr>Леон Диги</vt:lpstr>
      <vt:lpstr>Леон Диги</vt:lpstr>
      <vt:lpstr>Леон Диги</vt:lpstr>
      <vt:lpstr>Леон Диги</vt:lpstr>
      <vt:lpstr>Леон Диги</vt:lpstr>
      <vt:lpstr>Леон Диги</vt:lpstr>
      <vt:lpstr>Леонард Хобхоус</vt:lpstr>
      <vt:lpstr>Леонард Хобхоус</vt:lpstr>
      <vt:lpstr>Леонард Хобхоус</vt:lpstr>
      <vt:lpstr>Ерико Малатеста</vt:lpstr>
      <vt:lpstr>Ерико Малатеста</vt:lpstr>
      <vt:lpstr>Ерико Малатеста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Промоционална функција и функционална анализа права Норберта Бобиа</dc:title>
  <dc:creator>USER</dc:creator>
  <cp:lastModifiedBy>USER</cp:lastModifiedBy>
  <cp:revision>50</cp:revision>
  <dcterms:created xsi:type="dcterms:W3CDTF">2020-05-09T16:54:57Z</dcterms:created>
  <dcterms:modified xsi:type="dcterms:W3CDTF">2020-05-14T14:30:05Z</dcterms:modified>
</cp:coreProperties>
</file>