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B36DE71-C877-478E-8242-7A480197AEC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sz="3200" b="1" dirty="0" smtClean="0"/>
              <a:t>Теорија гомиле</a:t>
            </a:r>
            <a:endParaRPr lang="sr-Latn-R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r-Cyrl-RS" sz="2400" dirty="0" smtClean="0"/>
              <a:t>Предавања</a:t>
            </a:r>
            <a:r>
              <a:rPr lang="sr-Cyrl-RS" sz="2400" dirty="0" smtClean="0"/>
              <a:t> </a:t>
            </a:r>
            <a:r>
              <a:rPr lang="sr-Cyrl-RS" sz="2400" dirty="0" smtClean="0"/>
              <a:t>из наставног предмета Савремене политичке теорије</a:t>
            </a:r>
          </a:p>
          <a:p>
            <a:r>
              <a:rPr lang="sr-Cyrl-RS" sz="2400" dirty="0" smtClean="0"/>
              <a:t>22</a:t>
            </a:r>
            <a:r>
              <a:rPr lang="sr-Cyrl-RS" sz="2400" dirty="0" smtClean="0"/>
              <a:t>.05.2020</a:t>
            </a:r>
            <a:r>
              <a:rPr lang="sr-Cyrl-RS" sz="2400" dirty="0" smtClean="0"/>
              <a:t>. године</a:t>
            </a:r>
            <a:endParaRPr lang="sr-Latn-RS" sz="2400" dirty="0"/>
          </a:p>
        </p:txBody>
      </p:sp>
    </p:spTree>
    <p:extLst>
      <p:ext uri="{BB962C8B-B14F-4D97-AF65-F5344CB8AC3E}">
        <p14:creationId xmlns:p14="http://schemas.microsoft.com/office/powerpoint/2010/main" val="192196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Теорија гомиле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Отпор према идеји масовног друштва и колективног управљања нарочито је снажан од тренутка када велике социјалне и политичке промене, с краја 18. и почетка 19. века, дефинитивно изводе масе на политичку сцену.</a:t>
            </a:r>
          </a:p>
          <a:p>
            <a:pPr algn="just"/>
            <a:r>
              <a:rPr lang="sr-Cyrl-RS" dirty="0" smtClean="0"/>
              <a:t>Тај продор широких народних маса у сферу јавне политике се вршио на два начина: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м</a:t>
            </a:r>
            <a:r>
              <a:rPr lang="sr-Cyrl-RS" dirty="0" smtClean="0"/>
              <a:t>асовним побунама и покретима;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п</a:t>
            </a:r>
            <a:r>
              <a:rPr lang="sr-Cyrl-RS" dirty="0" smtClean="0"/>
              <a:t>остепеним легалним укључивањем у институције поретка.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607511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Теорија гомиле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Теорију гомиле развијају припадници либералне буржоазије који имају негативан став према свим облицима колективног мишљења.</a:t>
            </a:r>
          </a:p>
          <a:p>
            <a:pPr algn="just"/>
            <a:r>
              <a:rPr lang="sr-Cyrl-RS" dirty="0" smtClean="0"/>
              <a:t>Најзаслужнијим за развој теорије гомиле сматра се француски социолог и психолог Гистав Ле Бон.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112826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Гистав Ле Бон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 dirty="0" smtClean="0"/>
              <a:t>Гистав Ле Бон је рођен 1841. године, а преминуо је 1931- године.</a:t>
            </a:r>
          </a:p>
          <a:p>
            <a:pPr algn="just"/>
            <a:r>
              <a:rPr lang="sr-Cyrl-RS" dirty="0" smtClean="0"/>
              <a:t>Његовим најпознатијим делом се сматра дело </a:t>
            </a:r>
            <a:r>
              <a:rPr lang="en-US" dirty="0" smtClean="0"/>
              <a:t>“</a:t>
            </a:r>
            <a:r>
              <a:rPr lang="sr-Cyrl-RS" i="1" dirty="0" smtClean="0"/>
              <a:t>Психологија гомила</a:t>
            </a:r>
            <a:r>
              <a:rPr lang="en-US" dirty="0" smtClean="0"/>
              <a:t>”</a:t>
            </a:r>
            <a:r>
              <a:rPr lang="sr-Cyrl-RS" dirty="0" smtClean="0"/>
              <a:t> које је објављено 1895. године.</a:t>
            </a:r>
            <a:endParaRPr lang="en-US" dirty="0" smtClean="0"/>
          </a:p>
          <a:p>
            <a:pPr algn="just"/>
            <a:r>
              <a:rPr lang="sr-Cyrl-RS" dirty="0" smtClean="0"/>
              <a:t>Ле Бон веома скептично гледа на суштину и могућности демократије.</a:t>
            </a:r>
          </a:p>
          <a:p>
            <a:pPr algn="just"/>
            <a:r>
              <a:rPr lang="sr-Cyrl-RS" dirty="0" smtClean="0"/>
              <a:t>Сматра да већа проходност грађана ка институцијама власти не значи нужно и већа демократска права и слободе. Сматра да упрошћавање изборног поступка сужава фактичке слободе грађана.</a:t>
            </a:r>
            <a:endParaRPr lang="en-US" dirty="0" smtClean="0"/>
          </a:p>
          <a:p>
            <a:pPr algn="just"/>
            <a:endParaRPr lang="sr-Cyrl-RS" dirty="0" smtClean="0"/>
          </a:p>
        </p:txBody>
      </p:sp>
    </p:spTree>
    <p:extLst>
      <p:ext uri="{BB962C8B-B14F-4D97-AF65-F5344CB8AC3E}">
        <p14:creationId xmlns:p14="http://schemas.microsoft.com/office/powerpoint/2010/main" val="324666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Гистав Ле Бон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Друштво у коме маса чини епицентар политичког збивања нема перпективу.</a:t>
            </a:r>
          </a:p>
          <a:p>
            <a:pPr algn="just"/>
            <a:r>
              <a:rPr lang="sr-Cyrl-RS" dirty="0" smtClean="0"/>
              <a:t>Под </a:t>
            </a:r>
            <a:r>
              <a:rPr lang="sr-Cyrl-RS" b="1" dirty="0" smtClean="0"/>
              <a:t>гомилом</a:t>
            </a:r>
            <a:r>
              <a:rPr lang="sr-Cyrl-RS" dirty="0" smtClean="0"/>
              <a:t> подразумева раздражљиво, сугестијама јако подложно, лаковерно и насиљу склоно мноштво.</a:t>
            </a:r>
          </a:p>
          <a:p>
            <a:pPr algn="just"/>
            <a:r>
              <a:rPr lang="sr-Cyrl-RS" dirty="0" smtClean="0"/>
              <a:t>Гомиле могу бити: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х</a:t>
            </a:r>
            <a:r>
              <a:rPr lang="sr-Cyrl-RS" dirty="0" smtClean="0"/>
              <a:t>омогене и хетерогене;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а</a:t>
            </a:r>
            <a:r>
              <a:rPr lang="sr-Cyrl-RS" dirty="0" smtClean="0"/>
              <a:t>нонимне и неанонимне.</a:t>
            </a:r>
          </a:p>
          <a:p>
            <a:pPr algn="just"/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61413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Гистав Ле Бон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Гомила не размишља и не оставља нимало места за размишљање.</a:t>
            </a:r>
          </a:p>
          <a:p>
            <a:pPr algn="just"/>
            <a:r>
              <a:rPr lang="sr-Cyrl-RS" dirty="0" smtClean="0"/>
              <a:t>Гомила нема сопствени циљ, идеале и критеријуме којима тежи.</a:t>
            </a:r>
          </a:p>
          <a:p>
            <a:pPr algn="just"/>
            <a:r>
              <a:rPr lang="sr-Cyrl-RS" dirty="0" smtClean="0"/>
              <a:t>Она нема аргумената којима би бранила оно што ради.</a:t>
            </a:r>
          </a:p>
          <a:p>
            <a:pPr algn="just"/>
            <a:r>
              <a:rPr lang="sr-Cyrl-RS" dirty="0" smtClean="0"/>
              <a:t>Гомила искључује сваку индивидуалност и комуникацију међу појединцима, па чак и размену мисли и идеја.</a:t>
            </a:r>
          </a:p>
          <a:p>
            <a:pPr algn="just"/>
            <a:r>
              <a:rPr lang="sr-Cyrl-RS" dirty="0" smtClean="0"/>
              <a:t>Гомиле нису способне да имају било какво мишљење, осим оног које им се сугерише.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6431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Гистав Ле Бон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r-Cyrl-RS" dirty="0" smtClean="0"/>
              <a:t>Сматра да у људским гомилама вођа игра значајну улогу.</a:t>
            </a:r>
          </a:p>
          <a:p>
            <a:pPr algn="just"/>
            <a:r>
              <a:rPr lang="sr-Cyrl-RS" dirty="0" smtClean="0"/>
              <a:t>Вођа мноштва није никада онај који мисли већ онај који поседује снажну вољу.</a:t>
            </a:r>
          </a:p>
          <a:p>
            <a:pPr algn="just"/>
            <a:r>
              <a:rPr lang="sr-Cyrl-RS" dirty="0" smtClean="0"/>
              <a:t>Примарни задатак вођа јесте да код следбеника створе веру, било да је реч о религиозној, политичкој или друштвеној, било о вери у неко дело, у неку особу, идеју.</a:t>
            </a:r>
          </a:p>
          <a:p>
            <a:pPr algn="just"/>
            <a:r>
              <a:rPr lang="sr-Cyrl-RS" dirty="0" smtClean="0"/>
              <a:t>Гомиле се увек поводе за узорима, а не за аргументима.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8879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Гистав Ле Бон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r-Cyrl-RS" dirty="0" smtClean="0"/>
              <a:t>Тврдње које се излажу гомилама треба да буду: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 </a:t>
            </a:r>
            <a:r>
              <a:rPr lang="sr-Cyrl-RS" dirty="0" smtClean="0"/>
              <a:t>изложене као истине којима нису потребни докази;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sr-Cyrl-RS" dirty="0"/>
              <a:t>ш</a:t>
            </a:r>
            <a:r>
              <a:rPr lang="sr-Cyrl-RS" dirty="0" smtClean="0"/>
              <a:t>то једноставније.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Осим тога, поменута тврдња има утицаја на гомиле само под условом да се стално понавља, што је чешће могуће, истим речима.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r-Cyrl-RS" dirty="0" smtClean="0"/>
              <a:t>Закључује да парламенти не само да нису успели да сузбију активности гомила, већ су и сами попримили поједине особине гомила.</a:t>
            </a:r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60940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387</TotalTime>
  <Words>438</Words>
  <Application>Microsoft Office PowerPoint</Application>
  <PresentationFormat>Custom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Organic</vt:lpstr>
      <vt:lpstr>Теорија гомиле</vt:lpstr>
      <vt:lpstr>Теорија гомиле</vt:lpstr>
      <vt:lpstr>Теорија гомиле</vt:lpstr>
      <vt:lpstr>Гистав Ле Бон</vt:lpstr>
      <vt:lpstr>Гистав Ле Бон</vt:lpstr>
      <vt:lpstr>Гистав Ле Бон</vt:lpstr>
      <vt:lpstr>Гистав Ле Бон</vt:lpstr>
      <vt:lpstr>Гистав Ле Бон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Промоционална функција и функционална анализа права Норберта Бобиа</dc:title>
  <dc:creator>USER</dc:creator>
  <cp:lastModifiedBy>Srdjan Djordjevic</cp:lastModifiedBy>
  <cp:revision>54</cp:revision>
  <dcterms:created xsi:type="dcterms:W3CDTF">2020-05-09T16:54:57Z</dcterms:created>
  <dcterms:modified xsi:type="dcterms:W3CDTF">2020-05-27T09:45:29Z</dcterms:modified>
</cp:coreProperties>
</file>