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36DE71-C877-478E-8242-7A480197AEC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1" dirty="0" smtClean="0"/>
              <a:t>Синдикализам</a:t>
            </a:r>
            <a:endParaRPr lang="sr-Latn-R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Предавања из наставног предмета Савремене политичке теорије</a:t>
            </a:r>
          </a:p>
          <a:p>
            <a:r>
              <a:rPr lang="sr-Cyrl-RS" sz="2400" dirty="0" smtClean="0"/>
              <a:t>15.05.2020. године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92196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Гилдсоцијализам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Оба дома су равноправна у одлучивању.</a:t>
            </a:r>
          </a:p>
          <a:p>
            <a:pPr algn="just"/>
            <a:r>
              <a:rPr lang="sr-Cyrl-RS" sz="2000" dirty="0" smtClean="0"/>
              <a:t>Гилдсоцијалисти заступају становиште </a:t>
            </a:r>
            <a:r>
              <a:rPr lang="sr-Cyrl-RS" sz="2000" b="1" i="1" dirty="0" smtClean="0"/>
              <a:t>функционалне територијалне самоуправе</a:t>
            </a:r>
            <a:r>
              <a:rPr lang="sr-Cyrl-RS" sz="2000" dirty="0" smtClean="0"/>
              <a:t>.</a:t>
            </a:r>
          </a:p>
          <a:p>
            <a:pPr algn="just"/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65140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Анархосиндикализам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sz="2000" dirty="0" smtClean="0"/>
              <a:t>Анархосиндикализам је струја у радничком покрету која је настала крајем 19. века.</a:t>
            </a:r>
          </a:p>
          <a:p>
            <a:pPr algn="just"/>
            <a:r>
              <a:rPr lang="sr-Cyrl-RS" sz="2000" dirty="0" smtClean="0"/>
              <a:t>Заснована је на комбинацији синдикализма и анархизма.</a:t>
            </a:r>
          </a:p>
          <a:p>
            <a:pPr algn="just"/>
            <a:r>
              <a:rPr lang="sr-Cyrl-RS" sz="2000" dirty="0" smtClean="0"/>
              <a:t>Анархосиндикализам је нарочито био присутан у Шпанији, Италији и Русији.</a:t>
            </a:r>
          </a:p>
          <a:p>
            <a:pPr algn="just"/>
            <a:r>
              <a:rPr lang="sr-Cyrl-RS" sz="2000" dirty="0" smtClean="0"/>
              <a:t>Анархосиндикалисти сматрају да су директне акције наводно најефикаснија средства у решавању </a:t>
            </a:r>
            <a:r>
              <a:rPr lang="sr-Cyrl-RS" sz="2000" dirty="0" smtClean="0"/>
              <a:t>класних </a:t>
            </a:r>
            <a:r>
              <a:rPr lang="sr-Cyrl-RS" sz="2000" dirty="0" smtClean="0"/>
              <a:t>сукоба.</a:t>
            </a:r>
          </a:p>
          <a:p>
            <a:pPr algn="just"/>
            <a:r>
              <a:rPr lang="sr-Cyrl-RS" sz="2000" dirty="0" smtClean="0"/>
              <a:t>Анархосиндикалисти </a:t>
            </a:r>
            <a:r>
              <a:rPr lang="sr-Cyrl-RS" sz="2000" dirty="0" smtClean="0"/>
              <a:t>негативно </a:t>
            </a:r>
            <a:r>
              <a:rPr lang="sr-Cyrl-RS" sz="2000" dirty="0" smtClean="0"/>
              <a:t>посматрају </a:t>
            </a:r>
            <a:r>
              <a:rPr lang="sr-Cyrl-RS" sz="2000" dirty="0" smtClean="0"/>
              <a:t>политичко организовање радничке класе.</a:t>
            </a:r>
          </a:p>
          <a:p>
            <a:pPr algn="just"/>
            <a:r>
              <a:rPr lang="sr-Cyrl-RS" sz="2000" dirty="0" smtClean="0"/>
              <a:t>Синдикална организација треба да замени државну организацију.</a:t>
            </a:r>
          </a:p>
          <a:p>
            <a:pPr algn="just"/>
            <a:r>
              <a:rPr lang="sr-Cyrl-RS" sz="2000" dirty="0" smtClean="0"/>
              <a:t>Универзално средство  путем кога ће се то учинити је </a:t>
            </a:r>
            <a:r>
              <a:rPr lang="sr-Cyrl-RS" sz="2000" b="1" i="1" dirty="0" smtClean="0"/>
              <a:t>генерални штрајк</a:t>
            </a:r>
            <a:r>
              <a:rPr lang="sr-Cyrl-RS" sz="2000" dirty="0" smtClean="0"/>
              <a:t>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29113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Анархосиндикализам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Анархосиндикалисти теже уништењу сваке државе и уништењу сваке владавине мањине над већином.</a:t>
            </a:r>
          </a:p>
          <a:p>
            <a:pPr algn="just"/>
            <a:r>
              <a:rPr lang="sr-Cyrl-RS" sz="2000" dirty="0"/>
              <a:t>Н</a:t>
            </a:r>
            <a:r>
              <a:rPr lang="sr-Cyrl-RS" sz="2000" dirty="0" smtClean="0"/>
              <a:t>ајизразитијим представником анархосиндикализма се сматра Жорж Сорел.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75059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Жорж Сорел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sz="2000" dirty="0" smtClean="0"/>
              <a:t>Жорж Сорел је рођен 1847. године, а преминуо је 1922. године.</a:t>
            </a:r>
          </a:p>
          <a:p>
            <a:pPr algn="just"/>
            <a:r>
              <a:rPr lang="sr-Cyrl-RS" sz="2000" dirty="0" smtClean="0"/>
              <a:t>Његово најпознатије дело- </a:t>
            </a:r>
            <a:r>
              <a:rPr lang="en-US" sz="2000" b="1" i="1" dirty="0" smtClean="0"/>
              <a:t>“</a:t>
            </a:r>
            <a:r>
              <a:rPr lang="sr-Cyrl-RS" sz="2000" b="1" i="1" dirty="0" smtClean="0"/>
              <a:t>Материјали за једну теорију пролетаријата</a:t>
            </a:r>
            <a:r>
              <a:rPr lang="en-US" sz="2000" b="1" i="1" dirty="0" smtClean="0"/>
              <a:t>”</a:t>
            </a:r>
            <a:r>
              <a:rPr lang="sr-Cyrl-RS" sz="2000" dirty="0" smtClean="0"/>
              <a:t>. </a:t>
            </a:r>
          </a:p>
          <a:p>
            <a:pPr algn="just"/>
            <a:r>
              <a:rPr lang="sr-Cyrl-RS" sz="2000" dirty="0" smtClean="0"/>
              <a:t>Сорел се оштро противи радничким партијама.</a:t>
            </a:r>
          </a:p>
          <a:p>
            <a:pPr algn="just"/>
            <a:r>
              <a:rPr lang="sr-Cyrl-RS" sz="2000" dirty="0" smtClean="0"/>
              <a:t>Сматра да су синдикати једини стварни носиоци класне борбе.</a:t>
            </a:r>
          </a:p>
          <a:p>
            <a:pPr algn="just"/>
            <a:r>
              <a:rPr lang="sr-Cyrl-RS" sz="2000" dirty="0" smtClean="0"/>
              <a:t>Одбацује либерализам и марксистички концепт револуционарног преврата.</a:t>
            </a:r>
            <a:endParaRPr lang="en-US" sz="2000" dirty="0" smtClean="0"/>
          </a:p>
          <a:p>
            <a:pPr algn="just"/>
            <a:r>
              <a:rPr lang="sr-Cyrl-RS" sz="2000" dirty="0" smtClean="0"/>
              <a:t>Задатак пролетаријата је да спаси цивилизацију од пропадања.</a:t>
            </a:r>
          </a:p>
          <a:p>
            <a:pPr algn="just"/>
            <a:r>
              <a:rPr lang="sr-Cyrl-RS" sz="2000" dirty="0" smtClean="0"/>
              <a:t>Револуционарна снага пролетаријата се мора заснивати на аутономији радничког револта.</a:t>
            </a:r>
          </a:p>
          <a:p>
            <a:pPr algn="just"/>
            <a:endParaRPr lang="en-US" sz="2000" dirty="0" smtClean="0"/>
          </a:p>
          <a:p>
            <a:pPr algn="just"/>
            <a:endParaRPr lang="sr-Cyrl-RS" sz="2000" dirty="0" smtClean="0"/>
          </a:p>
          <a:p>
            <a:pPr algn="just"/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9533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Жорж Сорел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Сорел сматра да је </a:t>
            </a:r>
            <a:r>
              <a:rPr lang="sr-Cyrl-RS" sz="2000" b="1" i="1" dirty="0" smtClean="0"/>
              <a:t>генерални штрајк </a:t>
            </a:r>
            <a:r>
              <a:rPr lang="sr-Cyrl-RS" sz="2000" dirty="0" smtClean="0"/>
              <a:t>преврат у коме ће организовани произвођачи збацити господаре и државу и спасити свет од варварства.</a:t>
            </a:r>
          </a:p>
          <a:p>
            <a:pPr algn="just"/>
            <a:r>
              <a:rPr lang="sr-Cyrl-RS" sz="2000" dirty="0" smtClean="0"/>
              <a:t>Сорел прави разлику између </a:t>
            </a:r>
            <a:r>
              <a:rPr lang="sr-Cyrl-RS" sz="2000" b="1" i="1" dirty="0" smtClean="0"/>
              <a:t>силе</a:t>
            </a:r>
            <a:r>
              <a:rPr lang="sr-Cyrl-RS" sz="2000" dirty="0" smtClean="0"/>
              <a:t> и </a:t>
            </a:r>
            <a:r>
              <a:rPr lang="sr-Cyrl-RS" sz="2000" b="1" i="1" dirty="0" smtClean="0"/>
              <a:t>насиља</a:t>
            </a:r>
            <a:r>
              <a:rPr lang="sr-Cyrl-RS" sz="2000" dirty="0" smtClean="0"/>
              <a:t>. </a:t>
            </a:r>
          </a:p>
          <a:p>
            <a:pPr algn="just"/>
            <a:r>
              <a:rPr lang="sr-Cyrl-RS" sz="2000" dirty="0" smtClean="0"/>
              <a:t>Силу сматра фактором да се наметне организација извесног социјалног поретка у коме влада мањина.</a:t>
            </a:r>
          </a:p>
          <a:p>
            <a:pPr algn="just"/>
            <a:r>
              <a:rPr lang="sr-Cyrl-RS" sz="2000" dirty="0" smtClean="0"/>
              <a:t>Насиље тежи деструкцији тј. уништењу поретка који је створен силом.</a:t>
            </a:r>
          </a:p>
        </p:txBody>
      </p:sp>
    </p:spTree>
    <p:extLst>
      <p:ext uri="{BB962C8B-B14F-4D97-AF65-F5344CB8AC3E}">
        <p14:creationId xmlns:p14="http://schemas.microsoft.com/office/powerpoint/2010/main" val="112720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Радничка опозиција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Радничка опозиција је варијанта синдикализма која се јавља у Русији након  Октобарске револуције.</a:t>
            </a:r>
          </a:p>
          <a:p>
            <a:pPr algn="just"/>
            <a:r>
              <a:rPr lang="sr-Cyrl-RS" sz="2000" dirty="0" smtClean="0"/>
              <a:t>Радничку опозицију предводе Шљапников, Медведев и Колонтај.</a:t>
            </a:r>
          </a:p>
          <a:p>
            <a:pPr algn="just"/>
            <a:r>
              <a:rPr lang="sr-Cyrl-RS" sz="2000" dirty="0" smtClean="0"/>
              <a:t>Најпознатија представница радничке опозиције је свакако Александра Михајловна Колонтај.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8324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Александра Михајловна Колонтај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sz="2000" dirty="0" smtClean="0"/>
              <a:t>Александра Михајловна Колонтај је рођена 1872. године, а преминула је 1925. године.</a:t>
            </a:r>
          </a:p>
          <a:p>
            <a:pPr algn="just"/>
            <a:r>
              <a:rPr lang="sr-Cyrl-RS" sz="2000" dirty="0" smtClean="0"/>
              <a:t>Колонтај сматра да производњом треба да управаљају изабрани органи радника, а не државни </a:t>
            </a:r>
            <a:r>
              <a:rPr lang="sr-Cyrl-RS" sz="2000" dirty="0" smtClean="0"/>
              <a:t>апарат.</a:t>
            </a:r>
            <a:endParaRPr lang="sr-Cyrl-RS" sz="2000" dirty="0" smtClean="0"/>
          </a:p>
          <a:p>
            <a:pPr algn="just"/>
            <a:r>
              <a:rPr lang="sr-Cyrl-RS" sz="2000" dirty="0" smtClean="0"/>
              <a:t>Изражава протест против сваког облика бирократске власти.</a:t>
            </a:r>
          </a:p>
          <a:p>
            <a:pPr algn="just"/>
            <a:r>
              <a:rPr lang="sr-Cyrl-RS" sz="2000" dirty="0" smtClean="0"/>
              <a:t>Привредом могу управљати само синдикати а никако </a:t>
            </a:r>
            <a:r>
              <a:rPr lang="sr-Cyrl-RS" sz="2000" dirty="0" smtClean="0"/>
              <a:t>државни </a:t>
            </a:r>
            <a:r>
              <a:rPr lang="sr-Cyrl-RS" sz="2000" dirty="0" smtClean="0"/>
              <a:t>апарат.</a:t>
            </a:r>
          </a:p>
          <a:p>
            <a:pPr algn="just"/>
            <a:r>
              <a:rPr lang="sr-Cyrl-RS" sz="2000" dirty="0" smtClean="0"/>
              <a:t>Преко радничких комитета би радници и службеници управљали производњом и располагали имовином.</a:t>
            </a:r>
          </a:p>
          <a:p>
            <a:pPr algn="just"/>
            <a:r>
              <a:rPr lang="sr-Cyrl-RS" sz="2000" dirty="0" smtClean="0"/>
              <a:t>Раднички комитети били би постављани и директно контролисани од стране синдикалних организација.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02458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Синдикализам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Синдикализам је један од политичких и идеолошких оријентација у радничком покрету који је настао крајем 19. века у Европи.</a:t>
            </a:r>
          </a:p>
          <a:p>
            <a:pPr algn="just"/>
            <a:r>
              <a:rPr lang="sr-Cyrl-RS" sz="2000" dirty="0" smtClean="0"/>
              <a:t>Међу најспецифичнијим формама синдикализма ваља навести тзв. </a:t>
            </a:r>
            <a:r>
              <a:rPr lang="en-US" sz="2000" dirty="0" smtClean="0"/>
              <a:t>“</a:t>
            </a:r>
            <a:r>
              <a:rPr lang="sr-Cyrl-RS" sz="2000" dirty="0" smtClean="0"/>
              <a:t>индустријски унионизам</a:t>
            </a:r>
            <a:r>
              <a:rPr lang="en-US" sz="2000" dirty="0" smtClean="0"/>
              <a:t>”</a:t>
            </a:r>
            <a:r>
              <a:rPr lang="sr-Cyrl-RS" sz="2000" dirty="0" smtClean="0"/>
              <a:t> који се развијао у САД-у.</a:t>
            </a:r>
          </a:p>
          <a:p>
            <a:pPr algn="just"/>
            <a:r>
              <a:rPr lang="sr-Cyrl-RS" sz="2000" dirty="0" smtClean="0"/>
              <a:t>Специфичности </a:t>
            </a:r>
            <a:r>
              <a:rPr lang="en-US" sz="2000" dirty="0" smtClean="0"/>
              <a:t>“</a:t>
            </a:r>
            <a:r>
              <a:rPr lang="sr-Cyrl-RS" sz="2000" dirty="0" smtClean="0"/>
              <a:t>индустријског унионизма</a:t>
            </a:r>
            <a:r>
              <a:rPr lang="en-US" sz="2000" dirty="0" smtClean="0"/>
              <a:t>”</a:t>
            </a:r>
            <a:r>
              <a:rPr lang="sr-Cyrl-RS" sz="2000" dirty="0" smtClean="0"/>
              <a:t> су следеће: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прво, постојање схватања да су синдикати најважнији чиниоци у борби радничке класе;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друго, сматра се да се радници морају политички организовати;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18959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Синдикализам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треће, основни задатак радничких партија је да раде на изградњи снажних синдиката који ће обухватати све раднике једне индустрије без обзира на струку;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четврто, инсистирање да се сви радници морају окупити у једном великом синдикату.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У САД-у се 1905. године оснива синдикат под називом </a:t>
            </a:r>
            <a:r>
              <a:rPr lang="en-US" sz="2000" dirty="0" smtClean="0"/>
              <a:t>“</a:t>
            </a:r>
            <a:r>
              <a:rPr lang="sr-Cyrl-RS" sz="2000" dirty="0" smtClean="0"/>
              <a:t>Индустријски радници света</a:t>
            </a:r>
            <a:r>
              <a:rPr lang="en-US" sz="2000" dirty="0" smtClean="0"/>
              <a:t>”</a:t>
            </a:r>
            <a:r>
              <a:rPr lang="sr-Cyrl-RS" sz="2000" dirty="0" smtClean="0"/>
              <a:t> чије се постојање темељи на принципима: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да у борби са капиталистима треба одбацити сваки компромис;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да постојећу класну борбу треба претворити у стални класни рат;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да на насиље послодаваца треба одговорити насиљем.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1407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Синдикализам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Синдикализам преферира идеју друштва у коме би позиција сиромашних била промењена на начин и по мери коју би сами сиромашни одређивали.</a:t>
            </a:r>
          </a:p>
          <a:p>
            <a:pPr algn="just"/>
            <a:r>
              <a:rPr lang="sr-Cyrl-RS" sz="2000" dirty="0" smtClean="0"/>
              <a:t>Представници синдикализма сматрају да политичке партије радничке класе нису стварни и прави представници интереса народа.</a:t>
            </a:r>
          </a:p>
          <a:p>
            <a:pPr algn="just"/>
            <a:r>
              <a:rPr lang="sr-Cyrl-RS" sz="2000" dirty="0" smtClean="0"/>
              <a:t>Најважније варијанте синдикализма су: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гилдсоцијализам;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анархосиндикализам;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радничка опозиција.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72884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Гилдсоцијализам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sz="2000" dirty="0" smtClean="0"/>
              <a:t>Гилдсоцијализам се појавио у Енглеској.</a:t>
            </a:r>
          </a:p>
          <a:p>
            <a:pPr algn="just"/>
            <a:r>
              <a:rPr lang="sr-Cyrl-RS" sz="2000" dirty="0" smtClean="0"/>
              <a:t>Гилдсоцијализам се може одредити на два начина: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гилдсоцијализам у ужем смислу;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гилдсоцијализам у ширем смислу.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У ширем смислу, гилдсоцијализам представља струју у британском радничком покрету која се појавила у другој деценији 20. века,  на чијем челу се налазио Џорџ Кол, професор универзитета.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Циљ ове струје је да својој земљи понуди програм кретања ка бољем и праведнијем друштву.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01032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Гилдсоцијализам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sz="2000" dirty="0" smtClean="0"/>
              <a:t>У ужем смислу, гилдсоцијализам означава варијанту синдикализма прилагођеног друштвеним условима на почетку 20. века.</a:t>
            </a:r>
          </a:p>
          <a:p>
            <a:pPr algn="just"/>
            <a:r>
              <a:rPr lang="sr-Cyrl-RS" sz="2000" dirty="0" smtClean="0"/>
              <a:t>Основу гилдсоцијалистичке доктрине чини прихватање идеја социјализма као бескласног друштва заснованог на јавном власништву средстава за производњу, без експлоатације и са пуном социјалном једнакошћу и правдом.</a:t>
            </a:r>
          </a:p>
          <a:p>
            <a:pPr algn="just"/>
            <a:r>
              <a:rPr lang="sr-Cyrl-RS" sz="2000" dirty="0" smtClean="0"/>
              <a:t>Гилдсоцијалисти критикују свемоћ државног апарата и бирократизам.</a:t>
            </a:r>
          </a:p>
          <a:p>
            <a:pPr algn="just"/>
            <a:r>
              <a:rPr lang="sr-Cyrl-RS" sz="2000" dirty="0" smtClean="0"/>
              <a:t>Гилдсоцијалисти не одбацују сасвим државу и политичку организацију, већ уместо рата, до њиховог коначног истребљења, нуде једну форму сарадње са њима.</a:t>
            </a:r>
          </a:p>
          <a:p>
            <a:pPr algn="just"/>
            <a:r>
              <a:rPr lang="sr-Cyrl-RS" sz="2000" dirty="0" smtClean="0"/>
              <a:t>Та сарадња се може остварити уз поштовање следећих принципа:</a:t>
            </a:r>
          </a:p>
        </p:txBody>
      </p:sp>
    </p:spTree>
    <p:extLst>
      <p:ext uri="{BB962C8B-B14F-4D97-AF65-F5344CB8AC3E}">
        <p14:creationId xmlns:p14="http://schemas.microsoft.com/office/powerpoint/2010/main" val="268193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Гилдсоцијализам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прво, одређивање позиције и улоге гилде у систему друштвене организације и управљања;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друго, очување свих класичних функција државе.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Целокупна привреда треба бити постављена на принципу самоуправљања, а носилац ове важне друштвене функције треба да буду националне гилде.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Гилде не стичу право власништва над преузетим средствима за производњу, али преузимају на себе сву одговорност за њихово оптимално коришћење и очување од злоупотребе, пропадања и било ког другог умањења њихове вредности.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8780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Гилдсоцијализам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Гилде као асоцијације су дужне да на себе преузму целокупну индустријску самоуправу.</a:t>
            </a:r>
          </a:p>
          <a:p>
            <a:pPr algn="just"/>
            <a:r>
              <a:rPr lang="sr-Cyrl-RS" sz="2000" dirty="0" smtClean="0"/>
              <a:t>Гилде су дужне да обезбеде пуну и непосредну демократију у домену свог одлучивања, ради чега сваки орган управљања у њима мора бити изборан и одговоран својим бирачима.</a:t>
            </a:r>
          </a:p>
          <a:p>
            <a:pPr algn="just"/>
            <a:r>
              <a:rPr lang="sr-Cyrl-RS" sz="2000" dirty="0" smtClean="0"/>
              <a:t>Држава би требало да брине о грађанима као потрошачима и да обезбеђује функционисање оних друштвених служби и делатности од којих зависи квалитет њиховог живота ( школство, здравство, социјална сигурност, безбедност,...).</a:t>
            </a:r>
          </a:p>
          <a:p>
            <a:pPr algn="just"/>
            <a:r>
              <a:rPr lang="sr-Cyrl-RS" sz="2000" dirty="0" smtClean="0"/>
              <a:t>Осим тога, држава треба да брине и о спољној политици и одбрани.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05006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Гилдсоцијализам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Однос између државе и гилди мора се заснивати на сарадњи тј. на узајамном уважавању и помагању.</a:t>
            </a:r>
          </a:p>
          <a:p>
            <a:pPr algn="just"/>
            <a:r>
              <a:rPr lang="sr-Cyrl-RS" sz="2000" dirty="0" smtClean="0"/>
              <a:t>Парламент је дводомног карактера. Парламент чине два већа: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индустријско веће;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политичко веће.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Индустријско веће се бира по принципу вертикалног повезивања свих гилди.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Политичко веће је демократски бирано представништво територијалних политичких јединица.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11045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244</TotalTime>
  <Words>974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Wingdings</vt:lpstr>
      <vt:lpstr>Organic</vt:lpstr>
      <vt:lpstr>Синдикализам</vt:lpstr>
      <vt:lpstr>Синдикализам</vt:lpstr>
      <vt:lpstr>Синдикализам</vt:lpstr>
      <vt:lpstr>Синдикализам</vt:lpstr>
      <vt:lpstr>Гилдсоцијализам</vt:lpstr>
      <vt:lpstr>Гилдсоцијализам</vt:lpstr>
      <vt:lpstr>Гилдсоцијализам</vt:lpstr>
      <vt:lpstr>Гилдсоцијализам</vt:lpstr>
      <vt:lpstr>Гилдсоцијализам</vt:lpstr>
      <vt:lpstr>Гилдсоцијализам</vt:lpstr>
      <vt:lpstr>Анархосиндикализам</vt:lpstr>
      <vt:lpstr>Анархосиндикализам</vt:lpstr>
      <vt:lpstr>Жорж Сорел</vt:lpstr>
      <vt:lpstr>Жорж Сорел</vt:lpstr>
      <vt:lpstr>Радничка опозиција</vt:lpstr>
      <vt:lpstr>Александра Михајловна Колонтај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Промоционална функција и функционална анализа права Норберта Бобиа</dc:title>
  <dc:creator>USER</dc:creator>
  <cp:lastModifiedBy>USER</cp:lastModifiedBy>
  <cp:revision>37</cp:revision>
  <dcterms:created xsi:type="dcterms:W3CDTF">2020-05-09T16:54:57Z</dcterms:created>
  <dcterms:modified xsi:type="dcterms:W3CDTF">2020-05-14T11:28:24Z</dcterms:modified>
</cp:coreProperties>
</file>