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36DE71-C877-478E-8242-7A480197AEC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200" b="1" dirty="0" smtClean="0"/>
              <a:t>Геополитика</a:t>
            </a:r>
            <a:endParaRPr lang="sr-Latn-R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Предавања из наставног предмета Савремене политичке теорије</a:t>
            </a:r>
          </a:p>
          <a:p>
            <a:r>
              <a:rPr lang="sr-Cyrl-RS" sz="2400" dirty="0" smtClean="0"/>
              <a:t>29.05.2020. године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921960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Рудолф Кјелен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Рудолф Кјелен је рођен 1864. године, а преминуо је 1922. године.</a:t>
            </a:r>
          </a:p>
          <a:p>
            <a:pPr algn="just"/>
            <a:r>
              <a:rPr lang="sr-Cyrl-RS" dirty="0" smtClean="0"/>
              <a:t>Његово најпознатије дело- </a:t>
            </a:r>
            <a:r>
              <a:rPr lang="en-US" dirty="0" smtClean="0"/>
              <a:t>“</a:t>
            </a:r>
            <a:r>
              <a:rPr lang="sr-Cyrl-RS" i="1" dirty="0" smtClean="0"/>
              <a:t>Држава као животни облик</a:t>
            </a:r>
            <a:r>
              <a:rPr lang="en-US" i="1" dirty="0" smtClean="0"/>
              <a:t>”</a:t>
            </a:r>
            <a:r>
              <a:rPr lang="sr-Cyrl-RS" dirty="0" smtClean="0"/>
              <a:t>.</a:t>
            </a:r>
          </a:p>
          <a:p>
            <a:pPr algn="just"/>
            <a:r>
              <a:rPr lang="sr-Cyrl-RS" dirty="0" smtClean="0"/>
              <a:t>Не врши поистовећивање </a:t>
            </a:r>
            <a:r>
              <a:rPr lang="sr-Cyrl-RS" dirty="0" smtClean="0"/>
              <a:t>политичке </a:t>
            </a:r>
            <a:r>
              <a:rPr lang="sr-Cyrl-RS" dirty="0" smtClean="0"/>
              <a:t>географије и геополитике.</a:t>
            </a:r>
          </a:p>
          <a:p>
            <a:pPr algn="just"/>
            <a:r>
              <a:rPr lang="sr-Cyrl-RS" dirty="0" smtClean="0"/>
              <a:t>Геополитику сматра делом науке о држави.</a:t>
            </a:r>
          </a:p>
          <a:p>
            <a:pPr algn="just"/>
            <a:r>
              <a:rPr lang="sr-Cyrl-RS" dirty="0" smtClean="0"/>
              <a:t>Под политичком географијом сматра науку која студира земљу, као пребивалиште људских заједница, у њеним односима са осталим својствима земље.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8317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Рудолф Кјелен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Врши упоређивање државе са живим организмом.</a:t>
            </a:r>
          </a:p>
          <a:p>
            <a:pPr algn="just"/>
            <a:r>
              <a:rPr lang="sr-Cyrl-RS" dirty="0" smtClean="0"/>
              <a:t>Истиче повезаност државе са територијом и зависност државе од ње.</a:t>
            </a:r>
          </a:p>
          <a:p>
            <a:pPr algn="just"/>
            <a:r>
              <a:rPr lang="sr-Cyrl-RS" dirty="0" smtClean="0"/>
              <a:t>Сматра да је законита тежња државе ка територијалном ширењу, тј. ка освајању територија других народа и држава.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96850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Хелофорд Мекиндер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Хелофорд Мекиндер је рођен 1869. године, а преминуо је 1947. године.</a:t>
            </a:r>
          </a:p>
          <a:p>
            <a:pPr algn="just"/>
            <a:r>
              <a:rPr lang="sr-Cyrl-RS" dirty="0" smtClean="0"/>
              <a:t>Планету Земљу дели на: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с</a:t>
            </a:r>
            <a:r>
              <a:rPr lang="sr-Cyrl-RS" dirty="0" smtClean="0"/>
              <a:t>вет копна;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с</a:t>
            </a:r>
            <a:r>
              <a:rPr lang="sr-Cyrl-RS" dirty="0" smtClean="0"/>
              <a:t>вет мора.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Постоји непрекидно надметање између сила копна и сила мора.</a:t>
            </a:r>
          </a:p>
          <a:p>
            <a:pPr algn="just"/>
            <a:r>
              <a:rPr lang="sr-Cyrl-RS" dirty="0" smtClean="0"/>
              <a:t>Предност увек даје силама копна.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9621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Хелофорд Мекиндер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b="1" dirty="0" smtClean="0"/>
              <a:t>Свет копна </a:t>
            </a:r>
            <a:r>
              <a:rPr lang="sr-Cyrl-RS" dirty="0" smtClean="0"/>
              <a:t>представља као светско острво које обухвата копнени простор Евроазије и Африке, чији се стожерни део налази у центру евроазијског масива.</a:t>
            </a:r>
          </a:p>
          <a:p>
            <a:pPr algn="just"/>
            <a:r>
              <a:rPr lang="sr-Cyrl-RS" dirty="0" smtClean="0"/>
              <a:t>Око светског острва простире се подручје тзв. острвског полумесеца  у којем су доминантне силе мора.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52783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Карл Хаусхофер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Карл Хаусхофер је рођен 1869. године, а преминуо је 1946. године.</a:t>
            </a:r>
          </a:p>
          <a:p>
            <a:pPr algn="just"/>
            <a:r>
              <a:rPr lang="sr-Cyrl-RS" dirty="0" smtClean="0"/>
              <a:t>Био је немачки генерал, оснивач и уредник часописа </a:t>
            </a:r>
            <a:r>
              <a:rPr lang="en-US" dirty="0" smtClean="0"/>
              <a:t>“</a:t>
            </a:r>
            <a:r>
              <a:rPr lang="sr-Cyrl-RS" i="1" dirty="0" smtClean="0"/>
              <a:t>Геополитика</a:t>
            </a:r>
            <a:r>
              <a:rPr lang="en-US" i="1" dirty="0" smtClean="0"/>
              <a:t>”</a:t>
            </a:r>
            <a:r>
              <a:rPr lang="sr-Cyrl-RS" dirty="0" smtClean="0"/>
              <a:t>.</a:t>
            </a:r>
          </a:p>
          <a:p>
            <a:pPr algn="just"/>
            <a:r>
              <a:rPr lang="sr-Cyrl-RS" b="1" dirty="0" smtClean="0"/>
              <a:t>Геополитику</a:t>
            </a:r>
            <a:r>
              <a:rPr lang="sr-Cyrl-RS" dirty="0" smtClean="0"/>
              <a:t> одређује као науку о зависности политичких догађаја од земљиног тла.</a:t>
            </a:r>
          </a:p>
          <a:p>
            <a:pPr algn="just"/>
            <a:r>
              <a:rPr lang="sr-Cyrl-RS" dirty="0" smtClean="0"/>
              <a:t>У геополитици види средство за обнову Немачке помоћу географије.</a:t>
            </a:r>
          </a:p>
          <a:p>
            <a:pPr algn="just"/>
            <a:endParaRPr lang="sr-Cyrl-RS" dirty="0" smtClean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2427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Николас Спајкмен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Николас Спајкмен је рођен 1893. године, а преминуо је 1943. године.</a:t>
            </a:r>
          </a:p>
          <a:p>
            <a:pPr algn="just"/>
            <a:r>
              <a:rPr lang="sr-Cyrl-RS" dirty="0" smtClean="0"/>
              <a:t>Сматра да између сила копна и сила мора треба дати предност силама мора.</a:t>
            </a:r>
          </a:p>
          <a:p>
            <a:pPr algn="just"/>
            <a:r>
              <a:rPr lang="sr-Cyrl-RS" dirty="0" smtClean="0"/>
              <a:t>Спајкмен сматра да се геополитичка моћ државе одређује на основу следећих критеријума: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површине </a:t>
            </a:r>
            <a:r>
              <a:rPr lang="sr-Cyrl-RS" dirty="0" smtClean="0"/>
              <a:t>територије;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природе </a:t>
            </a:r>
            <a:r>
              <a:rPr lang="sr-Cyrl-RS" dirty="0" smtClean="0"/>
              <a:t>граница;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98172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Николас Спајкмен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броја </a:t>
            </a:r>
            <a:r>
              <a:rPr lang="sr-Cyrl-RS" dirty="0" smtClean="0"/>
              <a:t>становника;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поседовања </a:t>
            </a:r>
            <a:r>
              <a:rPr lang="sr-Cyrl-RS" dirty="0" smtClean="0"/>
              <a:t>рудног блага;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економског </a:t>
            </a:r>
            <a:r>
              <a:rPr lang="sr-Cyrl-RS" dirty="0" smtClean="0"/>
              <a:t>и </a:t>
            </a:r>
            <a:r>
              <a:rPr lang="sr-Cyrl-RS" dirty="0" smtClean="0"/>
              <a:t>технолошког развоја;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финансијске моћи;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етничке сродности;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нивоа </a:t>
            </a:r>
            <a:r>
              <a:rPr lang="sr-Cyrl-RS" dirty="0" smtClean="0"/>
              <a:t>социјалне интеграције;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4343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Николас Спајкмен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политичке стабилности;</a:t>
            </a:r>
            <a:endParaRPr lang="sr-Cyrl-R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националног духа.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2502457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Карл Шмит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Карл Шмит је рођен 1888. године, а преминуо је 1985. године.</a:t>
            </a:r>
          </a:p>
          <a:p>
            <a:pPr algn="just"/>
            <a:r>
              <a:rPr lang="sr-Cyrl-RS" dirty="0" smtClean="0"/>
              <a:t>Посебно својство тј. квалитет простора представља </a:t>
            </a:r>
            <a:r>
              <a:rPr lang="sr-Cyrl-RS" b="1" dirty="0" smtClean="0"/>
              <a:t>организованост простора.</a:t>
            </a:r>
          </a:p>
          <a:p>
            <a:pPr algn="just"/>
            <a:r>
              <a:rPr lang="sr-Cyrl-RS" dirty="0" smtClean="0"/>
              <a:t>То својство Шмит назива </a:t>
            </a:r>
            <a:r>
              <a:rPr lang="sr-Cyrl-RS" i="1" dirty="0" smtClean="0"/>
              <a:t>номосом.</a:t>
            </a:r>
          </a:p>
          <a:p>
            <a:pPr algn="just"/>
            <a:r>
              <a:rPr lang="sr-Cyrl-RS" dirty="0" smtClean="0"/>
              <a:t>Под </a:t>
            </a:r>
            <a:r>
              <a:rPr lang="sr-Cyrl-RS" b="1" dirty="0" smtClean="0"/>
              <a:t>номосом</a:t>
            </a:r>
            <a:r>
              <a:rPr lang="sr-Cyrl-RS" dirty="0" smtClean="0"/>
              <a:t> подразумева уређење које је засновано на одређеним природним границама и ограничењима укључујући и одређену поделу државе.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277939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Карл Шмит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Разликује два номоса: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н</a:t>
            </a:r>
            <a:r>
              <a:rPr lang="sr-Cyrl-RS" dirty="0" smtClean="0"/>
              <a:t>омос Земље;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н</a:t>
            </a:r>
            <a:r>
              <a:rPr lang="sr-Cyrl-RS" dirty="0" smtClean="0"/>
              <a:t>омос Мора.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Копно је постојбина конзервативног и традиционалног друштва а Море је извор импулса помоћу кога се подстичу промене.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Шмит развија </a:t>
            </a:r>
            <a:r>
              <a:rPr lang="sr-Cyrl-RS" b="1" dirty="0" smtClean="0"/>
              <a:t>теорију великог простора </a:t>
            </a:r>
            <a:r>
              <a:rPr lang="sr-Cyrl-RS" dirty="0" smtClean="0"/>
              <a:t>која се заснива на томе да је територијално ширење државе израз човекове тежње за синтезом.</a:t>
            </a:r>
            <a:endParaRPr lang="sr-Cyrl-RS" b="1" dirty="0" smtClean="0"/>
          </a:p>
        </p:txBody>
      </p:sp>
    </p:spTree>
    <p:extLst>
      <p:ext uri="{BB962C8B-B14F-4D97-AF65-F5344CB8AC3E}">
        <p14:creationId xmlns:p14="http://schemas.microsoft.com/office/powerpoint/2010/main" val="293916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Геополитика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Теорија геополитике настаје на почетку 20. века.</a:t>
            </a:r>
          </a:p>
          <a:p>
            <a:pPr algn="just"/>
            <a:r>
              <a:rPr lang="sr-Cyrl-RS" dirty="0" smtClean="0"/>
              <a:t>Осим појма геополитика, као синоним се често користи и политичка географија.</a:t>
            </a:r>
          </a:p>
          <a:p>
            <a:pPr algn="just"/>
            <a:r>
              <a:rPr lang="sr-Cyrl-RS" dirty="0" smtClean="0"/>
              <a:t>У </a:t>
            </a:r>
            <a:r>
              <a:rPr lang="sr-Cyrl-RS" b="1" dirty="0" smtClean="0"/>
              <a:t>ширем смислу</a:t>
            </a:r>
            <a:r>
              <a:rPr lang="sr-Cyrl-RS" dirty="0" smtClean="0"/>
              <a:t>, под геополитиком се подразумева свако разматрање и утврђивање односа између географског простора (величине, облика, положаја, климе, природних богатстава) и политике.</a:t>
            </a:r>
          </a:p>
          <a:p>
            <a:pPr algn="just"/>
            <a:r>
              <a:rPr lang="sr-Cyrl-RS" dirty="0" smtClean="0"/>
              <a:t>У </a:t>
            </a:r>
            <a:r>
              <a:rPr lang="sr-Cyrl-RS" b="1" dirty="0" smtClean="0"/>
              <a:t>ужем смислу</a:t>
            </a:r>
            <a:r>
              <a:rPr lang="sr-Cyrl-RS" dirty="0" smtClean="0"/>
              <a:t>, под геополитиком се подразумева схватање по коме географија одређује политику.</a:t>
            </a:r>
          </a:p>
          <a:p>
            <a:pPr algn="just"/>
            <a:endParaRPr lang="sr-Cyrl-RS" dirty="0" smtClean="0"/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15718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Карл Шмит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Не сматра да обједињавање простора нужно мора значити колонизацију, анексију или насилно освајање.</a:t>
            </a:r>
          </a:p>
          <a:p>
            <a:pPr algn="just"/>
            <a:r>
              <a:rPr lang="sr-Cyrl-RS" dirty="0" smtClean="0"/>
              <a:t>Могуће је то учинити </a:t>
            </a:r>
            <a:r>
              <a:rPr lang="sr-Cyrl-RS" b="1" dirty="0" smtClean="0"/>
              <a:t>договорно прихваћеним </a:t>
            </a:r>
            <a:r>
              <a:rPr lang="sr-Cyrl-RS" dirty="0" smtClean="0"/>
              <a:t>укрупњавањем територије.</a:t>
            </a:r>
          </a:p>
          <a:p>
            <a:pPr algn="just"/>
            <a:r>
              <a:rPr lang="sr-Cyrl-RS" dirty="0" smtClean="0"/>
              <a:t>Најбоље је да створена држава-континент буде облик наднационалне творевине са очуваним етничким посебностима.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8212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Геополитика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Геополитика се може схватити и као засебна дисциплина која проучава извесне аспекте државе.</a:t>
            </a:r>
          </a:p>
          <a:p>
            <a:pPr algn="just"/>
            <a:r>
              <a:rPr lang="sr-Cyrl-RS" dirty="0" smtClean="0"/>
              <a:t>Геополитика се често схвата и као подручје политичког деловања што значи да се може схватити као нека врста примењене политичке географије.</a:t>
            </a:r>
          </a:p>
          <a:p>
            <a:pPr algn="just"/>
            <a:r>
              <a:rPr lang="sr-Cyrl-RS" dirty="0" smtClean="0"/>
              <a:t>Геополитика сва географска теоријска знања и емпиријске податке користи у практично- политичке сврхе.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8142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Геополитика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r-Cyrl-RS" dirty="0" smtClean="0"/>
              <a:t>Све доктрине које су настале на становиштима геополитике су имале за циљ да објасне и оправдају милитаристичке оријентације империјалистичких држава.</a:t>
            </a:r>
          </a:p>
          <a:p>
            <a:pPr algn="just"/>
            <a:r>
              <a:rPr lang="sr-Cyrl-RS" dirty="0" smtClean="0"/>
              <a:t>Кључни основ за развој геополитике се налази у упориштима </a:t>
            </a:r>
            <a:r>
              <a:rPr lang="sr-Cyrl-RS" b="1" dirty="0" smtClean="0"/>
              <a:t>органске теорије </a:t>
            </a:r>
            <a:r>
              <a:rPr lang="sr-Cyrl-RS" dirty="0" smtClean="0"/>
              <a:t>о настанку државе према којој држава није ништа друго до организам укорењен у тлу, тј. да карактеристике тла на коме се држава налази детерминишу не само политичка збивања у њој већ и њену судбину.</a:t>
            </a:r>
          </a:p>
          <a:p>
            <a:pPr algn="just"/>
            <a:r>
              <a:rPr lang="sr-Cyrl-RS" dirty="0" smtClean="0"/>
              <a:t>Теоретичари који су допринели афирмацији геополитике су: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0534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Геополитика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Фридрих Рацел;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Рудолф Кјелен;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Хелофорд Мекиндер;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Карл Хаусхофер;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Николас Спајкмен;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Карл Шмит.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3357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Фридрих Рацел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Фридрих Рацел је рођен 1854. године, а преминуо је 1904. године.</a:t>
            </a:r>
          </a:p>
          <a:p>
            <a:pPr algn="just"/>
            <a:r>
              <a:rPr lang="sr-Cyrl-RS" dirty="0" smtClean="0"/>
              <a:t>Нацију и националну државу поистовећује са живим организмом.</a:t>
            </a:r>
          </a:p>
          <a:p>
            <a:pPr algn="just"/>
            <a:r>
              <a:rPr lang="sr-Cyrl-RS" dirty="0" smtClean="0"/>
              <a:t>Даје предност политичкој географији у односу на политичку историју.</a:t>
            </a:r>
          </a:p>
          <a:p>
            <a:pPr algn="just"/>
            <a:r>
              <a:rPr lang="sr-Cyrl-RS" dirty="0" smtClean="0"/>
              <a:t>Сматра да се својства државе састоје од својства народа и тла.</a:t>
            </a:r>
          </a:p>
          <a:p>
            <a:pPr algn="just"/>
            <a:r>
              <a:rPr lang="sr-Cyrl-RS" dirty="0" smtClean="0"/>
              <a:t>Обележја државе се развијају непосредно из карактеристика тла и особености самог народа. Држава се мора користити свим погодностима које пружа земљиште у њеном поседу.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9744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Фридрих Рацел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То право, због његове важности, држава треба да регулише правним прописима.</a:t>
            </a:r>
          </a:p>
          <a:p>
            <a:pPr algn="just"/>
            <a:r>
              <a:rPr lang="sr-Cyrl-RS" dirty="0" smtClean="0"/>
              <a:t>Држава то може учинити на два начина: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прво, тако што ће у оквиру посебне науке о држави афирмисати становиште о територији као саставном делу суштине земље;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 smtClean="0"/>
              <a:t>друго, прописивањем </a:t>
            </a:r>
            <a:r>
              <a:rPr lang="en-US" i="1" dirty="0" err="1" smtClean="0"/>
              <a:t>ius</a:t>
            </a:r>
            <a:r>
              <a:rPr lang="en-US" i="1" dirty="0" smtClean="0"/>
              <a:t> </a:t>
            </a:r>
            <a:r>
              <a:rPr lang="en-US" i="1" dirty="0" err="1" smtClean="0"/>
              <a:t>naturale</a:t>
            </a:r>
            <a:r>
              <a:rPr lang="sr-Cyrl-RS" i="1" dirty="0" smtClean="0"/>
              <a:t>, </a:t>
            </a:r>
            <a:r>
              <a:rPr lang="sr-Cyrl-RS" dirty="0" smtClean="0"/>
              <a:t>тј. правила по коме се промена територије односне државе може вршити само путем закона.</a:t>
            </a:r>
            <a:endParaRPr lang="sr-Latn-RS" i="1" dirty="0"/>
          </a:p>
        </p:txBody>
      </p:sp>
    </p:spTree>
    <p:extLst>
      <p:ext uri="{BB962C8B-B14F-4D97-AF65-F5344CB8AC3E}">
        <p14:creationId xmlns:p14="http://schemas.microsoft.com/office/powerpoint/2010/main" val="125765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Фридрих Рацел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Истиче да неке политичке снаге освајањем земљишта могу постати државотворне.</a:t>
            </a:r>
          </a:p>
          <a:p>
            <a:pPr algn="just"/>
            <a:r>
              <a:rPr lang="sr-Cyrl-RS" dirty="0" smtClean="0"/>
              <a:t>Успешна и ефикасна је само она политика која максимално уважава фактор тла у објашњавању природе и функције државе.</a:t>
            </a:r>
          </a:p>
          <a:p>
            <a:pPr algn="just"/>
            <a:r>
              <a:rPr lang="sr-Cyrl-RS" dirty="0" smtClean="0"/>
              <a:t>Под </a:t>
            </a:r>
            <a:r>
              <a:rPr lang="sr-Cyrl-RS" b="1" dirty="0" smtClean="0"/>
              <a:t>државом</a:t>
            </a:r>
            <a:r>
              <a:rPr lang="sr-Cyrl-RS" dirty="0" smtClean="0"/>
              <a:t> подразумева сложен организам који представља повезаност између живог народа и непомичног тла, али и њихово узајамно деловање које толико учвршћује њихову повезаност да они постају нераскидиво повезани.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997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Фридрих Рацел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dirty="0" smtClean="0"/>
              <a:t>Нације и националне државе, попут свих других живих организама, настају под одређеним условима, развијају се, сазревају, пролазе кроз фазе криза и успона те под одређеним условима нестају.</a:t>
            </a:r>
          </a:p>
          <a:p>
            <a:pPr algn="just"/>
            <a:r>
              <a:rPr lang="sr-Cyrl-RS" dirty="0" smtClean="0"/>
              <a:t>Простор, који је нацијама потребан за опстанак, треба да задовољи три основне потребе: потребу за исхраном, потребу за становањем и потребу за размножавањем.</a:t>
            </a:r>
          </a:p>
          <a:p>
            <a:pPr algn="just"/>
            <a:r>
              <a:rPr lang="sr-Cyrl-RS" dirty="0" smtClean="0"/>
              <a:t>Из овог права на простор рађа се и </a:t>
            </a:r>
            <a:r>
              <a:rPr lang="sr-Cyrl-RS" b="1" dirty="0" smtClean="0"/>
              <a:t>право на освајање туђих територија</a:t>
            </a:r>
            <a:r>
              <a:rPr lang="sr-Cyrl-R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236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462</TotalTime>
  <Words>977</Words>
  <Application>Microsoft Office PowerPoint</Application>
  <PresentationFormat>Custom</PresentationFormat>
  <Paragraphs>98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Organic</vt:lpstr>
      <vt:lpstr>Геополитика</vt:lpstr>
      <vt:lpstr>Геополитика</vt:lpstr>
      <vt:lpstr>Геополитика</vt:lpstr>
      <vt:lpstr>Геополитика</vt:lpstr>
      <vt:lpstr>Геополитика</vt:lpstr>
      <vt:lpstr>Фридрих Рацел</vt:lpstr>
      <vt:lpstr>Фридрих Рацел</vt:lpstr>
      <vt:lpstr>Фридрих Рацел</vt:lpstr>
      <vt:lpstr>Фридрих Рацел</vt:lpstr>
      <vt:lpstr>Рудолф Кјелен</vt:lpstr>
      <vt:lpstr>Рудолф Кјелен</vt:lpstr>
      <vt:lpstr>Хелофорд Мекиндер</vt:lpstr>
      <vt:lpstr>Хелофорд Мекиндер</vt:lpstr>
      <vt:lpstr>Карл Хаусхофер</vt:lpstr>
      <vt:lpstr>Николас Спајкмен</vt:lpstr>
      <vt:lpstr>Николас Спајкмен</vt:lpstr>
      <vt:lpstr>Николас Спајкмен</vt:lpstr>
      <vt:lpstr>Карл Шмит</vt:lpstr>
      <vt:lpstr>Карл Шмит</vt:lpstr>
      <vt:lpstr>Карл Шмит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Промоционална функција и функционална анализа права Норберта Бобиа</dc:title>
  <dc:creator>USER</dc:creator>
  <cp:lastModifiedBy>Srdjan Djordjevic</cp:lastModifiedBy>
  <cp:revision>62</cp:revision>
  <dcterms:created xsi:type="dcterms:W3CDTF">2020-05-09T16:54:57Z</dcterms:created>
  <dcterms:modified xsi:type="dcterms:W3CDTF">2020-05-28T08:27:43Z</dcterms:modified>
</cp:coreProperties>
</file>