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04589A6-A304-426F-8658-97B629C6592D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0ED6CDF-7D03-48A1-82A0-C2C2D386B36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89A6-A304-426F-8658-97B629C6592D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D6CDF-7D03-48A1-82A0-C2C2D386B3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89A6-A304-426F-8658-97B629C6592D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D6CDF-7D03-48A1-82A0-C2C2D386B3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04589A6-A304-426F-8658-97B629C6592D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0ED6CDF-7D03-48A1-82A0-C2C2D386B36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04589A6-A304-426F-8658-97B629C6592D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0ED6CDF-7D03-48A1-82A0-C2C2D386B36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89A6-A304-426F-8658-97B629C6592D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D6CDF-7D03-48A1-82A0-C2C2D386B36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89A6-A304-426F-8658-97B629C6592D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D6CDF-7D03-48A1-82A0-C2C2D386B36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04589A6-A304-426F-8658-97B629C6592D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0ED6CDF-7D03-48A1-82A0-C2C2D386B36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89A6-A304-426F-8658-97B629C6592D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D6CDF-7D03-48A1-82A0-C2C2D386B3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04589A6-A304-426F-8658-97B629C6592D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0ED6CDF-7D03-48A1-82A0-C2C2D386B363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04589A6-A304-426F-8658-97B629C6592D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0ED6CDF-7D03-48A1-82A0-C2C2D386B363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04589A6-A304-426F-8658-97B629C6592D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0ED6CDF-7D03-48A1-82A0-C2C2D386B36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Moot court-arbitraža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7. Modul – primenjena retorika</a:t>
            </a:r>
          </a:p>
          <a:p>
            <a:r>
              <a:rPr lang="sr-Latn-RS" dirty="0" smtClean="0"/>
              <a:t>PRIMERI ARBITRAŽNE PRAKSE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/>
              <a:t>PRIMER 1.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r>
              <a:rPr lang="en-US" dirty="0" smtClean="0"/>
              <a:t>Firma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sedi</a:t>
            </a:r>
            <a:r>
              <a:rPr lang="sr-Latn-RS" dirty="0" smtClean="0"/>
              <a:t>š</a:t>
            </a:r>
            <a:r>
              <a:rPr lang="en-US" dirty="0" smtClean="0"/>
              <a:t>tem u </a:t>
            </a:r>
            <a:r>
              <a:rPr lang="en-US" dirty="0" err="1" smtClean="0"/>
              <a:t>Beogradu</a:t>
            </a:r>
            <a:r>
              <a:rPr lang="en-US" dirty="0" smtClean="0"/>
              <a:t> </a:t>
            </a:r>
            <a:r>
              <a:rPr lang="en-US" dirty="0" err="1" smtClean="0"/>
              <a:t>zaklju</a:t>
            </a:r>
            <a:r>
              <a:rPr lang="sr-Latn-RS" dirty="0" smtClean="0"/>
              <a:t>č</a:t>
            </a:r>
            <a:r>
              <a:rPr lang="en-US" dirty="0" err="1" smtClean="0"/>
              <a:t>ila</a:t>
            </a:r>
            <a:r>
              <a:rPr lang="en-US" dirty="0" smtClean="0"/>
              <a:t> je </a:t>
            </a:r>
            <a:r>
              <a:rPr lang="en-US" dirty="0" err="1" smtClean="0"/>
              <a:t>Ugovor</a:t>
            </a:r>
            <a:r>
              <a:rPr lang="en-US" dirty="0" smtClean="0"/>
              <a:t> o </a:t>
            </a:r>
            <a:r>
              <a:rPr lang="en-US" dirty="0" err="1" smtClean="0"/>
              <a:t>osnovnom</a:t>
            </a:r>
            <a:r>
              <a:rPr lang="en-US" dirty="0" smtClean="0"/>
              <a:t> </a:t>
            </a:r>
            <a:r>
              <a:rPr lang="en-US" dirty="0" err="1" smtClean="0"/>
              <a:t>poslu</a:t>
            </a:r>
            <a:r>
              <a:rPr lang="en-US" dirty="0" smtClean="0"/>
              <a:t> </a:t>
            </a:r>
            <a:r>
              <a:rPr lang="en-US" dirty="0" err="1" smtClean="0"/>
              <a:t>br</a:t>
            </a:r>
            <a:r>
              <a:rPr lang="sr-Latn-RS" dirty="0" smtClean="0"/>
              <a:t>. 21/7 </a:t>
            </a:r>
            <a:r>
              <a:rPr lang="en-US" dirty="0" err="1" smtClean="0"/>
              <a:t>od</a:t>
            </a:r>
            <a:r>
              <a:rPr lang="sr-Latn-RS" dirty="0" smtClean="0"/>
              <a:t> 15.10. 2015. </a:t>
            </a:r>
            <a:r>
              <a:rPr lang="en-US" dirty="0" err="1" smtClean="0"/>
              <a:t>godine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firmom</a:t>
            </a:r>
            <a:r>
              <a:rPr lang="sr-Latn-RS" dirty="0" smtClean="0"/>
              <a:t> č</a:t>
            </a:r>
            <a:r>
              <a:rPr lang="en-US" dirty="0" err="1" smtClean="0"/>
              <a:t>ije</a:t>
            </a:r>
            <a:r>
              <a:rPr lang="en-US" dirty="0" smtClean="0"/>
              <a:t> je </a:t>
            </a:r>
            <a:r>
              <a:rPr lang="en-US" dirty="0" err="1" smtClean="0"/>
              <a:t>sedi</a:t>
            </a:r>
            <a:r>
              <a:rPr lang="sr-Latn-RS" dirty="0" smtClean="0"/>
              <a:t>š</a:t>
            </a:r>
            <a:r>
              <a:rPr lang="en-US" dirty="0" err="1" smtClean="0"/>
              <a:t>te</a:t>
            </a:r>
            <a:r>
              <a:rPr lang="en-US" dirty="0" smtClean="0"/>
              <a:t> u </a:t>
            </a:r>
            <a:r>
              <a:rPr lang="en-US" dirty="0" err="1" smtClean="0"/>
              <a:t>Gracu</a:t>
            </a:r>
            <a:r>
              <a:rPr lang="sr-Latn-RS" dirty="0" smtClean="0"/>
              <a:t> (</a:t>
            </a:r>
            <a:r>
              <a:rPr lang="en-US" dirty="0" err="1" smtClean="0"/>
              <a:t>Austrija</a:t>
            </a:r>
            <a:r>
              <a:rPr lang="sr-Latn-RS" dirty="0" smtClean="0"/>
              <a:t>)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sastoji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vi</a:t>
            </a:r>
            <a:r>
              <a:rPr lang="sr-Latn-RS" dirty="0" smtClean="0"/>
              <a:t>š</a:t>
            </a:r>
            <a:r>
              <a:rPr lang="en-US" dirty="0" smtClean="0"/>
              <a:t>e </a:t>
            </a:r>
            <a:r>
              <a:rPr lang="en-US" dirty="0" err="1" smtClean="0"/>
              <a:t>akata</a:t>
            </a:r>
            <a:r>
              <a:rPr lang="sr-Latn-RS" dirty="0" smtClean="0"/>
              <a:t>. </a:t>
            </a:r>
            <a:r>
              <a:rPr lang="en-US" dirty="0" smtClean="0"/>
              <a:t>Sam </a:t>
            </a:r>
            <a:r>
              <a:rPr lang="en-US" dirty="0" err="1" smtClean="0"/>
              <a:t>Ugovor</a:t>
            </a:r>
            <a:r>
              <a:rPr lang="en-US" dirty="0" smtClean="0"/>
              <a:t> se u</a:t>
            </a:r>
            <a:r>
              <a:rPr lang="sr-Latn-RS" dirty="0" smtClean="0"/>
              <a:t> č</a:t>
            </a:r>
            <a:r>
              <a:rPr lang="en-US" dirty="0" err="1" smtClean="0"/>
              <a:t>lanu</a:t>
            </a:r>
            <a:r>
              <a:rPr lang="en-US" dirty="0" smtClean="0"/>
              <a:t> VIII </a:t>
            </a:r>
            <a:r>
              <a:rPr lang="en-US" dirty="0" err="1" smtClean="0"/>
              <a:t>poziva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op</a:t>
            </a:r>
            <a:r>
              <a:rPr lang="sr-Latn-RS" dirty="0" smtClean="0"/>
              <a:t>š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uslove</a:t>
            </a:r>
            <a:r>
              <a:rPr lang="en-US" dirty="0" smtClean="0"/>
              <a:t> </a:t>
            </a:r>
            <a:r>
              <a:rPr lang="en-US" dirty="0" err="1" smtClean="0"/>
              <a:t>kreditiranja</a:t>
            </a:r>
            <a:r>
              <a:rPr lang="sr-Latn-RS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separatni</a:t>
            </a:r>
            <a:r>
              <a:rPr lang="en-US" dirty="0" smtClean="0"/>
              <a:t> </a:t>
            </a:r>
            <a:r>
              <a:rPr lang="en-US" dirty="0" err="1" smtClean="0"/>
              <a:t>akt</a:t>
            </a:r>
            <a:r>
              <a:rPr lang="en-US" dirty="0" smtClean="0"/>
              <a:t> u </a:t>
            </a:r>
            <a:r>
              <a:rPr lang="en-US" dirty="0" err="1" smtClean="0"/>
              <a:t>kome</a:t>
            </a:r>
            <a:r>
              <a:rPr lang="en-US" dirty="0" smtClean="0"/>
              <a:t> je u </a:t>
            </a:r>
            <a:r>
              <a:rPr lang="en-US" dirty="0" err="1" smtClean="0"/>
              <a:t>ta</a:t>
            </a:r>
            <a:r>
              <a:rPr lang="sr-Latn-RS" dirty="0" smtClean="0"/>
              <a:t>č</a:t>
            </a:r>
            <a:r>
              <a:rPr lang="en-US" dirty="0" err="1" smtClean="0"/>
              <a:t>ki</a:t>
            </a:r>
            <a:r>
              <a:rPr lang="sr-Latn-RS" dirty="0" smtClean="0"/>
              <a:t> 27. </a:t>
            </a:r>
            <a:r>
              <a:rPr lang="en-US" dirty="0" err="1" smtClean="0"/>
              <a:t>sadr</a:t>
            </a:r>
            <a:r>
              <a:rPr lang="sr-Latn-RS" dirty="0" smtClean="0"/>
              <a:t>ž</a:t>
            </a:r>
            <a:r>
              <a:rPr lang="en-US" dirty="0" err="1" smtClean="0"/>
              <a:t>ana</a:t>
            </a:r>
            <a:r>
              <a:rPr lang="en-US" dirty="0" smtClean="0"/>
              <a:t> </a:t>
            </a:r>
            <a:r>
              <a:rPr lang="en-US" dirty="0" err="1" smtClean="0"/>
              <a:t>arbitra</a:t>
            </a:r>
            <a:r>
              <a:rPr lang="sr-Latn-RS" dirty="0" smtClean="0"/>
              <a:t>ž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klauzula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kojoj</a:t>
            </a:r>
            <a:r>
              <a:rPr lang="sr-Latn-RS" dirty="0" smtClean="0"/>
              <a:t> ć</a:t>
            </a:r>
            <a:r>
              <a:rPr lang="en-US" dirty="0" smtClean="0"/>
              <a:t>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sporove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nastanu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u </a:t>
            </a:r>
            <a:r>
              <a:rPr lang="en-US" dirty="0" err="1" smtClean="0"/>
              <a:t>vezi</a:t>
            </a:r>
            <a:r>
              <a:rPr lang="en-US" dirty="0" smtClean="0"/>
              <a:t> </a:t>
            </a:r>
            <a:r>
              <a:rPr lang="en-US" dirty="0" err="1" smtClean="0"/>
              <a:t>navedenog</a:t>
            </a:r>
            <a:r>
              <a:rPr lang="en-US" dirty="0" smtClean="0"/>
              <a:t> </a:t>
            </a:r>
            <a:r>
              <a:rPr lang="en-US" dirty="0" err="1" smtClean="0"/>
              <a:t>ugovora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nadle</a:t>
            </a:r>
            <a:r>
              <a:rPr lang="sr-Latn-RS" dirty="0" smtClean="0"/>
              <a:t>ž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arbitra</a:t>
            </a:r>
            <a:r>
              <a:rPr lang="sr-Latn-RS" dirty="0" smtClean="0"/>
              <a:t>ž</a:t>
            </a:r>
            <a:r>
              <a:rPr lang="en-US" dirty="0" smtClean="0"/>
              <a:t>a u </a:t>
            </a:r>
            <a:r>
              <a:rPr lang="en-US" dirty="0" err="1" smtClean="0"/>
              <a:t>Cirihu</a:t>
            </a:r>
            <a:r>
              <a:rPr lang="sr-Latn-RS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pitanja: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Da </a:t>
            </a:r>
            <a:r>
              <a:rPr lang="de-DE" dirty="0" smtClean="0"/>
              <a:t>li je u konkretnom slučaju ispunjen uslov pismene forme?</a:t>
            </a:r>
            <a:endParaRPr lang="en-US" dirty="0" smtClean="0"/>
          </a:p>
          <a:p>
            <a:r>
              <a:rPr lang="de-DE" dirty="0" smtClean="0"/>
              <a:t>Da li je arbitražna klauzula punovažna?</a:t>
            </a:r>
            <a:endParaRPr lang="en-US" dirty="0" smtClean="0"/>
          </a:p>
          <a:p>
            <a:r>
              <a:rPr lang="de-DE" dirty="0" smtClean="0"/>
              <a:t>Da li će arbitraža u Cirihu biti nadležna da odlučuje o eventualnom sporu.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PRIMER 2.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Firma sa sedištem u Kragujevcu je 2002. godine zaključila  ugovor o prodaji sa firmom čije je  sedište u Bugarskoj na period od 10 godina. Članom XII navedenog ugovora je predviđeno da će u slučaju spora koji proistekne iz ovog ugovora biti nadležna Spoljnotrgovinska arbitraža u Beogradu. Po isteku Ugovora, a za obaveze tuženog nastale u toku trajanja Ugovora, tužilac je podneo tužbu za naknadu štete sudu u Kragujevcu.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PITANJA: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Da </a:t>
            </a:r>
            <a:r>
              <a:rPr lang="de-DE" dirty="0" smtClean="0"/>
              <a:t>li će u navedenom slučaju biti nadležan sud u Kragujevcu ili Spoljnotrgovinska arbitraža u Beogradu?</a:t>
            </a:r>
            <a:endParaRPr lang="en-US" dirty="0" smtClean="0"/>
          </a:p>
          <a:p>
            <a:r>
              <a:rPr lang="de-DE" dirty="0" smtClean="0"/>
              <a:t>Sa kojim obrazloženjem će jedan ili drugi forum prihvatiti ili odbiti nadležnost?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Hvala na pažnji!</a:t>
            </a:r>
            <a:endParaRPr lang="sr-Latn-C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C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</TotalTime>
  <Words>267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Moot court-arbitraža</vt:lpstr>
      <vt:lpstr>PRIMER 1. </vt:lpstr>
      <vt:lpstr>pitanja: </vt:lpstr>
      <vt:lpstr>PRIMER 2. </vt:lpstr>
      <vt:lpstr>PITANJA:  </vt:lpstr>
      <vt:lpstr>Hvala na pažnji!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Moot court-arbitraža</dc:title>
  <dc:creator>Vlada</dc:creator>
  <cp:lastModifiedBy>Vlada</cp:lastModifiedBy>
  <cp:revision>1</cp:revision>
  <dcterms:created xsi:type="dcterms:W3CDTF">2020-06-10T09:11:09Z</dcterms:created>
  <dcterms:modified xsi:type="dcterms:W3CDTF">2020-06-10T09:18:28Z</dcterms:modified>
</cp:coreProperties>
</file>