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57B9033-B29C-46BE-97DA-1AE634C3A43F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EE6BB09-C037-4C4F-B067-0700FD1D122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Moot court-arbitraža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7. Modul – primenjena retorika</a:t>
            </a:r>
          </a:p>
          <a:p>
            <a:r>
              <a:rPr lang="sr-Latn-RS" dirty="0" smtClean="0"/>
              <a:t>PRIMERI ARBITRAŽNE PRAKSE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PRIMER</a:t>
            </a:r>
            <a:r>
              <a:rPr lang="sr-Latn-RS" b="1" dirty="0" smtClean="0"/>
              <a:t> 3.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Iz</a:t>
            </a:r>
            <a:r>
              <a:rPr lang="en-US" sz="2800" dirty="0" smtClean="0"/>
              <a:t> </a:t>
            </a:r>
            <a:r>
              <a:rPr lang="en-US" sz="2800" dirty="0" err="1" smtClean="0"/>
              <a:t>kupoprodajnog</a:t>
            </a:r>
            <a:r>
              <a:rPr lang="en-US" sz="2800" dirty="0" smtClean="0"/>
              <a:t> </a:t>
            </a:r>
            <a:r>
              <a:rPr lang="en-US" sz="2800" dirty="0" err="1" smtClean="0"/>
              <a:t>ugovora</a:t>
            </a:r>
            <a:r>
              <a:rPr lang="en-US" sz="2800" dirty="0" smtClean="0"/>
              <a:t> </a:t>
            </a:r>
            <a:r>
              <a:rPr lang="en-US" sz="2800" dirty="0" err="1" smtClean="0"/>
              <a:t>zaklju</a:t>
            </a:r>
            <a:r>
              <a:rPr lang="sr-Latn-RS" sz="2800" dirty="0" smtClean="0"/>
              <a:t>č</a:t>
            </a:r>
            <a:r>
              <a:rPr lang="en-US" sz="2800" dirty="0" err="1" smtClean="0"/>
              <a:t>enog</a:t>
            </a:r>
            <a:r>
              <a:rPr lang="en-US" sz="2800" dirty="0" smtClean="0"/>
              <a:t> </a:t>
            </a:r>
            <a:r>
              <a:rPr lang="en-US" sz="2800" dirty="0" err="1" smtClean="0"/>
              <a:t>izme</a:t>
            </a:r>
            <a:r>
              <a:rPr lang="sr-Latn-RS" sz="2800" dirty="0" smtClean="0"/>
              <a:t>đ</a:t>
            </a:r>
            <a:r>
              <a:rPr lang="en-US" sz="2800" dirty="0" smtClean="0"/>
              <a:t>u</a:t>
            </a:r>
            <a:r>
              <a:rPr lang="sr-Latn-RS" sz="2800" dirty="0" smtClean="0"/>
              <a:t> č</a:t>
            </a:r>
            <a:r>
              <a:rPr lang="en-US" sz="2800" dirty="0" smtClean="0"/>
              <a:t>e</a:t>
            </a:r>
            <a:r>
              <a:rPr lang="sr-Latn-RS" sz="2800" dirty="0" smtClean="0"/>
              <a:t>š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srpske</a:t>
            </a:r>
            <a:r>
              <a:rPr lang="en-US" sz="2800" dirty="0" smtClean="0"/>
              <a:t> </a:t>
            </a:r>
            <a:r>
              <a:rPr lang="en-US" sz="2800" dirty="0" err="1" smtClean="0"/>
              <a:t>firme</a:t>
            </a:r>
            <a:r>
              <a:rPr lang="en-US" sz="2800" dirty="0" smtClean="0"/>
              <a:t> </a:t>
            </a:r>
            <a:r>
              <a:rPr lang="en-US" sz="2800" dirty="0" err="1" smtClean="0"/>
              <a:t>nastao</a:t>
            </a:r>
            <a:r>
              <a:rPr lang="en-US" sz="2800" dirty="0" smtClean="0"/>
              <a:t> je </a:t>
            </a:r>
            <a:r>
              <a:rPr lang="en-US" sz="2800" dirty="0" err="1" smtClean="0"/>
              <a:t>spor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sr-Latn-RS" sz="2800" dirty="0" smtClean="0"/>
              <a:t> č</a:t>
            </a:r>
            <a:r>
              <a:rPr lang="en-US" sz="2800" dirty="0" err="1" smtClean="0"/>
              <a:t>ije</a:t>
            </a:r>
            <a:r>
              <a:rPr lang="en-US" sz="2800" dirty="0" smtClean="0"/>
              <a:t> re</a:t>
            </a:r>
            <a:r>
              <a:rPr lang="sr-Latn-RS" sz="2800" dirty="0" smtClean="0"/>
              <a:t>š</a:t>
            </a:r>
            <a:r>
              <a:rPr lang="en-US" sz="2800" dirty="0" err="1" smtClean="0"/>
              <a:t>avanje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ugovorne</a:t>
            </a:r>
            <a:r>
              <a:rPr lang="en-US" sz="2800" dirty="0" smtClean="0"/>
              <a:t> </a:t>
            </a:r>
            <a:r>
              <a:rPr lang="en-US" sz="2800" dirty="0" err="1" smtClean="0"/>
              <a:t>strane</a:t>
            </a:r>
            <a:r>
              <a:rPr lang="en-US" sz="2800" dirty="0" smtClean="0"/>
              <a:t> </a:t>
            </a:r>
            <a:r>
              <a:rPr lang="en-US" sz="2800" dirty="0" err="1" smtClean="0"/>
              <a:t>odredile</a:t>
            </a:r>
            <a:r>
              <a:rPr lang="en-US" sz="2800" dirty="0" smtClean="0"/>
              <a:t> </a:t>
            </a:r>
            <a:r>
              <a:rPr lang="en-US" sz="2800" dirty="0" err="1" smtClean="0"/>
              <a:t>Stalnu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</a:t>
            </a:r>
            <a:r>
              <a:rPr lang="sr-Latn-RS" sz="2800" dirty="0" smtClean="0"/>
              <a:t>ž</a:t>
            </a:r>
            <a:r>
              <a:rPr lang="en-US" sz="2800" dirty="0" smtClean="0"/>
              <a:t>u </a:t>
            </a:r>
            <a:r>
              <a:rPr lang="en-US" sz="2800" dirty="0" err="1" smtClean="0"/>
              <a:t>u</a:t>
            </a:r>
            <a:r>
              <a:rPr lang="en-US" sz="2800" dirty="0" smtClean="0"/>
              <a:t> </a:t>
            </a:r>
            <a:r>
              <a:rPr lang="en-US" sz="2800" dirty="0" err="1" smtClean="0"/>
              <a:t>Beogradu</a:t>
            </a:r>
            <a:r>
              <a:rPr lang="sr-Latn-RS" sz="2800" dirty="0" smtClean="0"/>
              <a:t>. </a:t>
            </a:r>
            <a:r>
              <a:rPr lang="en-US" sz="2800" dirty="0" smtClean="0"/>
              <a:t>Kao </a:t>
            </a:r>
            <a:r>
              <a:rPr lang="en-US" sz="2800" dirty="0" err="1" smtClean="0"/>
              <a:t>merodavno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kome</a:t>
            </a:r>
            <a:r>
              <a:rPr lang="sr-Latn-RS" sz="2800" dirty="0" smtClean="0"/>
              <a:t> ć</a:t>
            </a:r>
            <a:r>
              <a:rPr lang="en-US" sz="2800" dirty="0" smtClean="0"/>
              <a:t>e </a:t>
            </a:r>
            <a:r>
              <a:rPr lang="en-US" sz="2800" dirty="0" err="1" smtClean="0"/>
              <a:t>arbitri</a:t>
            </a:r>
            <a:r>
              <a:rPr lang="en-US" sz="2800" dirty="0" smtClean="0"/>
              <a:t> re</a:t>
            </a:r>
            <a:r>
              <a:rPr lang="sr-Latn-RS" sz="2800" dirty="0" smtClean="0"/>
              <a:t>š</a:t>
            </a:r>
            <a:r>
              <a:rPr lang="en-US" sz="2800" dirty="0" err="1" smtClean="0"/>
              <a:t>iti</a:t>
            </a:r>
            <a:r>
              <a:rPr lang="en-US" sz="2800" dirty="0" smtClean="0"/>
              <a:t> </a:t>
            </a:r>
            <a:r>
              <a:rPr lang="en-US" sz="2800" dirty="0" err="1" smtClean="0"/>
              <a:t>nastali</a:t>
            </a:r>
            <a:r>
              <a:rPr lang="en-US" sz="2800" dirty="0" smtClean="0"/>
              <a:t> </a:t>
            </a:r>
            <a:r>
              <a:rPr lang="en-US" sz="2800" dirty="0" err="1" smtClean="0"/>
              <a:t>spor</a:t>
            </a:r>
            <a:r>
              <a:rPr lang="sr-Latn-RS" sz="2800" dirty="0" smtClean="0"/>
              <a:t>, </a:t>
            </a:r>
            <a:r>
              <a:rPr lang="en-US" sz="2800" dirty="0" err="1" smtClean="0"/>
              <a:t>stranke</a:t>
            </a:r>
            <a:r>
              <a:rPr lang="en-US" sz="2800" dirty="0" smtClean="0"/>
              <a:t> </a:t>
            </a:r>
            <a:r>
              <a:rPr lang="en-US" sz="2800" dirty="0" err="1" smtClean="0"/>
              <a:t>su</a:t>
            </a:r>
            <a:r>
              <a:rPr lang="en-US" sz="2800" dirty="0" smtClean="0"/>
              <a:t> </a:t>
            </a:r>
            <a:r>
              <a:rPr lang="en-US" sz="2800" dirty="0" err="1" smtClean="0"/>
              <a:t>odredile</a:t>
            </a:r>
            <a:r>
              <a:rPr lang="en-US" sz="2800" dirty="0" smtClean="0"/>
              <a:t> </a:t>
            </a:r>
            <a:r>
              <a:rPr lang="en-US" sz="2800" dirty="0" err="1" smtClean="0"/>
              <a:t>austrijsko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sr-Latn-RS" sz="2800" dirty="0" smtClean="0"/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PITANJA: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r-Latn-RS" sz="2800" dirty="0" smtClean="0"/>
              <a:t>Da </a:t>
            </a:r>
            <a:r>
              <a:rPr lang="sr-Latn-RS" sz="2800" dirty="0" smtClean="0"/>
              <a:t>li će arbitri primeniti austrijsko pravo iako ono nema nikakvih veza niti sa ugovorom, niti sa strankama?</a:t>
            </a:r>
            <a:endParaRPr lang="en-US" sz="2800" dirty="0" smtClean="0"/>
          </a:p>
          <a:p>
            <a:pPr lvl="0" algn="just"/>
            <a:r>
              <a:rPr lang="sr-Latn-RS" sz="2800" dirty="0" smtClean="0"/>
              <a:t>Ako arbitri primene austrijsko pravo, koji će zakon konkretno primeniti?</a:t>
            </a:r>
            <a:endParaRPr lang="en-US" sz="2800" dirty="0" smtClean="0"/>
          </a:p>
          <a:p>
            <a:pPr lvl="0" algn="just"/>
            <a:r>
              <a:rPr lang="sr-Latn-RS" sz="2800" dirty="0" smtClean="0"/>
              <a:t>Da li će austrijsko pravo biti merodavno i za ocenu punovažnosti arbitražnog sporazuma sadržanog u osnovnom ugovoru</a:t>
            </a:r>
            <a:r>
              <a:rPr lang="sr-Latn-RS" sz="2800" dirty="0" smtClean="0"/>
              <a:t>?</a:t>
            </a:r>
            <a:r>
              <a:rPr lang="sr-Latn-RS" sz="2800" dirty="0" smtClean="0"/>
              <a:t> 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PRIMER</a:t>
            </a:r>
            <a:r>
              <a:rPr lang="sr-Latn-RS" b="1" dirty="0" smtClean="0"/>
              <a:t> 4.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Ugovor</a:t>
            </a:r>
            <a:r>
              <a:rPr lang="en-US" sz="2800" dirty="0" smtClean="0"/>
              <a:t> o </a:t>
            </a:r>
            <a:r>
              <a:rPr lang="en-US" sz="2800" dirty="0" err="1" smtClean="0"/>
              <a:t>trgovinskom</a:t>
            </a:r>
            <a:r>
              <a:rPr lang="en-US" sz="2800" dirty="0" smtClean="0"/>
              <a:t> </a:t>
            </a:r>
            <a:r>
              <a:rPr lang="en-US" sz="2800" dirty="0" err="1" smtClean="0"/>
              <a:t>zastupanju</a:t>
            </a:r>
            <a:r>
              <a:rPr lang="en-US" sz="2800" dirty="0" smtClean="0"/>
              <a:t> </a:t>
            </a:r>
            <a:r>
              <a:rPr lang="en-US" sz="2800" dirty="0" err="1" smtClean="0"/>
              <a:t>zaklju</a:t>
            </a:r>
            <a:r>
              <a:rPr lang="sr-Latn-RS" sz="2800" dirty="0" smtClean="0"/>
              <a:t>č</a:t>
            </a:r>
            <a:r>
              <a:rPr lang="en-US" sz="2800" dirty="0" smtClean="0"/>
              <a:t>en </a:t>
            </a:r>
            <a:r>
              <a:rPr lang="en-US" sz="2800" dirty="0" err="1" smtClean="0"/>
              <a:t>izme</a:t>
            </a:r>
            <a:r>
              <a:rPr lang="sr-Latn-RS" sz="2800" dirty="0" smtClean="0"/>
              <a:t>đ</a:t>
            </a:r>
            <a:r>
              <a:rPr lang="en-US" sz="2800" dirty="0" smtClean="0"/>
              <a:t>u </a:t>
            </a:r>
            <a:r>
              <a:rPr lang="en-US" sz="2800" dirty="0" err="1" smtClean="0"/>
              <a:t>nema</a:t>
            </a:r>
            <a:r>
              <a:rPr lang="sr-Latn-RS" sz="2800" dirty="0" smtClean="0"/>
              <a:t>č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belgijske</a:t>
            </a:r>
            <a:r>
              <a:rPr lang="en-US" sz="2800" dirty="0" smtClean="0"/>
              <a:t> </a:t>
            </a:r>
            <a:r>
              <a:rPr lang="en-US" sz="2800" dirty="0" err="1" smtClean="0"/>
              <a:t>stranke</a:t>
            </a:r>
            <a:r>
              <a:rPr lang="en-US" sz="2800" dirty="0" smtClean="0"/>
              <a:t> </a:t>
            </a:r>
            <a:r>
              <a:rPr lang="en-US" sz="2800" dirty="0" err="1" smtClean="0"/>
              <a:t>sadr</a:t>
            </a:r>
            <a:r>
              <a:rPr lang="sr-Latn-RS" sz="2800" dirty="0" smtClean="0"/>
              <a:t>ž</a:t>
            </a:r>
            <a:r>
              <a:rPr lang="en-US" sz="2800" dirty="0" err="1" smtClean="0"/>
              <a:t>ao</a:t>
            </a:r>
            <a:r>
              <a:rPr lang="en-US" sz="2800" dirty="0" smtClean="0"/>
              <a:t> je </a:t>
            </a:r>
            <a:r>
              <a:rPr lang="en-US" sz="2800" dirty="0" err="1" smtClean="0"/>
              <a:t>arbitra</a:t>
            </a:r>
            <a:r>
              <a:rPr lang="sr-Latn-RS" sz="2800" dirty="0" smtClean="0"/>
              <a:t>ž</a:t>
            </a:r>
            <a:r>
              <a:rPr lang="en-US" sz="2800" dirty="0" smtClean="0"/>
              <a:t>nu </a:t>
            </a:r>
            <a:r>
              <a:rPr lang="en-US" sz="2800" dirty="0" err="1" smtClean="0"/>
              <a:t>klauzulu</a:t>
            </a:r>
            <a:r>
              <a:rPr lang="en-US" sz="2800" dirty="0" smtClean="0"/>
              <a:t> </a:t>
            </a:r>
            <a:r>
              <a:rPr lang="en-US" sz="2800" dirty="0" err="1" smtClean="0"/>
              <a:t>kojom</a:t>
            </a:r>
            <a:r>
              <a:rPr lang="en-US" sz="2800" dirty="0" smtClean="0"/>
              <a:t> je </a:t>
            </a:r>
            <a:r>
              <a:rPr lang="en-US" sz="2800" dirty="0" err="1" smtClean="0"/>
              <a:t>predvi</a:t>
            </a:r>
            <a:r>
              <a:rPr lang="sr-Latn-RS" sz="2800" dirty="0" smtClean="0"/>
              <a:t>đ</a:t>
            </a:r>
            <a:r>
              <a:rPr lang="en-US" sz="2800" dirty="0" err="1" smtClean="0"/>
              <a:t>ena</a:t>
            </a:r>
            <a:r>
              <a:rPr lang="en-US" sz="2800" dirty="0" smtClean="0"/>
              <a:t> </a:t>
            </a:r>
            <a:r>
              <a:rPr lang="en-US" sz="2800" dirty="0" err="1" smtClean="0"/>
              <a:t>nadle</a:t>
            </a:r>
            <a:r>
              <a:rPr lang="sr-Latn-RS" sz="2800" dirty="0" smtClean="0"/>
              <a:t>ž</a:t>
            </a:r>
            <a:r>
              <a:rPr lang="en-US" sz="2800" dirty="0" err="1" smtClean="0"/>
              <a:t>nost</a:t>
            </a:r>
            <a:r>
              <a:rPr lang="en-US" sz="2800" dirty="0" smtClean="0"/>
              <a:t> </a:t>
            </a:r>
            <a:r>
              <a:rPr lang="en-US" sz="2800" dirty="0" err="1" smtClean="0"/>
              <a:t>arbitra</a:t>
            </a:r>
            <a:r>
              <a:rPr lang="sr-Latn-RS" sz="2800" dirty="0" smtClean="0"/>
              <a:t>ž</a:t>
            </a:r>
            <a:r>
              <a:rPr lang="en-US" sz="2800" dirty="0" smtClean="0"/>
              <a:t>e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sedi</a:t>
            </a:r>
            <a:r>
              <a:rPr lang="sr-Latn-RS" sz="2800" dirty="0" smtClean="0"/>
              <a:t>š</a:t>
            </a:r>
            <a:r>
              <a:rPr lang="en-US" sz="2800" dirty="0" smtClean="0"/>
              <a:t>tem u </a:t>
            </a:r>
            <a:r>
              <a:rPr lang="en-US" sz="2800" dirty="0" err="1" smtClean="0"/>
              <a:t>Nema</a:t>
            </a:r>
            <a:r>
              <a:rPr lang="sr-Latn-RS" sz="2800" dirty="0" smtClean="0"/>
              <a:t>č</a:t>
            </a:r>
            <a:r>
              <a:rPr lang="en-US" sz="2800" dirty="0" err="1" smtClean="0"/>
              <a:t>koj</a:t>
            </a:r>
            <a:r>
              <a:rPr lang="sr-Latn-RS" sz="2800" dirty="0" smtClean="0"/>
              <a:t>. </a:t>
            </a:r>
            <a:r>
              <a:rPr lang="en-US" sz="2800" dirty="0" err="1" smtClean="0"/>
              <a:t>Merodavno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kome</a:t>
            </a:r>
            <a:r>
              <a:rPr lang="sr-Latn-RS" sz="2800" dirty="0" smtClean="0"/>
              <a:t> ć</a:t>
            </a:r>
            <a:r>
              <a:rPr lang="en-US" sz="2800" dirty="0" smtClean="0"/>
              <a:t>e </a:t>
            </a:r>
            <a:r>
              <a:rPr lang="en-US" sz="2800" dirty="0" err="1" smtClean="0"/>
              <a:t>arbitri</a:t>
            </a:r>
            <a:r>
              <a:rPr lang="en-US" sz="2800" dirty="0" smtClean="0"/>
              <a:t> re</a:t>
            </a:r>
            <a:r>
              <a:rPr lang="sr-Latn-RS" sz="2800" dirty="0" smtClean="0"/>
              <a:t>š</a:t>
            </a:r>
            <a:r>
              <a:rPr lang="en-US" sz="2800" dirty="0" err="1" smtClean="0"/>
              <a:t>iti</a:t>
            </a:r>
            <a:r>
              <a:rPr lang="en-US" sz="2800" dirty="0" smtClean="0"/>
              <a:t> </a:t>
            </a:r>
            <a:r>
              <a:rPr lang="en-US" sz="2800" dirty="0" err="1" smtClean="0"/>
              <a:t>spor</a:t>
            </a:r>
            <a:r>
              <a:rPr lang="sr-Latn-RS" sz="2800" dirty="0" smtClean="0"/>
              <a:t>, </a:t>
            </a:r>
            <a:r>
              <a:rPr lang="en-US" sz="2800" dirty="0" err="1" smtClean="0"/>
              <a:t>stranke</a:t>
            </a:r>
            <a:r>
              <a:rPr lang="en-US" sz="2800" dirty="0" smtClean="0"/>
              <a:t> </a:t>
            </a:r>
            <a:r>
              <a:rPr lang="en-US" sz="2800" dirty="0" err="1" smtClean="0"/>
              <a:t>nisu</a:t>
            </a:r>
            <a:r>
              <a:rPr lang="en-US" sz="2800" dirty="0" smtClean="0"/>
              <a:t> </a:t>
            </a:r>
            <a:r>
              <a:rPr lang="en-US" sz="2800" dirty="0" err="1" smtClean="0"/>
              <a:t>odredile</a:t>
            </a:r>
            <a:r>
              <a:rPr lang="sr-Latn-RS" sz="2800" dirty="0" smtClean="0"/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PITANJA: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US" sz="2800" dirty="0" err="1" smtClean="0"/>
              <a:t>Ko</a:t>
            </a:r>
            <a:r>
              <a:rPr lang="en-US" sz="2800" dirty="0" smtClean="0"/>
              <a:t> </a:t>
            </a:r>
            <a:r>
              <a:rPr lang="en-US" sz="2800" dirty="0" err="1" smtClean="0"/>
              <a:t>će</a:t>
            </a:r>
            <a:r>
              <a:rPr lang="en-US" sz="2800" dirty="0" smtClean="0"/>
              <a:t> </a:t>
            </a:r>
            <a:r>
              <a:rPr lang="en-US" sz="2800" dirty="0" err="1" smtClean="0"/>
              <a:t>odrediti</a:t>
            </a:r>
            <a:r>
              <a:rPr lang="en-US" sz="2800" dirty="0" smtClean="0"/>
              <a:t> </a:t>
            </a:r>
            <a:r>
              <a:rPr lang="en-US" sz="2800" dirty="0" err="1" smtClean="0"/>
              <a:t>merodavno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?</a:t>
            </a:r>
          </a:p>
          <a:p>
            <a:pPr lvl="0" algn="just"/>
            <a:r>
              <a:rPr lang="en-US" sz="2800" dirty="0" smtClean="0"/>
              <a:t>Na </a:t>
            </a:r>
            <a:r>
              <a:rPr lang="en-US" sz="2800" dirty="0" err="1" smtClean="0"/>
              <a:t>osnovu</a:t>
            </a:r>
            <a:r>
              <a:rPr lang="en-US" sz="2800" dirty="0" smtClean="0"/>
              <a:t> </a:t>
            </a:r>
            <a:r>
              <a:rPr lang="en-US" sz="2800" dirty="0" err="1" smtClean="0"/>
              <a:t>kojih</a:t>
            </a:r>
            <a:r>
              <a:rPr lang="en-US" sz="2800" dirty="0" smtClean="0"/>
              <a:t> </a:t>
            </a:r>
            <a:r>
              <a:rPr lang="en-US" sz="2800" dirty="0" err="1" smtClean="0"/>
              <a:t>pravila</a:t>
            </a:r>
            <a:r>
              <a:rPr lang="en-US" sz="2800" dirty="0" smtClean="0"/>
              <a:t> </a:t>
            </a:r>
            <a:r>
              <a:rPr lang="en-US" sz="2800" dirty="0" err="1" smtClean="0"/>
              <a:t>će</a:t>
            </a:r>
            <a:r>
              <a:rPr lang="en-US" sz="2800" dirty="0" smtClean="0"/>
              <a:t> </a:t>
            </a:r>
            <a:r>
              <a:rPr lang="en-US" sz="2800" dirty="0" err="1" smtClean="0"/>
              <a:t>biti</a:t>
            </a:r>
            <a:r>
              <a:rPr lang="en-US" sz="2800" dirty="0" smtClean="0"/>
              <a:t> </a:t>
            </a:r>
            <a:r>
              <a:rPr lang="en-US" sz="2800" dirty="0" err="1" smtClean="0"/>
              <a:t>određeno</a:t>
            </a:r>
            <a:r>
              <a:rPr lang="en-US" sz="2800" dirty="0" smtClean="0"/>
              <a:t> </a:t>
            </a:r>
            <a:r>
              <a:rPr lang="en-US" sz="2800" dirty="0" err="1" smtClean="0"/>
              <a:t>merodavno</a:t>
            </a:r>
            <a:r>
              <a:rPr lang="en-US" sz="2800" dirty="0" smtClean="0"/>
              <a:t> </a:t>
            </a:r>
            <a:r>
              <a:rPr lang="en-US" sz="2800" dirty="0" err="1" smtClean="0"/>
              <a:t>pravo</a:t>
            </a:r>
            <a:r>
              <a:rPr lang="en-US" sz="2800" dirty="0" smtClean="0"/>
              <a:t>?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Hvala na pažnji!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207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Moot court-arbitraža</vt:lpstr>
      <vt:lpstr>PRIMER 3. </vt:lpstr>
      <vt:lpstr>PITANJA:  </vt:lpstr>
      <vt:lpstr>PRIMER 4. </vt:lpstr>
      <vt:lpstr>PITANJA: 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Moot court-arbitraža</dc:title>
  <dc:creator>Vlada</dc:creator>
  <cp:lastModifiedBy>Vlada</cp:lastModifiedBy>
  <cp:revision>6</cp:revision>
  <dcterms:created xsi:type="dcterms:W3CDTF">2020-06-12T09:40:11Z</dcterms:created>
  <dcterms:modified xsi:type="dcterms:W3CDTF">2020-06-12T09:55:54Z</dcterms:modified>
</cp:coreProperties>
</file>