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5" r:id="rId30"/>
    <p:sldId id="286" r:id="rId31"/>
    <p:sldId id="287" r:id="rId32"/>
    <p:sldId id="288" r:id="rId33"/>
    <p:sldId id="289" r:id="rId34"/>
    <p:sldId id="290" r:id="rId35"/>
    <p:sldId id="291" r:id="rId36"/>
    <p:sldId id="292" r:id="rId37"/>
    <p:sldId id="294" r:id="rId38"/>
    <p:sldId id="293" r:id="rId39"/>
    <p:sldId id="295" r:id="rId40"/>
    <p:sldId id="296" r:id="rId41"/>
    <p:sldId id="297" r:id="rId42"/>
    <p:sldId id="298" r:id="rId43"/>
    <p:sldId id="299" r:id="rId44"/>
    <p:sldId id="300" r:id="rId45"/>
    <p:sldId id="283" r:id="rId46"/>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F25CA5C-D11F-4929-92BB-8D17F5D8D6BF}" type="datetimeFigureOut">
              <a:rPr lang="sr-Latn-CS" smtClean="0"/>
              <a:pPr/>
              <a:t>15.4.2020</a:t>
            </a:fld>
            <a:endParaRPr lang="sr-Latn-C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sr-Latn-C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CC4C60F-2A42-4490-B078-BEB0508285F9}" type="slidenum">
              <a:rPr lang="sr-Latn-CS" smtClean="0"/>
              <a:pPr/>
              <a:t>‹#›</a:t>
            </a:fld>
            <a:endParaRPr lang="sr-Latn-C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25CA5C-D11F-4929-92BB-8D17F5D8D6BF}" type="datetimeFigureOut">
              <a:rPr lang="sr-Latn-CS" smtClean="0"/>
              <a:pPr/>
              <a:t>15.4.2020</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ACC4C60F-2A42-4490-B078-BEB0508285F9}" type="slidenum">
              <a:rPr lang="sr-Latn-CS" smtClean="0"/>
              <a:pPr/>
              <a:t>‹#›</a:t>
            </a:fld>
            <a:endParaRPr lang="sr-Latn-C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F25CA5C-D11F-4929-92BB-8D17F5D8D6BF}" type="datetimeFigureOut">
              <a:rPr lang="sr-Latn-CS" smtClean="0"/>
              <a:pPr/>
              <a:t>15.4.2020</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ACC4C60F-2A42-4490-B078-BEB0508285F9}" type="slidenum">
              <a:rPr lang="sr-Latn-CS" smtClean="0"/>
              <a:pPr/>
              <a:t>‹#›</a:t>
            </a:fld>
            <a:endParaRPr lang="sr-Latn-C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F25CA5C-D11F-4929-92BB-8D17F5D8D6BF}" type="datetimeFigureOut">
              <a:rPr lang="sr-Latn-CS" smtClean="0"/>
              <a:pPr/>
              <a:t>15.4.2020</a:t>
            </a:fld>
            <a:endParaRPr lang="sr-Latn-CS"/>
          </a:p>
        </p:txBody>
      </p:sp>
      <p:sp>
        <p:nvSpPr>
          <p:cNvPr id="9" name="Slide Number Placeholder 8"/>
          <p:cNvSpPr>
            <a:spLocks noGrp="1"/>
          </p:cNvSpPr>
          <p:nvPr>
            <p:ph type="sldNum" sz="quarter" idx="15"/>
          </p:nvPr>
        </p:nvSpPr>
        <p:spPr/>
        <p:txBody>
          <a:bodyPr rtlCol="0"/>
          <a:lstStyle/>
          <a:p>
            <a:fld id="{ACC4C60F-2A42-4490-B078-BEB0508285F9}" type="slidenum">
              <a:rPr lang="sr-Latn-CS" smtClean="0"/>
              <a:pPr/>
              <a:t>‹#›</a:t>
            </a:fld>
            <a:endParaRPr lang="sr-Latn-CS"/>
          </a:p>
        </p:txBody>
      </p:sp>
      <p:sp>
        <p:nvSpPr>
          <p:cNvPr id="10" name="Footer Placeholder 9"/>
          <p:cNvSpPr>
            <a:spLocks noGrp="1"/>
          </p:cNvSpPr>
          <p:nvPr>
            <p:ph type="ftr" sz="quarter" idx="16"/>
          </p:nvPr>
        </p:nvSpPr>
        <p:spPr/>
        <p:txBody>
          <a:bodyPr rtlCol="0"/>
          <a:lstStyle/>
          <a:p>
            <a:endParaRPr lang="sr-Latn-C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25CA5C-D11F-4929-92BB-8D17F5D8D6BF}" type="datetimeFigureOut">
              <a:rPr lang="sr-Latn-CS" smtClean="0"/>
              <a:pPr/>
              <a:t>15.4.2020</a:t>
            </a:fld>
            <a:endParaRPr lang="sr-Latn-C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sr-Latn-C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CC4C60F-2A42-4490-B078-BEB0508285F9}" type="slidenum">
              <a:rPr lang="sr-Latn-CS" smtClean="0"/>
              <a:pPr/>
              <a:t>‹#›</a:t>
            </a:fld>
            <a:endParaRPr lang="sr-Latn-C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25CA5C-D11F-4929-92BB-8D17F5D8D6BF}" type="datetimeFigureOut">
              <a:rPr lang="sr-Latn-CS" smtClean="0"/>
              <a:pPr/>
              <a:t>15.4.2020</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ACC4C60F-2A42-4490-B078-BEB0508285F9}" type="slidenum">
              <a:rPr lang="sr-Latn-CS" smtClean="0"/>
              <a:pPr/>
              <a:t>‹#›</a:t>
            </a:fld>
            <a:endParaRPr lang="sr-Latn-C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F25CA5C-D11F-4929-92BB-8D17F5D8D6BF}" type="datetimeFigureOut">
              <a:rPr lang="sr-Latn-CS" smtClean="0"/>
              <a:pPr/>
              <a:t>15.4.2020</a:t>
            </a:fld>
            <a:endParaRPr lang="sr-Latn-CS"/>
          </a:p>
        </p:txBody>
      </p:sp>
      <p:sp>
        <p:nvSpPr>
          <p:cNvPr id="8" name="Footer Placeholder 7"/>
          <p:cNvSpPr>
            <a:spLocks noGrp="1"/>
          </p:cNvSpPr>
          <p:nvPr>
            <p:ph type="ftr" sz="quarter" idx="11"/>
          </p:nvPr>
        </p:nvSpPr>
        <p:spPr/>
        <p:txBody>
          <a:bodyPr/>
          <a:lstStyle/>
          <a:p>
            <a:endParaRPr lang="sr-Latn-CS"/>
          </a:p>
        </p:txBody>
      </p:sp>
      <p:sp>
        <p:nvSpPr>
          <p:cNvPr id="9" name="Slide Number Placeholder 8"/>
          <p:cNvSpPr>
            <a:spLocks noGrp="1"/>
          </p:cNvSpPr>
          <p:nvPr>
            <p:ph type="sldNum" sz="quarter" idx="12"/>
          </p:nvPr>
        </p:nvSpPr>
        <p:spPr/>
        <p:txBody>
          <a:bodyPr/>
          <a:lstStyle/>
          <a:p>
            <a:fld id="{ACC4C60F-2A42-4490-B078-BEB0508285F9}" type="slidenum">
              <a:rPr lang="sr-Latn-CS" smtClean="0"/>
              <a:pPr/>
              <a:t>‹#›</a:t>
            </a:fld>
            <a:endParaRPr lang="sr-Latn-C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F25CA5C-D11F-4929-92BB-8D17F5D8D6BF}" type="datetimeFigureOut">
              <a:rPr lang="sr-Latn-CS" smtClean="0"/>
              <a:pPr/>
              <a:t>15.4.2020</a:t>
            </a:fld>
            <a:endParaRPr lang="sr-Latn-CS"/>
          </a:p>
        </p:txBody>
      </p:sp>
      <p:sp>
        <p:nvSpPr>
          <p:cNvPr id="7" name="Slide Number Placeholder 6"/>
          <p:cNvSpPr>
            <a:spLocks noGrp="1"/>
          </p:cNvSpPr>
          <p:nvPr>
            <p:ph type="sldNum" sz="quarter" idx="11"/>
          </p:nvPr>
        </p:nvSpPr>
        <p:spPr/>
        <p:txBody>
          <a:bodyPr rtlCol="0"/>
          <a:lstStyle/>
          <a:p>
            <a:fld id="{ACC4C60F-2A42-4490-B078-BEB0508285F9}" type="slidenum">
              <a:rPr lang="sr-Latn-CS" smtClean="0"/>
              <a:pPr/>
              <a:t>‹#›</a:t>
            </a:fld>
            <a:endParaRPr lang="sr-Latn-CS"/>
          </a:p>
        </p:txBody>
      </p:sp>
      <p:sp>
        <p:nvSpPr>
          <p:cNvPr id="8" name="Footer Placeholder 7"/>
          <p:cNvSpPr>
            <a:spLocks noGrp="1"/>
          </p:cNvSpPr>
          <p:nvPr>
            <p:ph type="ftr" sz="quarter" idx="12"/>
          </p:nvPr>
        </p:nvSpPr>
        <p:spPr/>
        <p:txBody>
          <a:bodyPr rtlCol="0"/>
          <a:lstStyle/>
          <a:p>
            <a:endParaRPr lang="sr-Latn-C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5CA5C-D11F-4929-92BB-8D17F5D8D6BF}" type="datetimeFigureOut">
              <a:rPr lang="sr-Latn-CS" smtClean="0"/>
              <a:pPr/>
              <a:t>15.4.2020</a:t>
            </a:fld>
            <a:endParaRPr lang="sr-Latn-CS"/>
          </a:p>
        </p:txBody>
      </p:sp>
      <p:sp>
        <p:nvSpPr>
          <p:cNvPr id="3" name="Footer Placeholder 2"/>
          <p:cNvSpPr>
            <a:spLocks noGrp="1"/>
          </p:cNvSpPr>
          <p:nvPr>
            <p:ph type="ftr" sz="quarter" idx="11"/>
          </p:nvPr>
        </p:nvSpPr>
        <p:spPr/>
        <p:txBody>
          <a:bodyPr/>
          <a:lstStyle/>
          <a:p>
            <a:endParaRPr lang="sr-Latn-CS"/>
          </a:p>
        </p:txBody>
      </p:sp>
      <p:sp>
        <p:nvSpPr>
          <p:cNvPr id="4" name="Slide Number Placeholder 3"/>
          <p:cNvSpPr>
            <a:spLocks noGrp="1"/>
          </p:cNvSpPr>
          <p:nvPr>
            <p:ph type="sldNum" sz="quarter" idx="12"/>
          </p:nvPr>
        </p:nvSpPr>
        <p:spPr/>
        <p:txBody>
          <a:bodyPr/>
          <a:lstStyle/>
          <a:p>
            <a:fld id="{ACC4C60F-2A42-4490-B078-BEB0508285F9}" type="slidenum">
              <a:rPr lang="sr-Latn-CS" smtClean="0"/>
              <a:pPr/>
              <a:t>‹#›</a:t>
            </a:fld>
            <a:endParaRPr lang="sr-Latn-C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F25CA5C-D11F-4929-92BB-8D17F5D8D6BF}" type="datetimeFigureOut">
              <a:rPr lang="sr-Latn-CS" smtClean="0"/>
              <a:pPr/>
              <a:t>15.4.2020</a:t>
            </a:fld>
            <a:endParaRPr lang="sr-Latn-CS"/>
          </a:p>
        </p:txBody>
      </p:sp>
      <p:sp>
        <p:nvSpPr>
          <p:cNvPr id="22" name="Slide Number Placeholder 21"/>
          <p:cNvSpPr>
            <a:spLocks noGrp="1"/>
          </p:cNvSpPr>
          <p:nvPr>
            <p:ph type="sldNum" sz="quarter" idx="15"/>
          </p:nvPr>
        </p:nvSpPr>
        <p:spPr/>
        <p:txBody>
          <a:bodyPr rtlCol="0"/>
          <a:lstStyle/>
          <a:p>
            <a:fld id="{ACC4C60F-2A42-4490-B078-BEB0508285F9}" type="slidenum">
              <a:rPr lang="sr-Latn-CS" smtClean="0"/>
              <a:pPr/>
              <a:t>‹#›</a:t>
            </a:fld>
            <a:endParaRPr lang="sr-Latn-CS"/>
          </a:p>
        </p:txBody>
      </p:sp>
      <p:sp>
        <p:nvSpPr>
          <p:cNvPr id="23" name="Footer Placeholder 22"/>
          <p:cNvSpPr>
            <a:spLocks noGrp="1"/>
          </p:cNvSpPr>
          <p:nvPr>
            <p:ph type="ftr" sz="quarter" idx="16"/>
          </p:nvPr>
        </p:nvSpPr>
        <p:spPr/>
        <p:txBody>
          <a:bodyPr rtlCol="0"/>
          <a:lstStyle/>
          <a:p>
            <a:endParaRPr lang="sr-Latn-C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F25CA5C-D11F-4929-92BB-8D17F5D8D6BF}" type="datetimeFigureOut">
              <a:rPr lang="sr-Latn-CS" smtClean="0"/>
              <a:pPr/>
              <a:t>15.4.2020</a:t>
            </a:fld>
            <a:endParaRPr lang="sr-Latn-CS"/>
          </a:p>
        </p:txBody>
      </p:sp>
      <p:sp>
        <p:nvSpPr>
          <p:cNvPr id="18" name="Slide Number Placeholder 17"/>
          <p:cNvSpPr>
            <a:spLocks noGrp="1"/>
          </p:cNvSpPr>
          <p:nvPr>
            <p:ph type="sldNum" sz="quarter" idx="11"/>
          </p:nvPr>
        </p:nvSpPr>
        <p:spPr/>
        <p:txBody>
          <a:bodyPr rtlCol="0"/>
          <a:lstStyle/>
          <a:p>
            <a:fld id="{ACC4C60F-2A42-4490-B078-BEB0508285F9}" type="slidenum">
              <a:rPr lang="sr-Latn-CS" smtClean="0"/>
              <a:pPr/>
              <a:t>‹#›</a:t>
            </a:fld>
            <a:endParaRPr lang="sr-Latn-CS"/>
          </a:p>
        </p:txBody>
      </p:sp>
      <p:sp>
        <p:nvSpPr>
          <p:cNvPr id="21" name="Footer Placeholder 20"/>
          <p:cNvSpPr>
            <a:spLocks noGrp="1"/>
          </p:cNvSpPr>
          <p:nvPr>
            <p:ph type="ftr" sz="quarter" idx="12"/>
          </p:nvPr>
        </p:nvSpPr>
        <p:spPr/>
        <p:txBody>
          <a:bodyPr rtlCol="0"/>
          <a:lstStyle/>
          <a:p>
            <a:endParaRPr lang="sr-Latn-C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F25CA5C-D11F-4929-92BB-8D17F5D8D6BF}" type="datetimeFigureOut">
              <a:rPr lang="sr-Latn-CS" smtClean="0"/>
              <a:pPr/>
              <a:t>15.4.2020</a:t>
            </a:fld>
            <a:endParaRPr lang="sr-Latn-C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sr-Latn-C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CC4C60F-2A42-4490-B078-BEB0508285F9}" type="slidenum">
              <a:rPr lang="sr-Latn-CS" smtClean="0"/>
              <a:pPr/>
              <a:t>‹#›</a:t>
            </a:fld>
            <a:endParaRPr lang="sr-Latn-C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jura.kg.ac.rs/index.php/sr/dokumenti/866-modul-8-radno-pravo/view-category.ht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ARBITRA</a:t>
            </a:r>
            <a:r>
              <a:rPr lang="sr-Latn-RS" dirty="0" smtClean="0"/>
              <a:t>ŽNI SPORAZUM</a:t>
            </a:r>
            <a:endParaRPr lang="sr-Latn-CS" dirty="0"/>
          </a:p>
        </p:txBody>
      </p:sp>
      <p:sp>
        <p:nvSpPr>
          <p:cNvPr id="3" name="Subtitle 2"/>
          <p:cNvSpPr>
            <a:spLocks noGrp="1"/>
          </p:cNvSpPr>
          <p:nvPr>
            <p:ph type="subTitle" idx="1"/>
          </p:nvPr>
        </p:nvSpPr>
        <p:spPr/>
        <p:txBody>
          <a:bodyPr>
            <a:normAutofit/>
          </a:bodyPr>
          <a:lstStyle/>
          <a:p>
            <a:r>
              <a:rPr lang="sr-Latn-RS" dirty="0" smtClean="0"/>
              <a:t>Modul: moot court arbitraža</a:t>
            </a:r>
          </a:p>
          <a:p>
            <a:r>
              <a:rPr lang="sr-Latn-RS" dirty="0" smtClean="0"/>
              <a:t>Materija predviđena za 3. i 4. nedelju predavanja</a:t>
            </a:r>
          </a:p>
          <a:p>
            <a:r>
              <a:rPr lang="sr-Latn-RS" dirty="0" smtClean="0"/>
              <a:t>(Arbitražni sporazum; arbitri; arbitražni </a:t>
            </a:r>
            <a:r>
              <a:rPr lang="sr-Latn-RS" smtClean="0"/>
              <a:t>postupak</a:t>
            </a:r>
            <a:r>
              <a:rPr lang="sr-Latn-RS" smtClean="0"/>
              <a:t>)</a:t>
            </a:r>
            <a:endParaRPr lang="sr-Latn-R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Formalna</a:t>
            </a:r>
            <a:r>
              <a:rPr lang="en-US" i="1" dirty="0" smtClean="0"/>
              <a:t> </a:t>
            </a:r>
            <a:r>
              <a:rPr lang="en-US" i="1" dirty="0" err="1" smtClean="0"/>
              <a:t>punovažnost</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214282" y="928670"/>
            <a:ext cx="8572560" cy="5929330"/>
          </a:xfrm>
        </p:spPr>
        <p:txBody>
          <a:bodyPr>
            <a:normAutofit fontScale="85000" lnSpcReduction="20000"/>
          </a:bodyPr>
          <a:lstStyle/>
          <a:p>
            <a:pPr algn="just"/>
            <a:r>
              <a:rPr lang="en-US" dirty="0" err="1" smtClean="0"/>
              <a:t>Član</a:t>
            </a:r>
            <a:r>
              <a:rPr lang="en-US" dirty="0" smtClean="0"/>
              <a:t> 12. </a:t>
            </a:r>
            <a:r>
              <a:rPr lang="en-US" dirty="0" err="1" smtClean="0"/>
              <a:t>Zakona</a:t>
            </a:r>
            <a:r>
              <a:rPr lang="sr-Latn-RS" dirty="0" smtClean="0"/>
              <a:t> o arbitraži</a:t>
            </a:r>
            <a:endParaRPr lang="sr-Latn-CS" dirty="0" smtClean="0"/>
          </a:p>
          <a:p>
            <a:pPr algn="just">
              <a:buNone/>
            </a:pPr>
            <a:r>
              <a:rPr lang="en-US" dirty="0" smtClean="0"/>
              <a:t> </a:t>
            </a:r>
            <a:endParaRPr lang="sr-Latn-CS" dirty="0" smtClean="0"/>
          </a:p>
          <a:p>
            <a:pPr algn="just"/>
            <a:r>
              <a:rPr lang="en-US" dirty="0" smtClean="0"/>
              <a:t>1.Sporazumo </a:t>
            </a:r>
            <a:r>
              <a:rPr lang="en-US" dirty="0" err="1" smtClean="0"/>
              <a:t>arbitraži</a:t>
            </a:r>
            <a:r>
              <a:rPr lang="en-US" dirty="0" smtClean="0"/>
              <a:t> </a:t>
            </a:r>
            <a:r>
              <a:rPr lang="en-US" dirty="0" err="1" smtClean="0"/>
              <a:t>mora</a:t>
            </a:r>
            <a:r>
              <a:rPr lang="en-US" dirty="0" smtClean="0"/>
              <a:t> </a:t>
            </a:r>
            <a:r>
              <a:rPr lang="en-US" dirty="0" err="1" smtClean="0"/>
              <a:t>da</a:t>
            </a:r>
            <a:r>
              <a:rPr lang="en-US" dirty="0" smtClean="0"/>
              <a:t> se </a:t>
            </a:r>
            <a:r>
              <a:rPr lang="en-US" dirty="0" err="1" smtClean="0"/>
              <a:t>zaključi</a:t>
            </a:r>
            <a:r>
              <a:rPr lang="sr-Latn-RS" dirty="0" smtClean="0"/>
              <a:t> </a:t>
            </a:r>
            <a:r>
              <a:rPr lang="en-US" dirty="0" smtClean="0"/>
              <a:t>u </a:t>
            </a:r>
            <a:r>
              <a:rPr lang="en-US" dirty="0" err="1" smtClean="0"/>
              <a:t>pismenoj</a:t>
            </a:r>
            <a:r>
              <a:rPr lang="sr-Latn-RS" dirty="0" smtClean="0"/>
              <a:t> </a:t>
            </a:r>
            <a:r>
              <a:rPr lang="en-US" dirty="0" err="1" smtClean="0"/>
              <a:t>formi</a:t>
            </a:r>
            <a:r>
              <a:rPr lang="en-US" dirty="0" smtClean="0"/>
              <a:t>.</a:t>
            </a:r>
            <a:endParaRPr lang="sr-Latn-CS" dirty="0" smtClean="0"/>
          </a:p>
          <a:p>
            <a:pPr algn="just"/>
            <a:r>
              <a:rPr lang="en-US" dirty="0" smtClean="0"/>
              <a:t>2.Sporazum</a:t>
            </a:r>
            <a:r>
              <a:rPr lang="sr-Latn-RS" dirty="0" smtClean="0"/>
              <a:t> </a:t>
            </a:r>
            <a:r>
              <a:rPr lang="en-US" dirty="0" smtClean="0"/>
              <a:t>o </a:t>
            </a:r>
            <a:r>
              <a:rPr lang="en-US" dirty="0" err="1" smtClean="0"/>
              <a:t>arbitraži</a:t>
            </a:r>
            <a:r>
              <a:rPr lang="en-US" dirty="0" smtClean="0"/>
              <a:t> je</a:t>
            </a:r>
            <a:r>
              <a:rPr lang="sr-Latn-RS" dirty="0" smtClean="0"/>
              <a:t> </a:t>
            </a:r>
            <a:r>
              <a:rPr lang="en-US" dirty="0" err="1" smtClean="0"/>
              <a:t>zaključen</a:t>
            </a:r>
            <a:r>
              <a:rPr lang="sr-Latn-RS" dirty="0" smtClean="0"/>
              <a:t> </a:t>
            </a:r>
            <a:r>
              <a:rPr lang="en-US" dirty="0" smtClean="0"/>
              <a:t>u </a:t>
            </a:r>
            <a:r>
              <a:rPr lang="en-US" dirty="0" err="1" smtClean="0"/>
              <a:t>pismenoj</a:t>
            </a:r>
            <a:r>
              <a:rPr lang="sr-Latn-RS" dirty="0" smtClean="0"/>
              <a:t> </a:t>
            </a:r>
            <a:r>
              <a:rPr lang="en-US" dirty="0" err="1" smtClean="0"/>
              <a:t>formi</a:t>
            </a:r>
            <a:r>
              <a:rPr lang="en-US" dirty="0" smtClean="0"/>
              <a:t> </a:t>
            </a:r>
            <a:r>
              <a:rPr lang="en-US" dirty="0" err="1" smtClean="0"/>
              <a:t>ako</a:t>
            </a:r>
            <a:r>
              <a:rPr lang="sr-Latn-RS" dirty="0" smtClean="0"/>
              <a:t> </a:t>
            </a:r>
            <a:r>
              <a:rPr lang="en-US" dirty="0" smtClean="0"/>
              <a:t>je</a:t>
            </a:r>
            <a:r>
              <a:rPr lang="sr-Latn-RS" dirty="0" smtClean="0"/>
              <a:t> </a:t>
            </a:r>
            <a:r>
              <a:rPr lang="en-US" dirty="0" err="1" smtClean="0"/>
              <a:t>sadržan</a:t>
            </a:r>
            <a:r>
              <a:rPr lang="sr-Latn-RS" dirty="0" smtClean="0"/>
              <a:t> </a:t>
            </a:r>
            <a:r>
              <a:rPr lang="en-US" dirty="0" smtClean="0"/>
              <a:t>u </a:t>
            </a:r>
            <a:r>
              <a:rPr lang="en-US" dirty="0" err="1" smtClean="0"/>
              <a:t>ispravama</a:t>
            </a:r>
            <a:r>
              <a:rPr lang="sr-Latn-RS" dirty="0" smtClean="0"/>
              <a:t> </a:t>
            </a:r>
            <a:r>
              <a:rPr lang="en-US" dirty="0" err="1" smtClean="0"/>
              <a:t>koje</a:t>
            </a:r>
            <a:r>
              <a:rPr lang="sr-Latn-RS" dirty="0" smtClean="0"/>
              <a:t> </a:t>
            </a:r>
            <a:r>
              <a:rPr lang="en-US" dirty="0" err="1" smtClean="0"/>
              <a:t>su</a:t>
            </a:r>
            <a:r>
              <a:rPr lang="en-US" dirty="0" smtClean="0"/>
              <a:t> </a:t>
            </a:r>
            <a:r>
              <a:rPr lang="en-US" dirty="0" err="1" smtClean="0"/>
              <a:t>stranke</a:t>
            </a:r>
            <a:r>
              <a:rPr lang="sr-Latn-RS" dirty="0" smtClean="0"/>
              <a:t> </a:t>
            </a:r>
            <a:r>
              <a:rPr lang="en-US" dirty="0" err="1" smtClean="0"/>
              <a:t>potpisale</a:t>
            </a:r>
            <a:r>
              <a:rPr lang="en-US" dirty="0" smtClean="0"/>
              <a:t>.</a:t>
            </a:r>
            <a:endParaRPr lang="sr-Latn-CS" dirty="0" smtClean="0"/>
          </a:p>
          <a:p>
            <a:pPr algn="just"/>
            <a:r>
              <a:rPr lang="en-US" dirty="0" smtClean="0"/>
              <a:t>3.Smatra</a:t>
            </a:r>
            <a:r>
              <a:rPr lang="sr-Latn-RS" dirty="0" smtClean="0"/>
              <a:t> </a:t>
            </a:r>
            <a:r>
              <a:rPr lang="en-US" dirty="0" smtClean="0"/>
              <a:t>se </a:t>
            </a:r>
            <a:r>
              <a:rPr lang="en-US" dirty="0" err="1" smtClean="0"/>
              <a:t>da</a:t>
            </a:r>
            <a:r>
              <a:rPr lang="en-US" dirty="0" smtClean="0"/>
              <a:t> je</a:t>
            </a:r>
            <a:r>
              <a:rPr lang="sr-Latn-RS" dirty="0" smtClean="0"/>
              <a:t> </a:t>
            </a:r>
            <a:r>
              <a:rPr lang="en-US" dirty="0" err="1" smtClean="0"/>
              <a:t>sporazum</a:t>
            </a:r>
            <a:r>
              <a:rPr lang="sr-Latn-RS" dirty="0" smtClean="0"/>
              <a:t> </a:t>
            </a:r>
            <a:r>
              <a:rPr lang="en-US" dirty="0" smtClean="0"/>
              <a:t>o </a:t>
            </a:r>
            <a:r>
              <a:rPr lang="en-US" dirty="0" err="1" smtClean="0"/>
              <a:t>arbitraži</a:t>
            </a:r>
            <a:r>
              <a:rPr lang="en-US" dirty="0" smtClean="0"/>
              <a:t> u </a:t>
            </a:r>
            <a:r>
              <a:rPr lang="en-US" dirty="0" err="1" smtClean="0"/>
              <a:t>pismenoj</a:t>
            </a:r>
            <a:r>
              <a:rPr lang="sr-Latn-RS" dirty="0" smtClean="0"/>
              <a:t> </a:t>
            </a:r>
            <a:r>
              <a:rPr lang="en-US" dirty="0" err="1" smtClean="0"/>
              <a:t>formi</a:t>
            </a:r>
            <a:r>
              <a:rPr lang="en-US" dirty="0" smtClean="0"/>
              <a:t> </a:t>
            </a:r>
            <a:r>
              <a:rPr lang="en-US" dirty="0" err="1" smtClean="0"/>
              <a:t>ako</a:t>
            </a:r>
            <a:r>
              <a:rPr lang="sr-Latn-RS" dirty="0" smtClean="0"/>
              <a:t> </a:t>
            </a:r>
            <a:r>
              <a:rPr lang="en-US" dirty="0" smtClean="0"/>
              <a:t>je</a:t>
            </a:r>
            <a:r>
              <a:rPr lang="sr-Latn-RS" dirty="0" smtClean="0"/>
              <a:t> </a:t>
            </a:r>
            <a:r>
              <a:rPr lang="en-US" dirty="0" err="1" smtClean="0"/>
              <a:t>zaključen</a:t>
            </a:r>
            <a:r>
              <a:rPr lang="sr-Latn-RS" dirty="0" smtClean="0"/>
              <a:t> </a:t>
            </a:r>
            <a:r>
              <a:rPr lang="en-US" dirty="0" err="1" smtClean="0"/>
              <a:t>razmenom</a:t>
            </a:r>
            <a:r>
              <a:rPr lang="sr-Latn-RS" dirty="0" smtClean="0"/>
              <a:t> </a:t>
            </a:r>
            <a:r>
              <a:rPr lang="en-US" dirty="0" err="1" smtClean="0"/>
              <a:t>poruka</a:t>
            </a:r>
            <a:r>
              <a:rPr lang="sr-Latn-RS" dirty="0" smtClean="0"/>
              <a:t> </a:t>
            </a:r>
            <a:r>
              <a:rPr lang="en-US" dirty="0" err="1" smtClean="0"/>
              <a:t>putem</a:t>
            </a:r>
            <a:r>
              <a:rPr lang="sr-Latn-RS" dirty="0" smtClean="0"/>
              <a:t> </a:t>
            </a:r>
            <a:r>
              <a:rPr lang="en-US" dirty="0" err="1" smtClean="0"/>
              <a:t>sredstava</a:t>
            </a:r>
            <a:r>
              <a:rPr lang="sr-Latn-RS" dirty="0" smtClean="0"/>
              <a:t> </a:t>
            </a:r>
            <a:r>
              <a:rPr lang="en-US" dirty="0" err="1" smtClean="0"/>
              <a:t>komunikacije</a:t>
            </a:r>
            <a:r>
              <a:rPr lang="en-US" dirty="0" smtClean="0"/>
              <a:t>, </a:t>
            </a:r>
            <a:r>
              <a:rPr lang="en-US" dirty="0" err="1" smtClean="0"/>
              <a:t>koja</a:t>
            </a:r>
            <a:r>
              <a:rPr lang="sr-Latn-RS" dirty="0" smtClean="0"/>
              <a:t> </a:t>
            </a:r>
            <a:r>
              <a:rPr lang="en-US" dirty="0" err="1" smtClean="0"/>
              <a:t>omogućavaju</a:t>
            </a:r>
            <a:r>
              <a:rPr lang="sr-Latn-RS" dirty="0" smtClean="0"/>
              <a:t> </a:t>
            </a:r>
            <a:r>
              <a:rPr lang="en-US" dirty="0" err="1" smtClean="0"/>
              <a:t>pismeni</a:t>
            </a:r>
            <a:r>
              <a:rPr lang="sr-Latn-RS" dirty="0" smtClean="0"/>
              <a:t> </a:t>
            </a:r>
            <a:r>
              <a:rPr lang="en-US" dirty="0" err="1" smtClean="0"/>
              <a:t>dokaz</a:t>
            </a:r>
            <a:r>
              <a:rPr lang="sr-Latn-RS" dirty="0" smtClean="0"/>
              <a:t> </a:t>
            </a:r>
            <a:r>
              <a:rPr lang="en-US" dirty="0" smtClean="0"/>
              <a:t>o </a:t>
            </a:r>
            <a:r>
              <a:rPr lang="en-US" dirty="0" err="1" smtClean="0"/>
              <a:t>sporazumu</a:t>
            </a:r>
            <a:r>
              <a:rPr lang="sr-Latn-RS" dirty="0" smtClean="0"/>
              <a:t> </a:t>
            </a:r>
            <a:r>
              <a:rPr lang="en-US" dirty="0" err="1" smtClean="0"/>
              <a:t>stranaka</a:t>
            </a:r>
            <a:r>
              <a:rPr lang="en-US" dirty="0" smtClean="0"/>
              <a:t>, </a:t>
            </a:r>
            <a:r>
              <a:rPr lang="en-US" dirty="0" err="1" smtClean="0"/>
              <a:t>bez</a:t>
            </a:r>
            <a:r>
              <a:rPr lang="sr-Latn-RS" dirty="0" smtClean="0"/>
              <a:t> </a:t>
            </a:r>
            <a:r>
              <a:rPr lang="en-US" dirty="0" err="1" smtClean="0"/>
              <a:t>obzira</a:t>
            </a:r>
            <a:r>
              <a:rPr lang="sr-Latn-RS" dirty="0" smtClean="0"/>
              <a:t> </a:t>
            </a:r>
            <a:r>
              <a:rPr lang="en-US" dirty="0" err="1" smtClean="0"/>
              <a:t>da</a:t>
            </a:r>
            <a:r>
              <a:rPr lang="en-US" dirty="0" smtClean="0"/>
              <a:t> </a:t>
            </a:r>
            <a:r>
              <a:rPr lang="en-US" dirty="0" err="1" smtClean="0"/>
              <a:t>li</a:t>
            </a:r>
            <a:r>
              <a:rPr lang="en-US" dirty="0" smtClean="0"/>
              <a:t> </a:t>
            </a:r>
            <a:r>
              <a:rPr lang="en-US" dirty="0" err="1" smtClean="0"/>
              <a:t>su</a:t>
            </a:r>
            <a:r>
              <a:rPr lang="en-US" dirty="0" smtClean="0"/>
              <a:t> </a:t>
            </a:r>
            <a:r>
              <a:rPr lang="en-US" dirty="0" err="1" smtClean="0"/>
              <a:t>te</a:t>
            </a:r>
            <a:r>
              <a:rPr lang="en-US" dirty="0" smtClean="0"/>
              <a:t> </a:t>
            </a:r>
            <a:r>
              <a:rPr lang="en-US" dirty="0" err="1" smtClean="0"/>
              <a:t>porukestrankepotpisale</a:t>
            </a:r>
            <a:r>
              <a:rPr lang="en-US" dirty="0" smtClean="0"/>
              <a:t>.</a:t>
            </a:r>
            <a:endParaRPr lang="sr-Latn-CS" dirty="0" smtClean="0"/>
          </a:p>
          <a:p>
            <a:pPr algn="just"/>
            <a:r>
              <a:rPr lang="en-US" dirty="0" smtClean="0"/>
              <a:t>4.Sporazum</a:t>
            </a:r>
            <a:r>
              <a:rPr lang="sr-Latn-RS" dirty="0" smtClean="0"/>
              <a:t> </a:t>
            </a:r>
            <a:r>
              <a:rPr lang="en-US" dirty="0" smtClean="0"/>
              <a:t>o </a:t>
            </a:r>
            <a:r>
              <a:rPr lang="en-US" dirty="0" err="1" smtClean="0"/>
              <a:t>arbitraži</a:t>
            </a:r>
            <a:r>
              <a:rPr lang="sr-Latn-RS" dirty="0" smtClean="0"/>
              <a:t> </a:t>
            </a:r>
            <a:r>
              <a:rPr lang="en-US" dirty="0" err="1" smtClean="0"/>
              <a:t>smatra</a:t>
            </a:r>
            <a:r>
              <a:rPr lang="sr-Latn-RS" dirty="0" smtClean="0"/>
              <a:t> </a:t>
            </a:r>
            <a:r>
              <a:rPr lang="en-US" dirty="0" smtClean="0"/>
              <a:t>se </a:t>
            </a:r>
            <a:r>
              <a:rPr lang="en-US" dirty="0" err="1" smtClean="0"/>
              <a:t>zaključenim</a:t>
            </a:r>
            <a:r>
              <a:rPr lang="sr-Latn-RS" dirty="0" smtClean="0"/>
              <a:t> </a:t>
            </a:r>
            <a:r>
              <a:rPr lang="en-US" dirty="0" err="1" smtClean="0"/>
              <a:t>i</a:t>
            </a:r>
            <a:r>
              <a:rPr lang="en-US" dirty="0" smtClean="0"/>
              <a:t> </a:t>
            </a:r>
            <a:r>
              <a:rPr lang="en-US" dirty="0" err="1" smtClean="0"/>
              <a:t>ako</a:t>
            </a:r>
            <a:r>
              <a:rPr lang="sr-Latn-RS" dirty="0" smtClean="0"/>
              <a:t> </a:t>
            </a:r>
            <a:r>
              <a:rPr lang="en-US" dirty="0" smtClean="0"/>
              <a:t>se </a:t>
            </a:r>
            <a:r>
              <a:rPr lang="en-US" dirty="0" err="1" smtClean="0"/>
              <a:t>stranke</a:t>
            </a:r>
            <a:r>
              <a:rPr lang="sr-Latn-RS" dirty="0" smtClean="0"/>
              <a:t> </a:t>
            </a:r>
            <a:r>
              <a:rPr lang="en-US" dirty="0" smtClean="0"/>
              <a:t>u </a:t>
            </a:r>
            <a:r>
              <a:rPr lang="en-US" dirty="0" err="1" smtClean="0"/>
              <a:t>pismenom</a:t>
            </a:r>
            <a:r>
              <a:rPr lang="sr-Latn-RS" dirty="0" smtClean="0"/>
              <a:t> </a:t>
            </a:r>
            <a:r>
              <a:rPr lang="en-US" dirty="0" err="1" smtClean="0"/>
              <a:t>ugovoru</a:t>
            </a:r>
            <a:r>
              <a:rPr lang="sr-Latn-RS" dirty="0" smtClean="0"/>
              <a:t> </a:t>
            </a:r>
            <a:r>
              <a:rPr lang="en-US" dirty="0" err="1" smtClean="0"/>
              <a:t>pozovu</a:t>
            </a:r>
            <a:r>
              <a:rPr lang="sr-Latn-RS" dirty="0" smtClean="0"/>
              <a:t> </a:t>
            </a:r>
            <a:r>
              <a:rPr lang="en-US" dirty="0" err="1" smtClean="0"/>
              <a:t>na</a:t>
            </a:r>
            <a:r>
              <a:rPr lang="sr-Latn-RS" dirty="0" smtClean="0"/>
              <a:t> </a:t>
            </a:r>
            <a:r>
              <a:rPr lang="en-US" dirty="0" err="1" smtClean="0"/>
              <a:t>drugo</a:t>
            </a:r>
            <a:r>
              <a:rPr lang="sr-Latn-RS" dirty="0" smtClean="0"/>
              <a:t> </a:t>
            </a:r>
            <a:r>
              <a:rPr lang="en-US" dirty="0" err="1" smtClean="0"/>
              <a:t>pismeno</a:t>
            </a:r>
            <a:r>
              <a:rPr lang="sr-Latn-RS" dirty="0" smtClean="0"/>
              <a:t> </a:t>
            </a:r>
            <a:r>
              <a:rPr lang="en-US" dirty="0" err="1" smtClean="0"/>
              <a:t>koje</a:t>
            </a:r>
            <a:r>
              <a:rPr lang="sr-Latn-RS" dirty="0" smtClean="0"/>
              <a:t> </a:t>
            </a:r>
            <a:r>
              <a:rPr lang="en-US" dirty="0" err="1" smtClean="0"/>
              <a:t>sadrži</a:t>
            </a:r>
            <a:r>
              <a:rPr lang="sr-Latn-RS" dirty="0" smtClean="0"/>
              <a:t> </a:t>
            </a:r>
            <a:r>
              <a:rPr lang="en-US" dirty="0" err="1" smtClean="0"/>
              <a:t>sporazum</a:t>
            </a:r>
            <a:r>
              <a:rPr lang="sr-Latn-RS" dirty="0" smtClean="0"/>
              <a:t> </a:t>
            </a:r>
            <a:r>
              <a:rPr lang="en-US" dirty="0" smtClean="0"/>
              <a:t>o </a:t>
            </a:r>
            <a:r>
              <a:rPr lang="en-US" dirty="0" err="1" smtClean="0"/>
              <a:t>arbitraži</a:t>
            </a:r>
            <a:r>
              <a:rPr lang="sr-Latn-RS" dirty="0" smtClean="0"/>
              <a:t> </a:t>
            </a:r>
            <a:r>
              <a:rPr lang="en-US" dirty="0" smtClean="0"/>
              <a:t>(</a:t>
            </a:r>
            <a:r>
              <a:rPr lang="en-US" dirty="0" err="1" smtClean="0"/>
              <a:t>opšti</a:t>
            </a:r>
            <a:r>
              <a:rPr lang="sr-Latn-RS" dirty="0" smtClean="0"/>
              <a:t> </a:t>
            </a:r>
            <a:r>
              <a:rPr lang="en-US" dirty="0" err="1" smtClean="0"/>
              <a:t>uslovi</a:t>
            </a:r>
            <a:r>
              <a:rPr lang="sr-Latn-RS" dirty="0" smtClean="0"/>
              <a:t> </a:t>
            </a:r>
            <a:r>
              <a:rPr lang="en-US" dirty="0" err="1" smtClean="0"/>
              <a:t>za</a:t>
            </a:r>
            <a:r>
              <a:rPr lang="sr-Latn-RS" dirty="0" smtClean="0"/>
              <a:t> </a:t>
            </a:r>
            <a:r>
              <a:rPr lang="en-US" dirty="0" err="1" smtClean="0"/>
              <a:t>zaključenje</a:t>
            </a:r>
            <a:r>
              <a:rPr lang="sr-Latn-RS" dirty="0" smtClean="0"/>
              <a:t> </a:t>
            </a:r>
            <a:r>
              <a:rPr lang="en-US" dirty="0" err="1" smtClean="0"/>
              <a:t>pravnog</a:t>
            </a:r>
            <a:r>
              <a:rPr lang="sr-Latn-RS" dirty="0" smtClean="0"/>
              <a:t> </a:t>
            </a:r>
            <a:r>
              <a:rPr lang="en-US" dirty="0" err="1" smtClean="0"/>
              <a:t>posla</a:t>
            </a:r>
            <a:r>
              <a:rPr lang="en-US" dirty="0" smtClean="0"/>
              <a:t>, </a:t>
            </a:r>
            <a:r>
              <a:rPr lang="en-US" dirty="0" err="1" smtClean="0"/>
              <a:t>tekst</a:t>
            </a:r>
            <a:r>
              <a:rPr lang="sr-Latn-RS" dirty="0" smtClean="0"/>
              <a:t> </a:t>
            </a:r>
            <a:r>
              <a:rPr lang="en-US" dirty="0" err="1" smtClean="0"/>
              <a:t>drugog</a:t>
            </a:r>
            <a:r>
              <a:rPr lang="sr-Latn-RS" dirty="0" smtClean="0"/>
              <a:t> </a:t>
            </a:r>
            <a:r>
              <a:rPr lang="en-US" dirty="0" err="1" smtClean="0"/>
              <a:t>ugovora</a:t>
            </a:r>
            <a:r>
              <a:rPr lang="sr-Latn-RS" dirty="0" smtClean="0"/>
              <a:t> </a:t>
            </a:r>
            <a:r>
              <a:rPr lang="en-US" dirty="0" err="1" smtClean="0"/>
              <a:t>i</a:t>
            </a:r>
            <a:r>
              <a:rPr lang="en-US" dirty="0" smtClean="0"/>
              <a:t> sl.) </a:t>
            </a:r>
            <a:r>
              <a:rPr lang="en-US" dirty="0" err="1" smtClean="0"/>
              <a:t>ako</a:t>
            </a:r>
            <a:r>
              <a:rPr lang="sr-Latn-RS" dirty="0" smtClean="0"/>
              <a:t> </a:t>
            </a:r>
            <a:r>
              <a:rPr lang="en-US" dirty="0" smtClean="0"/>
              <a:t>je</a:t>
            </a:r>
            <a:r>
              <a:rPr lang="sr-Latn-RS" dirty="0" smtClean="0"/>
              <a:t> </a:t>
            </a:r>
            <a:r>
              <a:rPr lang="en-US" dirty="0" err="1" smtClean="0"/>
              <a:t>cilj</a:t>
            </a:r>
            <a:r>
              <a:rPr lang="sr-Latn-RS" dirty="0" smtClean="0"/>
              <a:t> </a:t>
            </a:r>
            <a:r>
              <a:rPr lang="en-US" dirty="0" smtClean="0"/>
              <a:t>tog </a:t>
            </a:r>
            <a:r>
              <a:rPr lang="en-US" dirty="0" err="1" smtClean="0"/>
              <a:t>pozivanja</a:t>
            </a:r>
            <a:r>
              <a:rPr lang="sr-Latn-RS" dirty="0" smtClean="0"/>
              <a:t> </a:t>
            </a:r>
            <a:r>
              <a:rPr lang="en-US" dirty="0" err="1" smtClean="0"/>
              <a:t>da</a:t>
            </a:r>
            <a:r>
              <a:rPr lang="sr-Latn-RS" dirty="0" smtClean="0"/>
              <a:t> </a:t>
            </a:r>
            <a:r>
              <a:rPr lang="en-US" dirty="0" err="1" smtClean="0"/>
              <a:t>sporazum</a:t>
            </a:r>
            <a:r>
              <a:rPr lang="sr-Latn-RS" dirty="0" smtClean="0"/>
              <a:t> </a:t>
            </a:r>
            <a:r>
              <a:rPr lang="en-US" dirty="0" smtClean="0"/>
              <a:t>o </a:t>
            </a:r>
            <a:r>
              <a:rPr lang="en-US" dirty="0" err="1" smtClean="0"/>
              <a:t>arbitraži</a:t>
            </a:r>
            <a:r>
              <a:rPr lang="sr-Latn-RS" dirty="0" smtClean="0"/>
              <a:t> </a:t>
            </a:r>
            <a:r>
              <a:rPr lang="en-US" dirty="0" err="1" smtClean="0"/>
              <a:t>postane</a:t>
            </a:r>
            <a:r>
              <a:rPr lang="sr-Latn-RS" dirty="0" smtClean="0"/>
              <a:t> </a:t>
            </a:r>
            <a:r>
              <a:rPr lang="en-US" dirty="0" err="1" smtClean="0"/>
              <a:t>sastavni</a:t>
            </a:r>
            <a:r>
              <a:rPr lang="sr-Latn-RS" dirty="0" smtClean="0"/>
              <a:t> </a:t>
            </a:r>
            <a:r>
              <a:rPr lang="en-US" dirty="0" err="1" smtClean="0"/>
              <a:t>deo</a:t>
            </a:r>
            <a:r>
              <a:rPr lang="sr-Latn-RS" dirty="0" smtClean="0"/>
              <a:t> </a:t>
            </a:r>
            <a:r>
              <a:rPr lang="en-US" dirty="0" err="1" smtClean="0"/>
              <a:t>ugovora</a:t>
            </a:r>
            <a:r>
              <a:rPr lang="en-US" dirty="0" smtClean="0"/>
              <a:t>.</a:t>
            </a:r>
            <a:endParaRPr lang="sr-Latn-CS" dirty="0" smtClean="0"/>
          </a:p>
          <a:p>
            <a:pPr algn="just"/>
            <a:r>
              <a:rPr lang="en-US" dirty="0" smtClean="0"/>
              <a:t>5.Smatra</a:t>
            </a:r>
            <a:r>
              <a:rPr lang="sr-Latn-RS" dirty="0" smtClean="0"/>
              <a:t> </a:t>
            </a:r>
            <a:r>
              <a:rPr lang="en-US" dirty="0" smtClean="0"/>
              <a:t>se </a:t>
            </a:r>
            <a:r>
              <a:rPr lang="en-US" dirty="0" err="1" smtClean="0"/>
              <a:t>da</a:t>
            </a:r>
            <a:r>
              <a:rPr lang="sr-Latn-RS" dirty="0" smtClean="0"/>
              <a:t> </a:t>
            </a:r>
            <a:r>
              <a:rPr lang="en-US" dirty="0" err="1" smtClean="0"/>
              <a:t>postoji</a:t>
            </a:r>
            <a:r>
              <a:rPr lang="sr-Latn-RS" dirty="0" smtClean="0"/>
              <a:t> </a:t>
            </a:r>
            <a:r>
              <a:rPr lang="en-US" dirty="0" err="1" smtClean="0"/>
              <a:t>sporazum</a:t>
            </a:r>
            <a:r>
              <a:rPr lang="sr-Latn-RS" dirty="0" smtClean="0"/>
              <a:t> </a:t>
            </a:r>
            <a:r>
              <a:rPr lang="en-US" dirty="0" smtClean="0"/>
              <a:t>o </a:t>
            </a:r>
            <a:r>
              <a:rPr lang="en-US" dirty="0" err="1" smtClean="0"/>
              <a:t>arbitraži</a:t>
            </a:r>
            <a:r>
              <a:rPr lang="sr-Latn-RS" dirty="0" smtClean="0"/>
              <a:t> </a:t>
            </a:r>
            <a:r>
              <a:rPr lang="en-US" dirty="0" err="1" smtClean="0"/>
              <a:t>i</a:t>
            </a:r>
            <a:r>
              <a:rPr lang="en-US" dirty="0" smtClean="0"/>
              <a:t> </a:t>
            </a:r>
            <a:r>
              <a:rPr lang="en-US" dirty="0" err="1" smtClean="0"/>
              <a:t>ako</a:t>
            </a:r>
            <a:r>
              <a:rPr lang="sr-Latn-RS" dirty="0" smtClean="0"/>
              <a:t> </a:t>
            </a:r>
            <a:r>
              <a:rPr lang="en-US" dirty="0" err="1" smtClean="0"/>
              <a:t>tužilac</a:t>
            </a:r>
            <a:r>
              <a:rPr lang="sr-Latn-RS" dirty="0" smtClean="0"/>
              <a:t> </a:t>
            </a:r>
            <a:r>
              <a:rPr lang="en-US" dirty="0" err="1" smtClean="0"/>
              <a:t>pismenim</a:t>
            </a:r>
            <a:r>
              <a:rPr lang="sr-Latn-RS" dirty="0" smtClean="0"/>
              <a:t> </a:t>
            </a:r>
            <a:r>
              <a:rPr lang="en-US" dirty="0" err="1" smtClean="0"/>
              <a:t>putem</a:t>
            </a:r>
            <a:r>
              <a:rPr lang="sr-Latn-RS" dirty="0" smtClean="0"/>
              <a:t> </a:t>
            </a:r>
            <a:r>
              <a:rPr lang="en-US" dirty="0" err="1" smtClean="0"/>
              <a:t>pokrene</a:t>
            </a:r>
            <a:r>
              <a:rPr lang="sr-Latn-RS" dirty="0" smtClean="0"/>
              <a:t> </a:t>
            </a:r>
            <a:r>
              <a:rPr lang="en-US" dirty="0" err="1" smtClean="0"/>
              <a:t>arbitražni</a:t>
            </a:r>
            <a:r>
              <a:rPr lang="sr-Latn-RS" dirty="0" smtClean="0"/>
              <a:t> </a:t>
            </a:r>
            <a:r>
              <a:rPr lang="en-US" dirty="0" err="1" smtClean="0"/>
              <a:t>spor</a:t>
            </a:r>
            <a:r>
              <a:rPr lang="en-US" dirty="0" smtClean="0"/>
              <a:t>, a </a:t>
            </a:r>
            <a:r>
              <a:rPr lang="en-US" dirty="0" err="1" smtClean="0"/>
              <a:t>tuženi</a:t>
            </a:r>
            <a:r>
              <a:rPr lang="sr-Latn-RS" dirty="0" smtClean="0"/>
              <a:t> </a:t>
            </a:r>
            <a:r>
              <a:rPr lang="en-US" dirty="0" err="1" smtClean="0"/>
              <a:t>izričito</a:t>
            </a:r>
            <a:r>
              <a:rPr lang="sr-Latn-RS" dirty="0" smtClean="0"/>
              <a:t> </a:t>
            </a:r>
            <a:r>
              <a:rPr lang="en-US" dirty="0" err="1" smtClean="0"/>
              <a:t>prihvati</a:t>
            </a:r>
            <a:r>
              <a:rPr lang="sr-Latn-RS" dirty="0" smtClean="0"/>
              <a:t> </a:t>
            </a:r>
            <a:r>
              <a:rPr lang="en-US" dirty="0" err="1" smtClean="0"/>
              <a:t>arbitražu</a:t>
            </a:r>
            <a:r>
              <a:rPr lang="sr-Latn-RS" dirty="0" smtClean="0"/>
              <a:t> </a:t>
            </a:r>
            <a:r>
              <a:rPr lang="en-US" dirty="0" err="1" smtClean="0"/>
              <a:t>i</a:t>
            </a:r>
            <a:r>
              <a:rPr lang="en-US" dirty="0" smtClean="0"/>
              <a:t> s </a:t>
            </a:r>
            <a:r>
              <a:rPr lang="en-US" dirty="0" err="1" smtClean="0"/>
              <a:t>tim</a:t>
            </a:r>
            <a:r>
              <a:rPr lang="sr-Latn-RS" dirty="0" smtClean="0"/>
              <a:t> </a:t>
            </a:r>
            <a:r>
              <a:rPr lang="en-US" dirty="0" smtClean="0"/>
              <a:t>se </a:t>
            </a:r>
            <a:r>
              <a:rPr lang="en-US" dirty="0" err="1" smtClean="0"/>
              <a:t>saglasi</a:t>
            </a:r>
            <a:r>
              <a:rPr lang="sr-Latn-RS" dirty="0" smtClean="0"/>
              <a:t> </a:t>
            </a:r>
            <a:r>
              <a:rPr lang="en-US" dirty="0" smtClean="0"/>
              <a:t>u </a:t>
            </a:r>
            <a:r>
              <a:rPr lang="en-US" dirty="0" err="1" smtClean="0"/>
              <a:t>pismenoj</a:t>
            </a:r>
            <a:r>
              <a:rPr lang="sr-Latn-RS" dirty="0" smtClean="0"/>
              <a:t> </a:t>
            </a:r>
            <a:r>
              <a:rPr lang="en-US" dirty="0" err="1" smtClean="0"/>
              <a:t>formi</a:t>
            </a:r>
            <a:r>
              <a:rPr lang="sr-Latn-RS" dirty="0" smtClean="0"/>
              <a:t> </a:t>
            </a:r>
            <a:r>
              <a:rPr lang="en-US" dirty="0" err="1" smtClean="0"/>
              <a:t>ili</a:t>
            </a:r>
            <a:r>
              <a:rPr lang="sr-Latn-RS" dirty="0" smtClean="0"/>
              <a:t> </a:t>
            </a:r>
            <a:r>
              <a:rPr lang="en-US" dirty="0" smtClean="0"/>
              <a:t>u </a:t>
            </a:r>
            <a:r>
              <a:rPr lang="en-US" dirty="0" err="1" smtClean="0"/>
              <a:t>izjavi</a:t>
            </a:r>
            <a:r>
              <a:rPr lang="sr-Latn-RS" dirty="0" smtClean="0"/>
              <a:t> </a:t>
            </a:r>
            <a:r>
              <a:rPr lang="en-US" dirty="0" err="1" smtClean="0"/>
              <a:t>na</a:t>
            </a:r>
            <a:r>
              <a:rPr lang="en-US" dirty="0" smtClean="0"/>
              <a:t> </a:t>
            </a:r>
            <a:r>
              <a:rPr lang="en-US" dirty="0" err="1" smtClean="0"/>
              <a:t>zapisniku</a:t>
            </a:r>
            <a:r>
              <a:rPr lang="sr-Latn-RS" dirty="0" smtClean="0"/>
              <a:t> </a:t>
            </a:r>
            <a:r>
              <a:rPr lang="en-US" dirty="0" err="1" smtClean="0"/>
              <a:t>na</a:t>
            </a:r>
            <a:r>
              <a:rPr lang="sr-Latn-RS" dirty="0" smtClean="0"/>
              <a:t> </a:t>
            </a:r>
            <a:r>
              <a:rPr lang="en-US" dirty="0" err="1" smtClean="0"/>
              <a:t>ročištu</a:t>
            </a:r>
            <a:r>
              <a:rPr lang="en-US" dirty="0" smtClean="0"/>
              <a:t>, </a:t>
            </a:r>
            <a:r>
              <a:rPr lang="en-US" dirty="0" err="1" smtClean="0"/>
              <a:t>kao</a:t>
            </a:r>
            <a:r>
              <a:rPr lang="sr-Latn-RS" dirty="0" smtClean="0"/>
              <a:t> </a:t>
            </a:r>
            <a:r>
              <a:rPr lang="en-US" dirty="0" err="1" smtClean="0"/>
              <a:t>i</a:t>
            </a:r>
            <a:r>
              <a:rPr lang="en-US" dirty="0" smtClean="0"/>
              <a:t> </a:t>
            </a:r>
            <a:r>
              <a:rPr lang="en-US" dirty="0" err="1" smtClean="0"/>
              <a:t>ako</a:t>
            </a:r>
            <a:r>
              <a:rPr lang="sr-Latn-RS" dirty="0" smtClean="0"/>
              <a:t> </a:t>
            </a:r>
            <a:r>
              <a:rPr lang="en-US" dirty="0" err="1" smtClean="0"/>
              <a:t>uzme</a:t>
            </a:r>
            <a:r>
              <a:rPr lang="sr-Latn-RS" dirty="0" smtClean="0"/>
              <a:t> </a:t>
            </a:r>
            <a:r>
              <a:rPr lang="en-US" dirty="0" err="1" smtClean="0"/>
              <a:t>učešće</a:t>
            </a:r>
            <a:r>
              <a:rPr lang="sr-Latn-RS" dirty="0" smtClean="0"/>
              <a:t> </a:t>
            </a:r>
            <a:r>
              <a:rPr lang="en-US" dirty="0" smtClean="0"/>
              <a:t>u </a:t>
            </a:r>
            <a:r>
              <a:rPr lang="en-US" dirty="0" err="1" smtClean="0"/>
              <a:t>arbitražnom</a:t>
            </a:r>
            <a:r>
              <a:rPr lang="sr-Latn-RS" dirty="0" smtClean="0"/>
              <a:t> </a:t>
            </a:r>
            <a:r>
              <a:rPr lang="en-US" dirty="0" err="1" smtClean="0"/>
              <a:t>postupkui</a:t>
            </a:r>
            <a:r>
              <a:rPr lang="en-US" dirty="0" smtClean="0"/>
              <a:t> do </a:t>
            </a:r>
            <a:r>
              <a:rPr lang="en-US" dirty="0" err="1" smtClean="0"/>
              <a:t>upuštanja</a:t>
            </a:r>
            <a:r>
              <a:rPr lang="sr-Latn-RS" dirty="0" smtClean="0"/>
              <a:t> </a:t>
            </a:r>
            <a:r>
              <a:rPr lang="en-US" dirty="0" smtClean="0"/>
              <a:t>u </a:t>
            </a:r>
            <a:r>
              <a:rPr lang="en-US" dirty="0" err="1" smtClean="0"/>
              <a:t>raspravljanje</a:t>
            </a:r>
            <a:r>
              <a:rPr lang="sr-Latn-RS" dirty="0" smtClean="0"/>
              <a:t> </a:t>
            </a:r>
            <a:r>
              <a:rPr lang="en-US" dirty="0" smtClean="0"/>
              <a:t>o</a:t>
            </a:r>
            <a:r>
              <a:rPr lang="sr-Latn-RS" dirty="0" smtClean="0"/>
              <a:t> </a:t>
            </a:r>
            <a:r>
              <a:rPr lang="en-US" dirty="0" err="1" smtClean="0"/>
              <a:t>predmetu</a:t>
            </a:r>
            <a:r>
              <a:rPr lang="sr-Latn-RS" dirty="0" smtClean="0"/>
              <a:t> </a:t>
            </a:r>
            <a:r>
              <a:rPr lang="en-US" dirty="0" err="1" smtClean="0"/>
              <a:t>spora</a:t>
            </a:r>
            <a:r>
              <a:rPr lang="sr-Latn-RS" dirty="0" smtClean="0"/>
              <a:t> </a:t>
            </a:r>
            <a:r>
              <a:rPr lang="en-US" dirty="0" smtClean="0"/>
              <a:t>ne</a:t>
            </a:r>
            <a:r>
              <a:rPr lang="sr-Latn-RS" dirty="0" smtClean="0"/>
              <a:t> </a:t>
            </a:r>
            <a:r>
              <a:rPr lang="en-US" dirty="0" err="1" smtClean="0"/>
              <a:t>istakne</a:t>
            </a:r>
            <a:r>
              <a:rPr lang="sr-Latn-RS" dirty="0" smtClean="0"/>
              <a:t> </a:t>
            </a:r>
            <a:r>
              <a:rPr lang="en-US" dirty="0" err="1" smtClean="0"/>
              <a:t>prigovor</a:t>
            </a:r>
            <a:r>
              <a:rPr lang="sr-Latn-RS" dirty="0" smtClean="0"/>
              <a:t> </a:t>
            </a:r>
            <a:r>
              <a:rPr lang="en-US" dirty="0" err="1" smtClean="0"/>
              <a:t>da</a:t>
            </a:r>
            <a:r>
              <a:rPr lang="sr-Latn-RS" dirty="0" smtClean="0"/>
              <a:t> </a:t>
            </a:r>
            <a:r>
              <a:rPr lang="en-US" dirty="0" smtClean="0"/>
              <a:t>ne</a:t>
            </a:r>
            <a:r>
              <a:rPr lang="sr-Latn-RS" dirty="0" smtClean="0"/>
              <a:t> </a:t>
            </a:r>
            <a:r>
              <a:rPr lang="en-US" dirty="0" err="1" smtClean="0"/>
              <a:t>postoji</a:t>
            </a:r>
            <a:r>
              <a:rPr lang="sr-Latn-RS" dirty="0" smtClean="0"/>
              <a:t> </a:t>
            </a:r>
            <a:r>
              <a:rPr lang="en-US" dirty="0" err="1" smtClean="0"/>
              <a:t>sporazum</a:t>
            </a:r>
            <a:r>
              <a:rPr lang="sr-Latn-RS" dirty="0" smtClean="0"/>
              <a:t> </a:t>
            </a:r>
            <a:r>
              <a:rPr lang="en-US" dirty="0" smtClean="0"/>
              <a:t>o </a:t>
            </a:r>
            <a:r>
              <a:rPr lang="en-US" dirty="0" err="1" smtClean="0"/>
              <a:t>arbitraži</a:t>
            </a:r>
            <a:r>
              <a:rPr lang="en-US" dirty="0" smtClean="0"/>
              <a:t>, </a:t>
            </a:r>
            <a:r>
              <a:rPr lang="en-US" dirty="0" err="1" smtClean="0"/>
              <a:t>odnosno</a:t>
            </a:r>
            <a:r>
              <a:rPr lang="sr-Latn-RS" dirty="0" smtClean="0"/>
              <a:t> </a:t>
            </a:r>
            <a:r>
              <a:rPr lang="en-US" dirty="0" smtClean="0"/>
              <a:t>ne</a:t>
            </a:r>
            <a:r>
              <a:rPr lang="sr-Latn-RS" dirty="0" smtClean="0"/>
              <a:t> </a:t>
            </a:r>
            <a:r>
              <a:rPr lang="en-US" dirty="0" err="1" smtClean="0"/>
              <a:t>ospori</a:t>
            </a:r>
            <a:r>
              <a:rPr lang="sr-Latn-RS" dirty="0" smtClean="0"/>
              <a:t> </a:t>
            </a:r>
            <a:r>
              <a:rPr lang="en-US" dirty="0" err="1" smtClean="0"/>
              <a:t>nadležnost</a:t>
            </a:r>
            <a:r>
              <a:rPr lang="sr-Latn-RS" dirty="0" smtClean="0"/>
              <a:t> </a:t>
            </a:r>
            <a:r>
              <a:rPr lang="en-US" dirty="0" err="1" smtClean="0"/>
              <a:t>arbitražnog</a:t>
            </a:r>
            <a:r>
              <a:rPr lang="sr-Latn-RS" dirty="0" smtClean="0"/>
              <a:t> </a:t>
            </a:r>
            <a:r>
              <a:rPr lang="en-US" dirty="0" err="1" smtClean="0"/>
              <a:t>suda</a:t>
            </a:r>
            <a:r>
              <a:rPr lang="en-US" dirty="0" smtClean="0"/>
              <a:t>.</a:t>
            </a:r>
            <a:endParaRPr lang="sr-Latn-C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Materijalna</a:t>
            </a:r>
            <a:r>
              <a:rPr lang="en-US" i="1" dirty="0" smtClean="0"/>
              <a:t> </a:t>
            </a:r>
            <a:r>
              <a:rPr lang="en-US" i="1" dirty="0" err="1" smtClean="0"/>
              <a:t>punovažnost</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dirty="0" err="1" smtClean="0"/>
              <a:t>Član</a:t>
            </a:r>
            <a:r>
              <a:rPr lang="en-US" dirty="0" smtClean="0"/>
              <a:t> 9. </a:t>
            </a:r>
            <a:r>
              <a:rPr lang="sr-Latn-RS" dirty="0" smtClean="0"/>
              <a:t>st. 1. ZOA</a:t>
            </a:r>
            <a:r>
              <a:rPr lang="en-US" dirty="0" smtClean="0"/>
              <a:t>:</a:t>
            </a:r>
            <a:endParaRPr lang="sr-Latn-CS" dirty="0" smtClean="0"/>
          </a:p>
          <a:p>
            <a:pPr algn="just"/>
            <a:r>
              <a:rPr lang="en-US" dirty="0" err="1" smtClean="0"/>
              <a:t>Sporazumom</a:t>
            </a:r>
            <a:r>
              <a:rPr lang="sr-Latn-RS" dirty="0" smtClean="0"/>
              <a:t> </a:t>
            </a:r>
            <a:r>
              <a:rPr lang="en-US" dirty="0" smtClean="0"/>
              <a:t>o</a:t>
            </a:r>
            <a:r>
              <a:rPr lang="sr-Latn-RS" dirty="0" smtClean="0"/>
              <a:t> </a:t>
            </a:r>
            <a:r>
              <a:rPr lang="en-US" dirty="0" smtClean="0"/>
              <a:t> </a:t>
            </a:r>
            <a:r>
              <a:rPr lang="en-US" dirty="0" err="1" smtClean="0"/>
              <a:t>arbitraži</a:t>
            </a:r>
            <a:r>
              <a:rPr lang="en-US" dirty="0" smtClean="0"/>
              <a:t> </a:t>
            </a:r>
            <a:r>
              <a:rPr lang="en-US" dirty="0" err="1" smtClean="0"/>
              <a:t>stranke</a:t>
            </a:r>
            <a:r>
              <a:rPr lang="sr-Latn-RS" dirty="0" smtClean="0"/>
              <a:t> </a:t>
            </a:r>
            <a:r>
              <a:rPr lang="en-US" dirty="0" err="1" smtClean="0"/>
              <a:t>poveravaju</a:t>
            </a:r>
            <a:r>
              <a:rPr lang="sr-Latn-RS" dirty="0" smtClean="0"/>
              <a:t> </a:t>
            </a:r>
            <a:r>
              <a:rPr lang="en-US" dirty="0" err="1" smtClean="0"/>
              <a:t>arbitražnom</a:t>
            </a:r>
            <a:r>
              <a:rPr lang="sr-Latn-RS" dirty="0" smtClean="0"/>
              <a:t> </a:t>
            </a:r>
            <a:r>
              <a:rPr lang="en-US" dirty="0" err="1" smtClean="0"/>
              <a:t>sudu</a:t>
            </a:r>
            <a:r>
              <a:rPr lang="sr-Latn-RS" dirty="0" smtClean="0"/>
              <a:t> </a:t>
            </a:r>
            <a:r>
              <a:rPr lang="en-US" dirty="0" err="1" smtClean="0"/>
              <a:t>na</a:t>
            </a:r>
            <a:r>
              <a:rPr lang="sr-Latn-RS" dirty="0" smtClean="0"/>
              <a:t> </a:t>
            </a:r>
            <a:r>
              <a:rPr lang="en-US" dirty="0" err="1" smtClean="0"/>
              <a:t>rešavanje</a:t>
            </a:r>
            <a:r>
              <a:rPr lang="sr-Latn-RS" dirty="0" smtClean="0"/>
              <a:t> </a:t>
            </a:r>
            <a:r>
              <a:rPr lang="en-US" dirty="0" err="1" smtClean="0"/>
              <a:t>svoje</a:t>
            </a:r>
            <a:r>
              <a:rPr lang="sr-Latn-RS" dirty="0" smtClean="0"/>
              <a:t> </a:t>
            </a:r>
            <a:r>
              <a:rPr lang="en-US" dirty="0" err="1" smtClean="0"/>
              <a:t>buduće</a:t>
            </a:r>
            <a:r>
              <a:rPr lang="sr-Latn-RS" dirty="0" smtClean="0"/>
              <a:t> </a:t>
            </a:r>
            <a:r>
              <a:rPr lang="en-US" dirty="0" err="1" smtClean="0"/>
              <a:t>sporove</a:t>
            </a:r>
            <a:r>
              <a:rPr lang="sr-Latn-RS" dirty="0" smtClean="0"/>
              <a:t> </a:t>
            </a:r>
            <a:r>
              <a:rPr lang="en-US" dirty="0" err="1" smtClean="0"/>
              <a:t>ili</a:t>
            </a:r>
            <a:r>
              <a:rPr lang="en-US" dirty="0" smtClean="0"/>
              <a:t> </a:t>
            </a:r>
            <a:r>
              <a:rPr lang="en-US" dirty="0" err="1" smtClean="0"/>
              <a:t>sporove</a:t>
            </a:r>
            <a:r>
              <a:rPr lang="sr-Latn-RS" dirty="0" smtClean="0"/>
              <a:t> </a:t>
            </a:r>
            <a:r>
              <a:rPr lang="en-US" dirty="0" err="1" smtClean="0"/>
              <a:t>nastale</a:t>
            </a:r>
            <a:r>
              <a:rPr lang="sr-Latn-RS" dirty="0" smtClean="0"/>
              <a:t> </a:t>
            </a:r>
            <a:r>
              <a:rPr lang="en-US" dirty="0" err="1" smtClean="0"/>
              <a:t>iz</a:t>
            </a:r>
            <a:r>
              <a:rPr lang="sr-Latn-RS" dirty="0" smtClean="0"/>
              <a:t> </a:t>
            </a:r>
            <a:r>
              <a:rPr lang="en-US" b="1" dirty="0" err="1" smtClean="0"/>
              <a:t>određenog</a:t>
            </a:r>
            <a:r>
              <a:rPr lang="sr-Latn-RS" b="1" dirty="0" smtClean="0"/>
              <a:t> </a:t>
            </a:r>
            <a:r>
              <a:rPr lang="en-US" dirty="0" err="1" smtClean="0"/>
              <a:t>pravnog</a:t>
            </a:r>
            <a:r>
              <a:rPr lang="sr-Latn-RS" dirty="0" smtClean="0"/>
              <a:t> </a:t>
            </a:r>
            <a:r>
              <a:rPr lang="en-US" dirty="0" err="1" smtClean="0"/>
              <a:t>odnosa</a:t>
            </a:r>
            <a:r>
              <a:rPr lang="en-US" dirty="0" smtClean="0"/>
              <a:t>.</a:t>
            </a:r>
            <a:endParaRPr lang="sr-Latn-RS" dirty="0" smtClean="0"/>
          </a:p>
          <a:p>
            <a:pPr algn="just"/>
            <a:endParaRPr lang="sr-Latn-RS" dirty="0" smtClean="0"/>
          </a:p>
          <a:p>
            <a:pPr algn="just"/>
            <a:endParaRPr lang="sr-Latn-RS" dirty="0" smtClean="0"/>
          </a:p>
          <a:p>
            <a:pPr algn="just">
              <a:buNone/>
            </a:pPr>
            <a:r>
              <a:rPr lang="en-US" dirty="0" smtClean="0"/>
              <a:t>U </a:t>
            </a:r>
            <a:r>
              <a:rPr lang="en-US" dirty="0" err="1" smtClean="0"/>
              <a:t>pitanju</a:t>
            </a:r>
            <a:r>
              <a:rPr lang="en-US" dirty="0" smtClean="0"/>
              <a:t> je </a:t>
            </a:r>
            <a:r>
              <a:rPr lang="en-US" dirty="0" err="1" smtClean="0"/>
              <a:t>zabrana</a:t>
            </a:r>
            <a:r>
              <a:rPr lang="en-US" dirty="0" smtClean="0"/>
              <a:t> </a:t>
            </a:r>
            <a:r>
              <a:rPr lang="en-US" dirty="0" err="1" smtClean="0"/>
              <a:t>generalne</a:t>
            </a:r>
            <a:r>
              <a:rPr lang="en-US" dirty="0" smtClean="0"/>
              <a:t> </a:t>
            </a:r>
            <a:r>
              <a:rPr lang="en-US" dirty="0" err="1" smtClean="0"/>
              <a:t>klauzule</a:t>
            </a:r>
            <a:r>
              <a:rPr lang="en-US" dirty="0" smtClean="0"/>
              <a:t>, </a:t>
            </a:r>
            <a:r>
              <a:rPr lang="en-US" dirty="0" err="1" smtClean="0"/>
              <a:t>što</a:t>
            </a:r>
            <a:r>
              <a:rPr lang="en-US" dirty="0" smtClean="0"/>
              <a:t> </a:t>
            </a:r>
            <a:r>
              <a:rPr lang="en-US" dirty="0" err="1" smtClean="0"/>
              <a:t>znači</a:t>
            </a:r>
            <a:r>
              <a:rPr lang="en-US" dirty="0" smtClean="0"/>
              <a:t> </a:t>
            </a:r>
            <a:r>
              <a:rPr lang="en-US" dirty="0" err="1" smtClean="0"/>
              <a:t>da</a:t>
            </a:r>
            <a:r>
              <a:rPr lang="en-US" dirty="0" smtClean="0"/>
              <a:t> se </a:t>
            </a:r>
            <a:r>
              <a:rPr lang="en-US" dirty="0" err="1" smtClean="0"/>
              <a:t>sporazum</a:t>
            </a:r>
            <a:r>
              <a:rPr lang="en-US" dirty="0" smtClean="0"/>
              <a:t> </a:t>
            </a:r>
            <a:r>
              <a:rPr lang="en-US" dirty="0" err="1" smtClean="0"/>
              <a:t>mora</a:t>
            </a:r>
            <a:r>
              <a:rPr lang="en-US" dirty="0" smtClean="0"/>
              <a:t> </a:t>
            </a:r>
            <a:r>
              <a:rPr lang="en-US" dirty="0" err="1" smtClean="0"/>
              <a:t>odnositi</a:t>
            </a:r>
            <a:r>
              <a:rPr lang="en-US" dirty="0" smtClean="0"/>
              <a:t> </a:t>
            </a:r>
            <a:r>
              <a:rPr lang="en-US" dirty="0" err="1" smtClean="0"/>
              <a:t>na</a:t>
            </a:r>
            <a:r>
              <a:rPr lang="en-US" dirty="0" smtClean="0"/>
              <a:t> </a:t>
            </a:r>
            <a:r>
              <a:rPr lang="en-US" dirty="0" err="1" smtClean="0"/>
              <a:t>određen</a:t>
            </a:r>
            <a:r>
              <a:rPr lang="en-US" dirty="0" smtClean="0"/>
              <a:t> </a:t>
            </a:r>
            <a:r>
              <a:rPr lang="en-US" dirty="0" err="1" smtClean="0"/>
              <a:t>pravni</a:t>
            </a:r>
            <a:r>
              <a:rPr lang="en-US" dirty="0" smtClean="0"/>
              <a:t> </a:t>
            </a:r>
            <a:r>
              <a:rPr lang="en-US" dirty="0" err="1" smtClean="0"/>
              <a:t>posao</a:t>
            </a:r>
            <a:r>
              <a:rPr lang="en-US" dirty="0" smtClean="0"/>
              <a:t>, a ne </a:t>
            </a:r>
            <a:r>
              <a:rPr lang="en-US" dirty="0" err="1" smtClean="0"/>
              <a:t>na</a:t>
            </a:r>
            <a:r>
              <a:rPr lang="en-US" dirty="0" smtClean="0"/>
              <a:t> </a:t>
            </a:r>
            <a:r>
              <a:rPr lang="en-US" dirty="0" err="1" smtClean="0"/>
              <a:t>sve</a:t>
            </a:r>
            <a:r>
              <a:rPr lang="en-US" dirty="0" smtClean="0"/>
              <a:t> </a:t>
            </a:r>
            <a:r>
              <a:rPr lang="en-US" dirty="0" err="1" smtClean="0"/>
              <a:t>buduće</a:t>
            </a:r>
            <a:r>
              <a:rPr lang="en-US" dirty="0" smtClean="0"/>
              <a:t> </a:t>
            </a:r>
            <a:r>
              <a:rPr lang="en-US" dirty="0" err="1" smtClean="0"/>
              <a:t>i</a:t>
            </a:r>
            <a:r>
              <a:rPr lang="en-US" dirty="0" smtClean="0"/>
              <a:t> </a:t>
            </a:r>
            <a:r>
              <a:rPr lang="en-US" dirty="0" err="1" smtClean="0"/>
              <a:t>eventualne</a:t>
            </a:r>
            <a:r>
              <a:rPr lang="en-US" dirty="0" smtClean="0"/>
              <a:t> </a:t>
            </a:r>
            <a:r>
              <a:rPr lang="en-US" dirty="0" err="1" smtClean="0"/>
              <a:t>poslove</a:t>
            </a:r>
            <a:r>
              <a:rPr lang="en-US" dirty="0" smtClean="0"/>
              <a:t> </a:t>
            </a:r>
            <a:r>
              <a:rPr lang="en-US" dirty="0" err="1" smtClean="0"/>
              <a:t>koje</a:t>
            </a:r>
            <a:r>
              <a:rPr lang="en-US" dirty="0" smtClean="0"/>
              <a:t> bi </a:t>
            </a:r>
            <a:r>
              <a:rPr lang="en-US" dirty="0" err="1" smtClean="0"/>
              <a:t>iste</a:t>
            </a:r>
            <a:r>
              <a:rPr lang="en-US" dirty="0" smtClean="0"/>
              <a:t> </a:t>
            </a:r>
            <a:r>
              <a:rPr lang="en-US" dirty="0" err="1" smtClean="0"/>
              <a:t>te</a:t>
            </a:r>
            <a:r>
              <a:rPr lang="en-US" dirty="0" smtClean="0"/>
              <a:t> </a:t>
            </a:r>
            <a:r>
              <a:rPr lang="en-US" dirty="0" err="1" smtClean="0"/>
              <a:t>stranke</a:t>
            </a:r>
            <a:r>
              <a:rPr lang="en-US" dirty="0" smtClean="0"/>
              <a:t> </a:t>
            </a:r>
            <a:r>
              <a:rPr lang="en-US" dirty="0" err="1" smtClean="0"/>
              <a:t>mogle</a:t>
            </a:r>
            <a:r>
              <a:rPr lang="en-US" dirty="0" smtClean="0"/>
              <a:t> </a:t>
            </a:r>
            <a:r>
              <a:rPr lang="en-US" dirty="0" err="1" smtClean="0"/>
              <a:t>zaključiti</a:t>
            </a:r>
            <a:r>
              <a:rPr lang="en-US" dirty="0" smtClean="0"/>
              <a:t>.</a:t>
            </a:r>
            <a:endParaRPr lang="sr-Latn-CS" dirty="0" smtClean="0"/>
          </a:p>
          <a:p>
            <a:pPr algn="just">
              <a:buNone/>
            </a:pPr>
            <a:endParaRPr lang="sr-Latn-CS" dirty="0" smtClean="0"/>
          </a:p>
          <a:p>
            <a:pPr algn="just"/>
            <a:endParaRPr lang="sr-Latn-C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Arbitrabilnost</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1071546"/>
            <a:ext cx="9144000" cy="5786454"/>
          </a:xfrm>
        </p:spPr>
        <p:txBody>
          <a:bodyPr>
            <a:normAutofit fontScale="92500" lnSpcReduction="20000"/>
          </a:bodyPr>
          <a:lstStyle/>
          <a:p>
            <a:pPr algn="just"/>
            <a:r>
              <a:rPr lang="en-US" dirty="0" err="1" smtClean="0"/>
              <a:t>Član</a:t>
            </a:r>
            <a:r>
              <a:rPr lang="en-US" dirty="0" smtClean="0"/>
              <a:t> 5. </a:t>
            </a:r>
            <a:r>
              <a:rPr lang="sr-Latn-RS" dirty="0" smtClean="0"/>
              <a:t>st. 1. </a:t>
            </a:r>
            <a:r>
              <a:rPr lang="en-US" dirty="0" smtClean="0"/>
              <a:t>Z</a:t>
            </a:r>
            <a:r>
              <a:rPr lang="sr-Latn-RS" dirty="0" smtClean="0"/>
              <a:t>OA</a:t>
            </a:r>
            <a:endParaRPr lang="sr-Latn-CS" dirty="0" smtClean="0"/>
          </a:p>
          <a:p>
            <a:pPr algn="just">
              <a:buNone/>
            </a:pPr>
            <a:r>
              <a:rPr lang="sr-Latn-RS" dirty="0" smtClean="0"/>
              <a:t>“</a:t>
            </a:r>
            <a:r>
              <a:rPr lang="en-US" dirty="0" err="1" smtClean="0"/>
              <a:t>Arbitraža</a:t>
            </a:r>
            <a:r>
              <a:rPr lang="sr-Latn-RS" dirty="0" smtClean="0"/>
              <a:t> </a:t>
            </a:r>
            <a:r>
              <a:rPr lang="en-US" dirty="0" smtClean="0"/>
              <a:t>se </a:t>
            </a:r>
            <a:r>
              <a:rPr lang="en-US" dirty="0" err="1" smtClean="0"/>
              <a:t>može</a:t>
            </a:r>
            <a:r>
              <a:rPr lang="sr-Latn-RS" dirty="0" smtClean="0"/>
              <a:t> </a:t>
            </a:r>
            <a:r>
              <a:rPr lang="en-US" dirty="0" err="1" smtClean="0"/>
              <a:t>ugovoriti</a:t>
            </a:r>
            <a:r>
              <a:rPr lang="sr-Latn-RS" dirty="0" smtClean="0"/>
              <a:t> </a:t>
            </a:r>
            <a:r>
              <a:rPr lang="en-US" dirty="0" err="1" smtClean="0"/>
              <a:t>za</a:t>
            </a:r>
            <a:r>
              <a:rPr lang="sr-Latn-RS" dirty="0" smtClean="0"/>
              <a:t> </a:t>
            </a:r>
            <a:r>
              <a:rPr lang="en-US" dirty="0" err="1" smtClean="0"/>
              <a:t>rešavanje</a:t>
            </a:r>
            <a:r>
              <a:rPr lang="sr-Latn-RS" dirty="0" smtClean="0"/>
              <a:t> </a:t>
            </a:r>
            <a:r>
              <a:rPr lang="en-US" dirty="0" err="1" smtClean="0"/>
              <a:t>imovinskog</a:t>
            </a:r>
            <a:r>
              <a:rPr lang="sr-Latn-RS" dirty="0" smtClean="0"/>
              <a:t> </a:t>
            </a:r>
            <a:r>
              <a:rPr lang="en-US" dirty="0" err="1" smtClean="0"/>
              <a:t>spora</a:t>
            </a:r>
            <a:r>
              <a:rPr lang="sr-Latn-RS" dirty="0" smtClean="0"/>
              <a:t> </a:t>
            </a:r>
            <a:r>
              <a:rPr lang="en-US" dirty="0" smtClean="0"/>
              <a:t>o </a:t>
            </a:r>
            <a:r>
              <a:rPr lang="en-US" dirty="0" err="1" smtClean="0"/>
              <a:t>pravima</a:t>
            </a:r>
            <a:r>
              <a:rPr lang="sr-Latn-RS" dirty="0" smtClean="0"/>
              <a:t> </a:t>
            </a:r>
            <a:r>
              <a:rPr lang="en-US" dirty="0" err="1" smtClean="0"/>
              <a:t>kojima</a:t>
            </a:r>
            <a:r>
              <a:rPr lang="sr-Latn-RS" dirty="0" smtClean="0"/>
              <a:t> </a:t>
            </a:r>
            <a:r>
              <a:rPr lang="en-US" dirty="0" err="1" smtClean="0"/>
              <a:t>stranke</a:t>
            </a:r>
            <a:r>
              <a:rPr lang="sr-Latn-RS" dirty="0" smtClean="0"/>
              <a:t> </a:t>
            </a:r>
            <a:r>
              <a:rPr lang="en-US" dirty="0" err="1" smtClean="0"/>
              <a:t>slobodno</a:t>
            </a:r>
            <a:r>
              <a:rPr lang="sr-Latn-RS" dirty="0" smtClean="0"/>
              <a:t> </a:t>
            </a:r>
            <a:r>
              <a:rPr lang="en-US" dirty="0" err="1" smtClean="0"/>
              <a:t>raspolažu</a:t>
            </a:r>
            <a:r>
              <a:rPr lang="en-US" dirty="0" smtClean="0"/>
              <a:t>, </a:t>
            </a:r>
            <a:r>
              <a:rPr lang="en-US" dirty="0" err="1" smtClean="0"/>
              <a:t>osim</a:t>
            </a:r>
            <a:r>
              <a:rPr lang="sr-Latn-RS" dirty="0" smtClean="0"/>
              <a:t> </a:t>
            </a:r>
            <a:r>
              <a:rPr lang="en-US" dirty="0" err="1" smtClean="0"/>
              <a:t>sporova</a:t>
            </a:r>
            <a:r>
              <a:rPr lang="sr-Latn-RS" dirty="0" smtClean="0"/>
              <a:t> </a:t>
            </a:r>
            <a:r>
              <a:rPr lang="en-US" dirty="0" err="1" smtClean="0"/>
              <a:t>za</a:t>
            </a:r>
            <a:r>
              <a:rPr lang="en-US" dirty="0" smtClean="0"/>
              <a:t> </a:t>
            </a:r>
            <a:r>
              <a:rPr lang="en-US" dirty="0" err="1" smtClean="0"/>
              <a:t>koje</a:t>
            </a:r>
            <a:r>
              <a:rPr lang="sr-Latn-RS" dirty="0" smtClean="0"/>
              <a:t> </a:t>
            </a:r>
            <a:r>
              <a:rPr lang="en-US" dirty="0" smtClean="0"/>
              <a:t>je</a:t>
            </a:r>
            <a:r>
              <a:rPr lang="sr-Latn-RS" dirty="0" smtClean="0"/>
              <a:t> </a:t>
            </a:r>
            <a:r>
              <a:rPr lang="en-US" dirty="0" err="1" smtClean="0"/>
              <a:t>određena</a:t>
            </a:r>
            <a:r>
              <a:rPr lang="sr-Latn-RS" dirty="0" smtClean="0"/>
              <a:t> </a:t>
            </a:r>
            <a:r>
              <a:rPr lang="en-US" dirty="0" err="1" smtClean="0"/>
              <a:t>isključiva</a:t>
            </a:r>
            <a:r>
              <a:rPr lang="sr-Latn-RS" dirty="0" smtClean="0"/>
              <a:t> </a:t>
            </a:r>
            <a:r>
              <a:rPr lang="en-US" dirty="0" err="1" smtClean="0"/>
              <a:t>nadležnost</a:t>
            </a:r>
            <a:r>
              <a:rPr lang="sr-Latn-RS" dirty="0" smtClean="0"/>
              <a:t> </a:t>
            </a:r>
            <a:r>
              <a:rPr lang="en-US" dirty="0" err="1" smtClean="0"/>
              <a:t>suda</a:t>
            </a:r>
            <a:r>
              <a:rPr lang="sr-Latn-RS" dirty="0" smtClean="0"/>
              <a:t>”</a:t>
            </a:r>
            <a:r>
              <a:rPr lang="en-US" dirty="0" smtClean="0"/>
              <a:t>.</a:t>
            </a:r>
            <a:endParaRPr lang="sr-Latn-CS" dirty="0" smtClean="0"/>
          </a:p>
          <a:p>
            <a:pPr algn="just"/>
            <a:r>
              <a:rPr lang="en-US" dirty="0" err="1" smtClean="0"/>
              <a:t>Ovo</a:t>
            </a:r>
            <a:r>
              <a:rPr lang="en-US" dirty="0" smtClean="0"/>
              <a:t> je </a:t>
            </a:r>
            <a:r>
              <a:rPr lang="en-US" dirty="0" err="1" smtClean="0"/>
              <a:t>opšteprihvaćeno</a:t>
            </a:r>
            <a:r>
              <a:rPr lang="en-US" dirty="0" smtClean="0"/>
              <a:t> </a:t>
            </a:r>
            <a:r>
              <a:rPr lang="en-US" dirty="0" err="1" smtClean="0"/>
              <a:t>pravilo</a:t>
            </a:r>
            <a:r>
              <a:rPr lang="en-US" dirty="0" smtClean="0"/>
              <a:t>, a pod </a:t>
            </a:r>
            <a:r>
              <a:rPr lang="en-US" dirty="0" err="1" smtClean="0"/>
              <a:t>njim</a:t>
            </a:r>
            <a:r>
              <a:rPr lang="en-US" dirty="0" smtClean="0"/>
              <a:t> se </a:t>
            </a:r>
            <a:r>
              <a:rPr lang="en-US" dirty="0" err="1" smtClean="0"/>
              <a:t>podrazumeva</a:t>
            </a:r>
            <a:r>
              <a:rPr lang="en-US" dirty="0" smtClean="0"/>
              <a:t> </a:t>
            </a:r>
            <a:r>
              <a:rPr lang="en-US" dirty="0" err="1" smtClean="0"/>
              <a:t>da</a:t>
            </a:r>
            <a:r>
              <a:rPr lang="en-US" dirty="0" smtClean="0"/>
              <a:t> je </a:t>
            </a:r>
            <a:r>
              <a:rPr lang="en-US" dirty="0" err="1" smtClean="0"/>
              <a:t>sporazum</a:t>
            </a:r>
            <a:r>
              <a:rPr lang="en-US" dirty="0" smtClean="0"/>
              <a:t> </a:t>
            </a:r>
            <a:r>
              <a:rPr lang="en-US" dirty="0" err="1" smtClean="0"/>
              <a:t>zaključen</a:t>
            </a:r>
            <a:r>
              <a:rPr lang="en-US" dirty="0" smtClean="0"/>
              <a:t> </a:t>
            </a:r>
            <a:r>
              <a:rPr lang="en-US" dirty="0" err="1" smtClean="0"/>
              <a:t>između</a:t>
            </a:r>
            <a:r>
              <a:rPr lang="en-US" dirty="0" smtClean="0"/>
              <a:t> </a:t>
            </a:r>
            <a:r>
              <a:rPr lang="en-US" dirty="0" err="1" smtClean="0"/>
              <a:t>stranaka</a:t>
            </a:r>
            <a:r>
              <a:rPr lang="en-US" dirty="0" smtClean="0"/>
              <a:t> </a:t>
            </a:r>
            <a:r>
              <a:rPr lang="en-US" dirty="0" err="1" smtClean="0"/>
              <a:t>kojima</a:t>
            </a:r>
            <a:r>
              <a:rPr lang="en-US" dirty="0" smtClean="0"/>
              <a:t> je </a:t>
            </a:r>
            <a:r>
              <a:rPr lang="en-US" dirty="0" err="1" smtClean="0"/>
              <a:t>dopušteno</a:t>
            </a:r>
            <a:r>
              <a:rPr lang="en-US" dirty="0" smtClean="0"/>
              <a:t> </a:t>
            </a:r>
            <a:r>
              <a:rPr lang="en-US" dirty="0" err="1" smtClean="0"/>
              <a:t>da</a:t>
            </a:r>
            <a:r>
              <a:rPr lang="en-US" dirty="0" smtClean="0"/>
              <a:t> </a:t>
            </a:r>
            <a:r>
              <a:rPr lang="en-US" dirty="0" err="1" smtClean="0"/>
              <a:t>ugovore</a:t>
            </a:r>
            <a:r>
              <a:rPr lang="en-US" dirty="0" smtClean="0"/>
              <a:t> </a:t>
            </a:r>
            <a:r>
              <a:rPr lang="en-US" dirty="0" err="1" smtClean="0"/>
              <a:t>nadležnost</a:t>
            </a:r>
            <a:r>
              <a:rPr lang="en-US" dirty="0" smtClean="0"/>
              <a:t> </a:t>
            </a:r>
            <a:r>
              <a:rPr lang="en-US" dirty="0" err="1" smtClean="0"/>
              <a:t>arbitraže</a:t>
            </a:r>
            <a:r>
              <a:rPr lang="en-US" dirty="0" smtClean="0"/>
              <a:t> (</a:t>
            </a:r>
            <a:r>
              <a:rPr lang="en-US" dirty="0" err="1" smtClean="0"/>
              <a:t>arbitrabilnost</a:t>
            </a:r>
            <a:r>
              <a:rPr lang="en-US" dirty="0" smtClean="0"/>
              <a:t> </a:t>
            </a:r>
            <a:r>
              <a:rPr lang="en-US" i="1" dirty="0" err="1" smtClean="0"/>
              <a:t>ratione</a:t>
            </a:r>
            <a:r>
              <a:rPr lang="en-US" i="1" dirty="0" smtClean="0"/>
              <a:t> personae</a:t>
            </a:r>
            <a:r>
              <a:rPr lang="en-US" dirty="0" smtClean="0"/>
              <a:t>) </a:t>
            </a:r>
            <a:r>
              <a:rPr lang="en-US" dirty="0" err="1" smtClean="0"/>
              <a:t>i</a:t>
            </a:r>
            <a:r>
              <a:rPr lang="en-US" dirty="0" smtClean="0"/>
              <a:t> </a:t>
            </a:r>
            <a:r>
              <a:rPr lang="en-US" dirty="0" err="1" smtClean="0"/>
              <a:t>da</a:t>
            </a:r>
            <a:r>
              <a:rPr lang="en-US" dirty="0" smtClean="0"/>
              <a:t> se </a:t>
            </a:r>
            <a:r>
              <a:rPr lang="en-US" dirty="0" err="1" smtClean="0"/>
              <a:t>odnosi</a:t>
            </a:r>
            <a:r>
              <a:rPr lang="en-US" dirty="0" smtClean="0"/>
              <a:t> </a:t>
            </a:r>
            <a:r>
              <a:rPr lang="en-US" dirty="0" err="1" smtClean="0"/>
              <a:t>na</a:t>
            </a:r>
            <a:r>
              <a:rPr lang="en-US" dirty="0" smtClean="0"/>
              <a:t> </a:t>
            </a:r>
            <a:r>
              <a:rPr lang="en-US" dirty="0" err="1" smtClean="0"/>
              <a:t>materiju</a:t>
            </a:r>
            <a:r>
              <a:rPr lang="en-US" dirty="0" smtClean="0"/>
              <a:t> </a:t>
            </a:r>
            <a:r>
              <a:rPr lang="en-US" dirty="0" err="1" smtClean="0"/>
              <a:t>koja</a:t>
            </a:r>
            <a:r>
              <a:rPr lang="en-US" dirty="0" smtClean="0"/>
              <a:t> je </a:t>
            </a:r>
            <a:r>
              <a:rPr lang="en-US" dirty="0" err="1" smtClean="0"/>
              <a:t>podobna</a:t>
            </a:r>
            <a:r>
              <a:rPr lang="en-US" dirty="0" smtClean="0"/>
              <a:t> </a:t>
            </a:r>
            <a:r>
              <a:rPr lang="en-US" dirty="0" err="1" smtClean="0"/>
              <a:t>za</a:t>
            </a:r>
            <a:r>
              <a:rPr lang="en-US" dirty="0" smtClean="0"/>
              <a:t> </a:t>
            </a:r>
            <a:r>
              <a:rPr lang="en-US" dirty="0" err="1" smtClean="0"/>
              <a:t>arbitražno</a:t>
            </a:r>
            <a:r>
              <a:rPr lang="en-US" dirty="0" smtClean="0"/>
              <a:t> </a:t>
            </a:r>
            <a:r>
              <a:rPr lang="en-US" dirty="0" err="1" smtClean="0"/>
              <a:t>rešavanje</a:t>
            </a:r>
            <a:r>
              <a:rPr lang="en-US" dirty="0" smtClean="0"/>
              <a:t> (</a:t>
            </a:r>
            <a:r>
              <a:rPr lang="en-US" dirty="0" err="1" smtClean="0"/>
              <a:t>arbitrabilnost</a:t>
            </a:r>
            <a:r>
              <a:rPr lang="en-US" dirty="0" smtClean="0"/>
              <a:t> </a:t>
            </a:r>
            <a:r>
              <a:rPr lang="en-US" i="1" dirty="0" err="1" smtClean="0"/>
              <a:t>ratione</a:t>
            </a:r>
            <a:r>
              <a:rPr lang="en-US" i="1" dirty="0" smtClean="0"/>
              <a:t> </a:t>
            </a:r>
            <a:r>
              <a:rPr lang="en-US" i="1" dirty="0" err="1" smtClean="0"/>
              <a:t>materiae</a:t>
            </a:r>
            <a:r>
              <a:rPr lang="en-US" dirty="0" smtClean="0"/>
              <a:t>).</a:t>
            </a:r>
            <a:endParaRPr lang="sr-Latn-CS" dirty="0" smtClean="0"/>
          </a:p>
          <a:p>
            <a:pPr algn="just"/>
            <a:r>
              <a:rPr lang="sr-Latn-RS" dirty="0" smtClean="0"/>
              <a:t>Moderna arbitražna prava </a:t>
            </a:r>
            <a:r>
              <a:rPr lang="en-US" dirty="0" err="1" smtClean="0"/>
              <a:t>arbitrabilnost</a:t>
            </a:r>
            <a:r>
              <a:rPr lang="en-US" dirty="0" smtClean="0"/>
              <a:t> </a:t>
            </a:r>
            <a:r>
              <a:rPr lang="en-US" i="1" dirty="0" err="1" smtClean="0"/>
              <a:t>ratione</a:t>
            </a:r>
            <a:r>
              <a:rPr lang="en-US" i="1" dirty="0" smtClean="0"/>
              <a:t> </a:t>
            </a:r>
            <a:r>
              <a:rPr lang="en-US" i="1" dirty="0" err="1" smtClean="0"/>
              <a:t>materiae</a:t>
            </a:r>
            <a:r>
              <a:rPr lang="en-US" dirty="0" smtClean="0"/>
              <a:t> </a:t>
            </a:r>
            <a:r>
              <a:rPr lang="en-US" dirty="0" err="1" smtClean="0"/>
              <a:t>uglavnom</a:t>
            </a:r>
            <a:r>
              <a:rPr lang="en-US" dirty="0" smtClean="0"/>
              <a:t> </a:t>
            </a:r>
            <a:r>
              <a:rPr lang="en-US" dirty="0" err="1" smtClean="0"/>
              <a:t>određuju</a:t>
            </a:r>
            <a:r>
              <a:rPr lang="en-US" dirty="0" smtClean="0"/>
              <a:t> </a:t>
            </a:r>
            <a:r>
              <a:rPr lang="en-US" dirty="0" err="1" smtClean="0"/>
              <a:t>veoma</a:t>
            </a:r>
            <a:r>
              <a:rPr lang="en-US" dirty="0" smtClean="0"/>
              <a:t> </a:t>
            </a:r>
            <a:r>
              <a:rPr lang="en-US" dirty="0" err="1" smtClean="0"/>
              <a:t>široko</a:t>
            </a:r>
            <a:r>
              <a:rPr lang="en-US" dirty="0" smtClean="0"/>
              <a:t>,  </a:t>
            </a:r>
            <a:r>
              <a:rPr lang="en-US" dirty="0" err="1" smtClean="0"/>
              <a:t>obuhvatajući</a:t>
            </a:r>
            <a:r>
              <a:rPr lang="en-US" dirty="0" smtClean="0"/>
              <a:t> </a:t>
            </a:r>
            <a:r>
              <a:rPr lang="en-US" dirty="0" err="1" smtClean="0"/>
              <a:t>sve</a:t>
            </a:r>
            <a:r>
              <a:rPr lang="en-US" dirty="0" smtClean="0"/>
              <a:t> </a:t>
            </a:r>
            <a:r>
              <a:rPr lang="en-US" dirty="0" err="1" smtClean="0"/>
              <a:t>sporove</a:t>
            </a:r>
            <a:r>
              <a:rPr lang="en-US" dirty="0" smtClean="0"/>
              <a:t> </a:t>
            </a:r>
            <a:r>
              <a:rPr lang="en-US" dirty="0" err="1" smtClean="0"/>
              <a:t>imovinske</a:t>
            </a:r>
            <a:r>
              <a:rPr lang="en-US" dirty="0" smtClean="0"/>
              <a:t> </a:t>
            </a:r>
            <a:r>
              <a:rPr lang="en-US" dirty="0" err="1" smtClean="0"/>
              <a:t>prirode</a:t>
            </a:r>
            <a:r>
              <a:rPr lang="en-US" dirty="0" smtClean="0"/>
              <a:t>, </a:t>
            </a:r>
            <a:r>
              <a:rPr lang="en-US" dirty="0" err="1" smtClean="0"/>
              <a:t>odnosno</a:t>
            </a:r>
            <a:r>
              <a:rPr lang="en-US" dirty="0" smtClean="0"/>
              <a:t> </a:t>
            </a:r>
            <a:r>
              <a:rPr lang="en-US" dirty="0" err="1" smtClean="0"/>
              <a:t>sporove</a:t>
            </a:r>
            <a:r>
              <a:rPr lang="en-US" dirty="0" smtClean="0"/>
              <a:t> </a:t>
            </a:r>
            <a:r>
              <a:rPr lang="en-US" dirty="0" err="1" smtClean="0"/>
              <a:t>koji</a:t>
            </a:r>
            <a:r>
              <a:rPr lang="en-US" dirty="0" smtClean="0"/>
              <a:t> </a:t>
            </a:r>
            <a:r>
              <a:rPr lang="en-US" dirty="0" err="1" smtClean="0"/>
              <a:t>uključuju</a:t>
            </a:r>
            <a:r>
              <a:rPr lang="en-US" dirty="0" smtClean="0"/>
              <a:t> </a:t>
            </a:r>
            <a:r>
              <a:rPr lang="en-US" dirty="0" err="1" smtClean="0"/>
              <a:t>ekonomske</a:t>
            </a:r>
            <a:r>
              <a:rPr lang="en-US" dirty="0" smtClean="0"/>
              <a:t> (</a:t>
            </a:r>
            <a:r>
              <a:rPr lang="en-US" dirty="0" err="1" smtClean="0"/>
              <a:t>finansijske</a:t>
            </a:r>
            <a:r>
              <a:rPr lang="en-US" dirty="0" smtClean="0"/>
              <a:t>) </a:t>
            </a:r>
            <a:r>
              <a:rPr lang="en-US" dirty="0" err="1" smtClean="0"/>
              <a:t>interese</a:t>
            </a:r>
            <a:r>
              <a:rPr lang="en-US" dirty="0" smtClean="0"/>
              <a:t> </a:t>
            </a:r>
            <a:r>
              <a:rPr lang="en-US" dirty="0" err="1" smtClean="0"/>
              <a:t>i</a:t>
            </a:r>
            <a:r>
              <a:rPr lang="en-US" dirty="0" smtClean="0"/>
              <a:t> </a:t>
            </a:r>
            <a:r>
              <a:rPr lang="en-US" dirty="0" err="1" smtClean="0"/>
              <a:t>imovinu</a:t>
            </a:r>
            <a:r>
              <a:rPr lang="en-US" dirty="0" smtClean="0"/>
              <a:t>.</a:t>
            </a:r>
            <a:endParaRPr lang="sr-Latn-CS" dirty="0" smtClean="0"/>
          </a:p>
          <a:p>
            <a:pPr algn="just"/>
            <a:r>
              <a:rPr lang="en-US" dirty="0" err="1" smtClean="0"/>
              <a:t>Nisu</a:t>
            </a:r>
            <a:r>
              <a:rPr lang="en-US" dirty="0" smtClean="0"/>
              <a:t> </a:t>
            </a:r>
            <a:r>
              <a:rPr lang="en-US" dirty="0" err="1" smtClean="0"/>
              <a:t>arbitrabilni</a:t>
            </a:r>
            <a:r>
              <a:rPr lang="en-US" dirty="0" smtClean="0"/>
              <a:t> </a:t>
            </a:r>
            <a:r>
              <a:rPr lang="en-US" dirty="0" err="1" smtClean="0"/>
              <a:t>sporovi</a:t>
            </a:r>
            <a:r>
              <a:rPr lang="en-US" dirty="0" smtClean="0"/>
              <a:t> </a:t>
            </a:r>
            <a:r>
              <a:rPr lang="en-US" dirty="0" err="1" smtClean="0"/>
              <a:t>za</a:t>
            </a:r>
            <a:r>
              <a:rPr lang="en-US" dirty="0" smtClean="0"/>
              <a:t> </a:t>
            </a:r>
            <a:r>
              <a:rPr lang="en-US" dirty="0" err="1" smtClean="0"/>
              <a:t>koje</a:t>
            </a:r>
            <a:r>
              <a:rPr lang="en-US" dirty="0" smtClean="0"/>
              <a:t> je </a:t>
            </a:r>
            <a:r>
              <a:rPr lang="en-US" dirty="0" err="1" smtClean="0"/>
              <a:t>predviđena</a:t>
            </a:r>
            <a:r>
              <a:rPr lang="en-US" dirty="0" smtClean="0"/>
              <a:t> </a:t>
            </a:r>
            <a:r>
              <a:rPr lang="en-US" dirty="0" err="1" smtClean="0"/>
              <a:t>isključiva</a:t>
            </a:r>
            <a:r>
              <a:rPr lang="en-US" dirty="0" smtClean="0"/>
              <a:t> </a:t>
            </a:r>
            <a:r>
              <a:rPr lang="en-US" dirty="0" err="1" smtClean="0"/>
              <a:t>nadležnost</a:t>
            </a:r>
            <a:r>
              <a:rPr lang="en-US" dirty="0" smtClean="0"/>
              <a:t> </a:t>
            </a:r>
            <a:r>
              <a:rPr lang="en-US" dirty="0" err="1" smtClean="0"/>
              <a:t>suda</a:t>
            </a:r>
            <a:r>
              <a:rPr lang="en-US" dirty="0" smtClean="0"/>
              <a:t> (</a:t>
            </a:r>
            <a:r>
              <a:rPr lang="en-US" i="1" dirty="0" err="1" smtClean="0"/>
              <a:t>ratione</a:t>
            </a:r>
            <a:r>
              <a:rPr lang="en-US" i="1" dirty="0" smtClean="0"/>
              <a:t> </a:t>
            </a:r>
            <a:r>
              <a:rPr lang="en-US" i="1" dirty="0" err="1" smtClean="0"/>
              <a:t>iurisdictionis</a:t>
            </a:r>
            <a:r>
              <a:rPr lang="en-US" dirty="0" smtClean="0"/>
              <a:t>).</a:t>
            </a:r>
            <a:endParaRPr lang="sr-Latn-CS" dirty="0" smtClean="0"/>
          </a:p>
          <a:p>
            <a:pPr algn="just"/>
            <a:r>
              <a:rPr lang="en-US" dirty="0" smtClean="0"/>
              <a:t>U </a:t>
            </a:r>
            <a:r>
              <a:rPr lang="en-US" dirty="0" err="1" smtClean="0"/>
              <a:t>pitanju</a:t>
            </a:r>
            <a:r>
              <a:rPr lang="en-US" dirty="0" smtClean="0"/>
              <a:t> </a:t>
            </a:r>
            <a:r>
              <a:rPr lang="en-US" dirty="0" err="1" smtClean="0"/>
              <a:t>su</a:t>
            </a:r>
            <a:r>
              <a:rPr lang="en-US" dirty="0" smtClean="0"/>
              <a:t> </a:t>
            </a:r>
            <a:r>
              <a:rPr lang="en-US" dirty="0" err="1" smtClean="0"/>
              <a:t>sporovi</a:t>
            </a:r>
            <a:r>
              <a:rPr lang="en-US" dirty="0" smtClean="0"/>
              <a:t> u </a:t>
            </a:r>
            <a:r>
              <a:rPr lang="en-US" dirty="0" err="1" smtClean="0"/>
              <a:t>stvarima</a:t>
            </a:r>
            <a:r>
              <a:rPr lang="en-US" dirty="0" smtClean="0"/>
              <a:t> </a:t>
            </a:r>
            <a:r>
              <a:rPr lang="en-US" dirty="0" err="1" smtClean="0"/>
              <a:t>za</a:t>
            </a:r>
            <a:r>
              <a:rPr lang="en-US" dirty="0" smtClean="0"/>
              <a:t> </a:t>
            </a:r>
            <a:r>
              <a:rPr lang="en-US" dirty="0" err="1" smtClean="0"/>
              <a:t>koje</a:t>
            </a:r>
            <a:r>
              <a:rPr lang="en-US" dirty="0" smtClean="0"/>
              <a:t> </a:t>
            </a:r>
            <a:r>
              <a:rPr lang="en-US" dirty="0" err="1" smtClean="0"/>
              <a:t>postoji</a:t>
            </a:r>
            <a:r>
              <a:rPr lang="en-US" dirty="0" smtClean="0"/>
              <a:t> </a:t>
            </a:r>
            <a:r>
              <a:rPr lang="en-US" dirty="0" err="1" smtClean="0"/>
              <a:t>javni</a:t>
            </a:r>
            <a:r>
              <a:rPr lang="en-US" dirty="0" smtClean="0"/>
              <a:t> </a:t>
            </a:r>
            <a:r>
              <a:rPr lang="en-US" dirty="0" err="1" smtClean="0"/>
              <a:t>interes</a:t>
            </a:r>
            <a:r>
              <a:rPr lang="en-US" dirty="0" smtClean="0"/>
              <a:t> pa </a:t>
            </a:r>
            <a:r>
              <a:rPr lang="en-US" dirty="0" err="1" smtClean="0"/>
              <a:t>države</a:t>
            </a:r>
            <a:r>
              <a:rPr lang="en-US" dirty="0" smtClean="0"/>
              <a:t> </a:t>
            </a:r>
            <a:r>
              <a:rPr lang="en-US" dirty="0" err="1" smtClean="0"/>
              <a:t>za</a:t>
            </a:r>
            <a:r>
              <a:rPr lang="en-US" dirty="0" smtClean="0"/>
              <a:t> </a:t>
            </a:r>
            <a:r>
              <a:rPr lang="en-US" dirty="0" err="1" smtClean="0"/>
              <a:t>njih</a:t>
            </a:r>
            <a:r>
              <a:rPr lang="en-US" dirty="0" smtClean="0"/>
              <a:t> </a:t>
            </a:r>
            <a:r>
              <a:rPr lang="en-US" dirty="0" err="1" smtClean="0"/>
              <a:t>zadržavaju</a:t>
            </a:r>
            <a:r>
              <a:rPr lang="en-US" dirty="0" smtClean="0"/>
              <a:t> </a:t>
            </a:r>
            <a:r>
              <a:rPr lang="en-US" dirty="0" err="1" smtClean="0"/>
              <a:t>monopol</a:t>
            </a:r>
            <a:r>
              <a:rPr lang="en-US" dirty="0" smtClean="0"/>
              <a:t> </a:t>
            </a:r>
            <a:r>
              <a:rPr lang="en-US" dirty="0" err="1" smtClean="0"/>
              <a:t>sudske</a:t>
            </a:r>
            <a:r>
              <a:rPr lang="en-US" dirty="0" smtClean="0"/>
              <a:t> </a:t>
            </a:r>
            <a:r>
              <a:rPr lang="en-US" dirty="0" err="1" smtClean="0"/>
              <a:t>nadležnosti</a:t>
            </a:r>
            <a:r>
              <a:rPr lang="en-US" dirty="0" smtClean="0"/>
              <a:t> </a:t>
            </a:r>
            <a:r>
              <a:rPr lang="en-US" dirty="0" err="1" smtClean="0"/>
              <a:t>i</a:t>
            </a:r>
            <a:r>
              <a:rPr lang="en-US" dirty="0" smtClean="0"/>
              <a:t> time </a:t>
            </a:r>
            <a:r>
              <a:rPr lang="en-US" dirty="0" err="1" smtClean="0"/>
              <a:t>ih</a:t>
            </a:r>
            <a:r>
              <a:rPr lang="en-US" dirty="0" smtClean="0"/>
              <a:t> </a:t>
            </a:r>
            <a:r>
              <a:rPr lang="en-US" dirty="0" err="1" smtClean="0"/>
              <a:t>tretiraju</a:t>
            </a:r>
            <a:r>
              <a:rPr lang="en-US" dirty="0" smtClean="0"/>
              <a:t> </a:t>
            </a:r>
            <a:r>
              <a:rPr lang="en-US" dirty="0" err="1" smtClean="0"/>
              <a:t>kao</a:t>
            </a:r>
            <a:r>
              <a:rPr lang="en-US" dirty="0" smtClean="0"/>
              <a:t> </a:t>
            </a:r>
            <a:r>
              <a:rPr lang="en-US" dirty="0" err="1" smtClean="0"/>
              <a:t>nearbitrabilne</a:t>
            </a:r>
            <a:r>
              <a:rPr lang="sr-Latn-CS"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Mane </a:t>
            </a:r>
            <a:r>
              <a:rPr lang="en-US" dirty="0" err="1" smtClean="0"/>
              <a:t>volje</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1071546"/>
            <a:ext cx="8858280" cy="6000768"/>
          </a:xfrm>
        </p:spPr>
        <p:txBody>
          <a:bodyPr>
            <a:normAutofit/>
          </a:bodyPr>
          <a:lstStyle/>
          <a:p>
            <a:pPr algn="just"/>
            <a:r>
              <a:rPr lang="en-US" dirty="0" err="1" smtClean="0"/>
              <a:t>Nedostaci</a:t>
            </a:r>
            <a:r>
              <a:rPr lang="en-US" dirty="0" smtClean="0"/>
              <a:t> </a:t>
            </a:r>
            <a:r>
              <a:rPr lang="en-US" dirty="0" err="1" smtClean="0"/>
              <a:t>volje</a:t>
            </a:r>
            <a:r>
              <a:rPr lang="en-US" dirty="0" smtClean="0"/>
              <a:t> </a:t>
            </a:r>
            <a:r>
              <a:rPr lang="en-US" dirty="0" err="1" smtClean="0"/>
              <a:t>predstavljaju</a:t>
            </a:r>
            <a:r>
              <a:rPr lang="en-US" dirty="0" smtClean="0"/>
              <a:t> </a:t>
            </a:r>
            <a:r>
              <a:rPr lang="en-US" dirty="0" err="1" smtClean="0"/>
              <a:t>razlog</a:t>
            </a:r>
            <a:r>
              <a:rPr lang="en-US" dirty="0" smtClean="0"/>
              <a:t> </a:t>
            </a:r>
            <a:r>
              <a:rPr lang="en-US" dirty="0" err="1" smtClean="0"/>
              <a:t>ništavosti</a:t>
            </a:r>
            <a:r>
              <a:rPr lang="en-US" dirty="0" smtClean="0"/>
              <a:t> </a:t>
            </a:r>
            <a:r>
              <a:rPr lang="en-US" dirty="0" err="1" smtClean="0"/>
              <a:t>pravnih</a:t>
            </a:r>
            <a:r>
              <a:rPr lang="en-US" dirty="0" smtClean="0"/>
              <a:t> </a:t>
            </a:r>
            <a:r>
              <a:rPr lang="en-US" dirty="0" err="1" smtClean="0"/>
              <a:t>poslovauopšte</a:t>
            </a:r>
            <a:r>
              <a:rPr lang="en-US" dirty="0" smtClean="0"/>
              <a:t>, pa </a:t>
            </a:r>
            <a:r>
              <a:rPr lang="en-US" dirty="0" err="1" smtClean="0"/>
              <a:t>i</a:t>
            </a:r>
            <a:r>
              <a:rPr lang="en-US" dirty="0" smtClean="0"/>
              <a:t> </a:t>
            </a:r>
            <a:r>
              <a:rPr lang="en-US" dirty="0" err="1" smtClean="0"/>
              <a:t>arbitražnog</a:t>
            </a:r>
            <a:r>
              <a:rPr lang="en-US" dirty="0" smtClean="0"/>
              <a:t> </a:t>
            </a:r>
            <a:r>
              <a:rPr lang="en-US" dirty="0" err="1" smtClean="0"/>
              <a:t>ugovora</a:t>
            </a:r>
            <a:r>
              <a:rPr lang="en-US" dirty="0" smtClean="0"/>
              <a:t>, a </a:t>
            </a:r>
            <a:r>
              <a:rPr lang="en-US" dirty="0" err="1" smtClean="0"/>
              <a:t>postoje</a:t>
            </a:r>
            <a:r>
              <a:rPr lang="en-US" dirty="0" smtClean="0"/>
              <a:t> </a:t>
            </a:r>
            <a:r>
              <a:rPr lang="en-US" dirty="0" err="1" smtClean="0"/>
              <a:t>ako</a:t>
            </a:r>
            <a:r>
              <a:rPr lang="en-US" dirty="0" smtClean="0"/>
              <a:t> </a:t>
            </a:r>
            <a:r>
              <a:rPr lang="en-US" dirty="0" err="1" smtClean="0"/>
              <a:t>postoje</a:t>
            </a:r>
            <a:r>
              <a:rPr lang="en-US" dirty="0" smtClean="0"/>
              <a:t> </a:t>
            </a:r>
            <a:r>
              <a:rPr lang="en-US" dirty="0" err="1" smtClean="0"/>
              <a:t>činjenice</a:t>
            </a:r>
            <a:r>
              <a:rPr lang="en-US" dirty="0" smtClean="0"/>
              <a:t> </a:t>
            </a:r>
            <a:r>
              <a:rPr lang="en-US" dirty="0" err="1" smtClean="0"/>
              <a:t>koje</a:t>
            </a:r>
            <a:r>
              <a:rPr lang="en-US" dirty="0" smtClean="0"/>
              <a:t> </a:t>
            </a:r>
            <a:r>
              <a:rPr lang="en-US" dirty="0" err="1" smtClean="0"/>
              <a:t>dokazuju</a:t>
            </a:r>
            <a:r>
              <a:rPr lang="en-US" dirty="0" smtClean="0"/>
              <a:t> – </a:t>
            </a:r>
            <a:r>
              <a:rPr lang="en-US" dirty="0" err="1" smtClean="0"/>
              <a:t>da</a:t>
            </a:r>
            <a:r>
              <a:rPr lang="en-US" dirty="0" smtClean="0"/>
              <a:t> </a:t>
            </a:r>
            <a:r>
              <a:rPr lang="en-US" dirty="0" err="1" smtClean="0"/>
              <a:t>uopšte</a:t>
            </a:r>
            <a:r>
              <a:rPr lang="en-US" dirty="0" smtClean="0"/>
              <a:t> ne </a:t>
            </a:r>
            <a:r>
              <a:rPr lang="en-US" dirty="0" err="1" smtClean="0"/>
              <a:t>postoji</a:t>
            </a:r>
            <a:r>
              <a:rPr lang="en-US" dirty="0" smtClean="0"/>
              <a:t> </a:t>
            </a:r>
            <a:r>
              <a:rPr lang="en-US" dirty="0" err="1" smtClean="0"/>
              <a:t>izjava</a:t>
            </a:r>
            <a:r>
              <a:rPr lang="en-US" dirty="0" smtClean="0"/>
              <a:t> </a:t>
            </a:r>
            <a:r>
              <a:rPr lang="en-US" dirty="0" err="1" smtClean="0"/>
              <a:t>volje</a:t>
            </a:r>
            <a:r>
              <a:rPr lang="en-US" dirty="0" smtClean="0"/>
              <a:t> </a:t>
            </a:r>
            <a:r>
              <a:rPr lang="en-US" dirty="0" err="1" smtClean="0"/>
              <a:t>stranaka</a:t>
            </a:r>
            <a:r>
              <a:rPr lang="en-US" dirty="0" smtClean="0"/>
              <a:t>, </a:t>
            </a:r>
            <a:r>
              <a:rPr lang="en-US" dirty="0" err="1" smtClean="0"/>
              <a:t>da</a:t>
            </a:r>
            <a:r>
              <a:rPr lang="en-US" dirty="0" smtClean="0"/>
              <a:t> </a:t>
            </a:r>
            <a:r>
              <a:rPr lang="en-US" dirty="0" err="1" smtClean="0"/>
              <a:t>takva</a:t>
            </a:r>
            <a:r>
              <a:rPr lang="en-US" dirty="0" smtClean="0"/>
              <a:t> </a:t>
            </a:r>
            <a:r>
              <a:rPr lang="en-US" dirty="0" err="1" smtClean="0"/>
              <a:t>volja</a:t>
            </a:r>
            <a:r>
              <a:rPr lang="en-US" dirty="0" smtClean="0"/>
              <a:t> </a:t>
            </a:r>
            <a:r>
              <a:rPr lang="en-US" dirty="0" err="1" smtClean="0"/>
              <a:t>postoji</a:t>
            </a:r>
            <a:r>
              <a:rPr lang="en-US" dirty="0" smtClean="0"/>
              <a:t>,</a:t>
            </a:r>
            <a:r>
              <a:rPr lang="sr-Latn-CS" dirty="0" smtClean="0"/>
              <a:t> </a:t>
            </a:r>
            <a:r>
              <a:rPr lang="en-US" dirty="0" err="1" smtClean="0"/>
              <a:t>ali</a:t>
            </a:r>
            <a:r>
              <a:rPr lang="en-US" dirty="0" smtClean="0"/>
              <a:t> </a:t>
            </a:r>
            <a:r>
              <a:rPr lang="en-US" dirty="0" err="1" smtClean="0"/>
              <a:t>da</a:t>
            </a:r>
            <a:r>
              <a:rPr lang="en-US" dirty="0" smtClean="0"/>
              <a:t> </a:t>
            </a:r>
            <a:r>
              <a:rPr lang="en-US" dirty="0" err="1" smtClean="0"/>
              <a:t>nije</a:t>
            </a:r>
            <a:r>
              <a:rPr lang="en-US" dirty="0" smtClean="0"/>
              <a:t> </a:t>
            </a:r>
            <a:r>
              <a:rPr lang="en-US" dirty="0" err="1" smtClean="0"/>
              <a:t>izjavljena</a:t>
            </a:r>
            <a:r>
              <a:rPr lang="en-US" dirty="0" smtClean="0"/>
              <a:t> </a:t>
            </a:r>
            <a:r>
              <a:rPr lang="en-US" dirty="0" err="1" smtClean="0"/>
              <a:t>na</a:t>
            </a:r>
            <a:r>
              <a:rPr lang="en-US" dirty="0" smtClean="0"/>
              <a:t> </a:t>
            </a:r>
            <a:r>
              <a:rPr lang="en-US" dirty="0" err="1" smtClean="0"/>
              <a:t>propisan</a:t>
            </a:r>
            <a:r>
              <a:rPr lang="en-US" dirty="0" smtClean="0"/>
              <a:t> </a:t>
            </a:r>
            <a:r>
              <a:rPr lang="en-US" dirty="0" err="1" smtClean="0"/>
              <a:t>način</a:t>
            </a:r>
            <a:r>
              <a:rPr lang="en-US" dirty="0" smtClean="0"/>
              <a:t>, </a:t>
            </a:r>
            <a:r>
              <a:rPr lang="en-US" dirty="0" err="1" smtClean="0"/>
              <a:t>ili</a:t>
            </a:r>
            <a:r>
              <a:rPr lang="en-US" dirty="0" smtClean="0"/>
              <a:t> </a:t>
            </a:r>
            <a:r>
              <a:rPr lang="en-US" dirty="0" err="1" smtClean="0"/>
              <a:t>da</a:t>
            </a:r>
            <a:r>
              <a:rPr lang="en-US" dirty="0" smtClean="0"/>
              <a:t> </a:t>
            </a:r>
            <a:r>
              <a:rPr lang="en-US" dirty="0" err="1" smtClean="0"/>
              <a:t>na</a:t>
            </a:r>
            <a:r>
              <a:rPr lang="en-US" dirty="0" smtClean="0"/>
              <a:t> </a:t>
            </a:r>
            <a:r>
              <a:rPr lang="en-US" dirty="0" err="1" smtClean="0"/>
              <a:t>jednoj</a:t>
            </a:r>
            <a:r>
              <a:rPr lang="en-US" dirty="0" smtClean="0"/>
              <a:t> </a:t>
            </a:r>
            <a:r>
              <a:rPr lang="en-US" dirty="0" err="1" smtClean="0"/>
              <a:t>ili</a:t>
            </a:r>
            <a:r>
              <a:rPr lang="en-US" dirty="0" smtClean="0"/>
              <a:t> </a:t>
            </a:r>
            <a:r>
              <a:rPr lang="en-US" dirty="0" err="1" smtClean="0"/>
              <a:t>obe</a:t>
            </a:r>
            <a:r>
              <a:rPr lang="en-US" dirty="0" smtClean="0"/>
              <a:t> </a:t>
            </a:r>
            <a:r>
              <a:rPr lang="en-US" dirty="0" err="1" smtClean="0"/>
              <a:t>ugovornestrane</a:t>
            </a:r>
            <a:r>
              <a:rPr lang="en-US" dirty="0" smtClean="0"/>
              <a:t> </a:t>
            </a:r>
            <a:r>
              <a:rPr lang="en-US" dirty="0" err="1" smtClean="0"/>
              <a:t>postoje</a:t>
            </a:r>
            <a:r>
              <a:rPr lang="en-US" dirty="0" smtClean="0"/>
              <a:t> mane </a:t>
            </a:r>
            <a:r>
              <a:rPr lang="en-US" dirty="0" err="1" smtClean="0"/>
              <a:t>volje</a:t>
            </a:r>
            <a:r>
              <a:rPr lang="en-US" dirty="0" smtClean="0"/>
              <a:t>, </a:t>
            </a:r>
            <a:r>
              <a:rPr lang="en-US" dirty="0" err="1" smtClean="0"/>
              <a:t>kao</a:t>
            </a:r>
            <a:r>
              <a:rPr lang="en-US" dirty="0" smtClean="0"/>
              <a:t> </a:t>
            </a:r>
            <a:r>
              <a:rPr lang="en-US" dirty="0" err="1" smtClean="0"/>
              <a:t>što</a:t>
            </a:r>
            <a:r>
              <a:rPr lang="en-US" dirty="0" smtClean="0"/>
              <a:t> </a:t>
            </a:r>
            <a:r>
              <a:rPr lang="en-US" dirty="0" err="1" smtClean="0"/>
              <a:t>su</a:t>
            </a:r>
            <a:r>
              <a:rPr lang="en-US" dirty="0" smtClean="0"/>
              <a:t> </a:t>
            </a:r>
            <a:r>
              <a:rPr lang="en-US" dirty="0" err="1" smtClean="0"/>
              <a:t>zabluda</a:t>
            </a:r>
            <a:r>
              <a:rPr lang="en-US" dirty="0" smtClean="0"/>
              <a:t>, </a:t>
            </a:r>
            <a:r>
              <a:rPr lang="en-US" dirty="0" err="1" smtClean="0"/>
              <a:t>prinuda</a:t>
            </a:r>
            <a:r>
              <a:rPr lang="en-US" dirty="0" smtClean="0"/>
              <a:t> </a:t>
            </a:r>
            <a:r>
              <a:rPr lang="en-US" dirty="0" err="1" smtClean="0"/>
              <a:t>ili</a:t>
            </a:r>
            <a:r>
              <a:rPr lang="en-US" dirty="0" smtClean="0"/>
              <a:t> </a:t>
            </a:r>
            <a:r>
              <a:rPr lang="en-US" dirty="0" err="1" smtClean="0"/>
              <a:t>prevara</a:t>
            </a:r>
            <a:r>
              <a:rPr lang="en-US" dirty="0" smtClean="0"/>
              <a:t>.</a:t>
            </a:r>
            <a:endParaRPr lang="sr-Latn-CS" dirty="0" smtClean="0"/>
          </a:p>
          <a:p>
            <a:pPr algn="just">
              <a:buNone/>
            </a:pPr>
            <a:endParaRPr lang="sr-Latn-CS" dirty="0" smtClean="0"/>
          </a:p>
          <a:p>
            <a:pPr algn="just"/>
            <a:r>
              <a:rPr lang="en-US" dirty="0" err="1" smtClean="0"/>
              <a:t>Neparan</a:t>
            </a:r>
            <a:r>
              <a:rPr lang="en-US" dirty="0" smtClean="0"/>
              <a:t> </a:t>
            </a:r>
            <a:r>
              <a:rPr lang="en-US" dirty="0" err="1" smtClean="0"/>
              <a:t>broj</a:t>
            </a:r>
            <a:r>
              <a:rPr lang="en-US" dirty="0" smtClean="0"/>
              <a:t> </a:t>
            </a:r>
            <a:r>
              <a:rPr lang="en-US" dirty="0" err="1" smtClean="0"/>
              <a:t>arbitara</a:t>
            </a:r>
            <a:endParaRPr lang="sr-Latn-CS" dirty="0" smtClean="0"/>
          </a:p>
          <a:p>
            <a:pPr algn="just"/>
            <a:r>
              <a:rPr lang="en-US" dirty="0" err="1" smtClean="0"/>
              <a:t>Član</a:t>
            </a:r>
            <a:r>
              <a:rPr lang="en-US" dirty="0" smtClean="0"/>
              <a:t> 16. </a:t>
            </a:r>
            <a:r>
              <a:rPr lang="en-US" dirty="0" err="1" smtClean="0"/>
              <a:t>st</a:t>
            </a:r>
            <a:r>
              <a:rPr lang="en-US" dirty="0" smtClean="0"/>
              <a:t>. 2. </a:t>
            </a:r>
            <a:r>
              <a:rPr lang="sr-Latn-RS" dirty="0" smtClean="0"/>
              <a:t>ZOA:</a:t>
            </a:r>
            <a:endParaRPr lang="sr-Latn-CS" dirty="0" smtClean="0"/>
          </a:p>
          <a:p>
            <a:pPr algn="just">
              <a:buNone/>
            </a:pPr>
            <a:r>
              <a:rPr lang="sr-Latn-RS" dirty="0" smtClean="0"/>
              <a:t>“</a:t>
            </a:r>
            <a:r>
              <a:rPr lang="en-US" dirty="0" err="1" smtClean="0"/>
              <a:t>Arbitražni</a:t>
            </a:r>
            <a:r>
              <a:rPr lang="sr-Latn-RS" dirty="0" smtClean="0"/>
              <a:t> </a:t>
            </a:r>
            <a:r>
              <a:rPr lang="en-US" dirty="0" err="1" smtClean="0"/>
              <a:t>sud</a:t>
            </a:r>
            <a:r>
              <a:rPr lang="sr-Latn-RS" dirty="0" smtClean="0"/>
              <a:t> </a:t>
            </a:r>
            <a:r>
              <a:rPr lang="en-US" dirty="0" err="1" smtClean="0"/>
              <a:t>sačinjavaju</a:t>
            </a:r>
            <a:r>
              <a:rPr lang="sr-Latn-RS" dirty="0" smtClean="0"/>
              <a:t> </a:t>
            </a:r>
            <a:r>
              <a:rPr lang="en-US" dirty="0" err="1" smtClean="0"/>
              <a:t>jedan</a:t>
            </a:r>
            <a:r>
              <a:rPr lang="sr-Latn-RS" dirty="0" smtClean="0"/>
              <a:t> </a:t>
            </a:r>
            <a:r>
              <a:rPr lang="en-US" dirty="0" err="1" smtClean="0"/>
              <a:t>arbitar</a:t>
            </a:r>
            <a:r>
              <a:rPr lang="sr-Latn-RS" dirty="0" smtClean="0"/>
              <a:t> </a:t>
            </a:r>
            <a:r>
              <a:rPr lang="en-US" dirty="0" smtClean="0"/>
              <a:t>(</a:t>
            </a:r>
            <a:r>
              <a:rPr lang="en-US" dirty="0" err="1" smtClean="0"/>
              <a:t>arbitar</a:t>
            </a:r>
            <a:r>
              <a:rPr lang="sr-Latn-RS" dirty="0" smtClean="0"/>
              <a:t> </a:t>
            </a:r>
            <a:r>
              <a:rPr lang="en-US" dirty="0" err="1" smtClean="0"/>
              <a:t>pojedinac</a:t>
            </a:r>
            <a:r>
              <a:rPr lang="en-US" dirty="0" smtClean="0"/>
              <a:t>) </a:t>
            </a:r>
            <a:r>
              <a:rPr lang="en-US" dirty="0" err="1" smtClean="0"/>
              <a:t>ili</a:t>
            </a:r>
            <a:r>
              <a:rPr lang="sr-Latn-RS" dirty="0" smtClean="0"/>
              <a:t> </a:t>
            </a:r>
            <a:r>
              <a:rPr lang="en-US" dirty="0" smtClean="0"/>
              <a:t>tri, </a:t>
            </a:r>
            <a:r>
              <a:rPr lang="en-US" dirty="0" err="1" smtClean="0"/>
              <a:t>odnosno</a:t>
            </a:r>
            <a:r>
              <a:rPr lang="sr-Latn-RS" dirty="0" smtClean="0"/>
              <a:t> </a:t>
            </a:r>
            <a:r>
              <a:rPr lang="en-US" dirty="0" err="1" smtClean="0"/>
              <a:t>više</a:t>
            </a:r>
            <a:r>
              <a:rPr lang="sr-Latn-RS" dirty="0" smtClean="0"/>
              <a:t> </a:t>
            </a:r>
            <a:r>
              <a:rPr lang="en-US" dirty="0" err="1" smtClean="0"/>
              <a:t>arbitara</a:t>
            </a:r>
            <a:r>
              <a:rPr lang="sr-Latn-RS" dirty="0" smtClean="0"/>
              <a:t> </a:t>
            </a:r>
            <a:r>
              <a:rPr lang="en-US" dirty="0" smtClean="0"/>
              <a:t>(</a:t>
            </a:r>
            <a:r>
              <a:rPr lang="en-US" dirty="0" err="1" smtClean="0"/>
              <a:t>arbitražno</a:t>
            </a:r>
            <a:r>
              <a:rPr lang="sr-Latn-RS" dirty="0" smtClean="0"/>
              <a:t> </a:t>
            </a:r>
            <a:r>
              <a:rPr lang="en-US" dirty="0" err="1" smtClean="0"/>
              <a:t>veće</a:t>
            </a:r>
            <a:r>
              <a:rPr lang="en-US" dirty="0" smtClean="0"/>
              <a:t>). </a:t>
            </a:r>
            <a:r>
              <a:rPr lang="en-US" dirty="0" err="1" smtClean="0"/>
              <a:t>Ako</a:t>
            </a:r>
            <a:r>
              <a:rPr lang="sr-Latn-RS" dirty="0" smtClean="0"/>
              <a:t> </a:t>
            </a:r>
            <a:r>
              <a:rPr lang="en-US" dirty="0" smtClean="0"/>
              <a:t>je</a:t>
            </a:r>
            <a:r>
              <a:rPr lang="sr-Latn-RS" dirty="0" smtClean="0"/>
              <a:t> </a:t>
            </a:r>
            <a:r>
              <a:rPr lang="en-US" dirty="0" err="1" smtClean="0"/>
              <a:t>sporazumom</a:t>
            </a:r>
            <a:r>
              <a:rPr lang="sr-Latn-RS" dirty="0" smtClean="0"/>
              <a:t> </a:t>
            </a:r>
            <a:r>
              <a:rPr lang="en-US" dirty="0" smtClean="0"/>
              <a:t>o </a:t>
            </a:r>
            <a:r>
              <a:rPr lang="en-US" dirty="0" err="1" smtClean="0"/>
              <a:t>arbitraži</a:t>
            </a:r>
            <a:r>
              <a:rPr lang="sr-Latn-RS" dirty="0" smtClean="0"/>
              <a:t> </a:t>
            </a:r>
            <a:r>
              <a:rPr lang="en-US" dirty="0" err="1" smtClean="0"/>
              <a:t>predviđeno</a:t>
            </a:r>
            <a:r>
              <a:rPr lang="en-US" dirty="0" smtClean="0"/>
              <a:t> </a:t>
            </a:r>
            <a:r>
              <a:rPr lang="en-US" dirty="0" err="1" smtClean="0"/>
              <a:t>više</a:t>
            </a:r>
            <a:r>
              <a:rPr lang="sr-Latn-RS" dirty="0" smtClean="0"/>
              <a:t> </a:t>
            </a:r>
            <a:r>
              <a:rPr lang="en-US" dirty="0" err="1" smtClean="0"/>
              <a:t>arbitara</a:t>
            </a:r>
            <a:r>
              <a:rPr lang="en-US" dirty="0" smtClean="0"/>
              <a:t>, </a:t>
            </a:r>
            <a:r>
              <a:rPr lang="en-US" dirty="0" err="1" smtClean="0"/>
              <a:t>njihov</a:t>
            </a:r>
            <a:r>
              <a:rPr lang="sr-Latn-RS" dirty="0" smtClean="0"/>
              <a:t> </a:t>
            </a:r>
            <a:r>
              <a:rPr lang="en-US" dirty="0" err="1" smtClean="0"/>
              <a:t>broj</a:t>
            </a:r>
            <a:r>
              <a:rPr lang="sr-Latn-RS" dirty="0" smtClean="0"/>
              <a:t> </a:t>
            </a:r>
            <a:r>
              <a:rPr lang="en-US" dirty="0" err="1" smtClean="0"/>
              <a:t>mora</a:t>
            </a:r>
            <a:r>
              <a:rPr lang="sr-Latn-RS" dirty="0" smtClean="0"/>
              <a:t> </a:t>
            </a:r>
            <a:r>
              <a:rPr lang="en-US" dirty="0" err="1" smtClean="0"/>
              <a:t>da</a:t>
            </a:r>
            <a:r>
              <a:rPr lang="sr-Latn-RS" dirty="0" smtClean="0"/>
              <a:t> </a:t>
            </a:r>
            <a:r>
              <a:rPr lang="en-US" dirty="0" err="1" smtClean="0"/>
              <a:t>bude</a:t>
            </a:r>
            <a:r>
              <a:rPr lang="sr-Latn-RS" dirty="0" smtClean="0"/>
              <a:t> </a:t>
            </a:r>
            <a:r>
              <a:rPr lang="en-US" dirty="0" err="1" smtClean="0"/>
              <a:t>neparan</a:t>
            </a:r>
            <a:r>
              <a:rPr lang="sr-Latn-RS" dirty="0" smtClean="0"/>
              <a:t>”.</a:t>
            </a:r>
            <a:endParaRPr lang="sr-Latn-CS" dirty="0" smtClean="0"/>
          </a:p>
          <a:p>
            <a:pPr algn="just"/>
            <a:endParaRPr lang="sr-Latn-C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err="1" smtClean="0"/>
              <a:t>Sposobnost</a:t>
            </a:r>
            <a:r>
              <a:rPr lang="en-US" i="1" dirty="0" smtClean="0"/>
              <a:t> </a:t>
            </a:r>
            <a:r>
              <a:rPr lang="en-US" i="1" dirty="0" err="1" smtClean="0"/>
              <a:t>stranaka</a:t>
            </a:r>
            <a:r>
              <a:rPr lang="en-US" i="1" dirty="0" smtClean="0"/>
              <a:t> </a:t>
            </a:r>
            <a:r>
              <a:rPr lang="en-US" i="1" dirty="0" err="1" smtClean="0"/>
              <a:t>da</a:t>
            </a:r>
            <a:r>
              <a:rPr lang="en-US" i="1" dirty="0" smtClean="0"/>
              <a:t> </a:t>
            </a:r>
            <a:r>
              <a:rPr lang="en-US" i="1" dirty="0" err="1" smtClean="0"/>
              <a:t>zaključe</a:t>
            </a:r>
            <a:r>
              <a:rPr lang="en-US" i="1" dirty="0" smtClean="0"/>
              <a:t> </a:t>
            </a:r>
            <a:r>
              <a:rPr lang="en-US" i="1" dirty="0" err="1" smtClean="0"/>
              <a:t>arbitražni</a:t>
            </a:r>
            <a:r>
              <a:rPr lang="en-US" i="1" dirty="0" smtClean="0"/>
              <a:t> </a:t>
            </a:r>
            <a:r>
              <a:rPr lang="en-US" i="1" dirty="0" err="1" smtClean="0"/>
              <a:t>sporazum</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normAutofit lnSpcReduction="10000"/>
          </a:bodyPr>
          <a:lstStyle/>
          <a:p>
            <a:pPr algn="just"/>
            <a:r>
              <a:rPr lang="en-US" dirty="0" err="1" smtClean="0"/>
              <a:t>Član</a:t>
            </a:r>
            <a:r>
              <a:rPr lang="en-US" dirty="0" smtClean="0"/>
              <a:t> 5. Z</a:t>
            </a:r>
            <a:r>
              <a:rPr lang="sr-Latn-RS" dirty="0" smtClean="0"/>
              <a:t>OA</a:t>
            </a:r>
            <a:endParaRPr lang="sr-Latn-CS" dirty="0" smtClean="0"/>
          </a:p>
          <a:p>
            <a:pPr algn="just"/>
            <a:r>
              <a:rPr lang="en-US" dirty="0" smtClean="0"/>
              <a:t>1</a:t>
            </a:r>
            <a:r>
              <a:rPr lang="sr-Latn-RS" dirty="0" smtClean="0"/>
              <a:t>. </a:t>
            </a:r>
            <a:r>
              <a:rPr lang="vi-VN" dirty="0" smtClean="0"/>
              <a:t>Arbitraža se može ugovoriti za rešavanje imovinskog spora o pravima kojima stranke slobodno raspolažu, osim sporova za koje je određena isključiva nadležnost suda.</a:t>
            </a:r>
            <a:endParaRPr lang="sr-Latn-CS" dirty="0" smtClean="0"/>
          </a:p>
          <a:p>
            <a:pPr algn="just"/>
            <a:r>
              <a:rPr lang="en-US" dirty="0" smtClean="0"/>
              <a:t>2.Svako</a:t>
            </a:r>
            <a:r>
              <a:rPr lang="sr-Latn-RS" dirty="0" smtClean="0"/>
              <a:t> </a:t>
            </a:r>
            <a:r>
              <a:rPr lang="en-US" dirty="0" err="1" smtClean="0"/>
              <a:t>fizičko</a:t>
            </a:r>
            <a:r>
              <a:rPr lang="sr-Latn-RS" dirty="0" smtClean="0"/>
              <a:t> </a:t>
            </a:r>
            <a:r>
              <a:rPr lang="en-US" dirty="0" err="1" smtClean="0"/>
              <a:t>i</a:t>
            </a:r>
            <a:r>
              <a:rPr lang="en-US" dirty="0" smtClean="0"/>
              <a:t> </a:t>
            </a:r>
            <a:r>
              <a:rPr lang="en-US" dirty="0" err="1" smtClean="0"/>
              <a:t>pravno</a:t>
            </a:r>
            <a:r>
              <a:rPr lang="sr-Latn-RS" dirty="0" smtClean="0"/>
              <a:t> </a:t>
            </a:r>
            <a:r>
              <a:rPr lang="en-US" dirty="0" smtClean="0"/>
              <a:t>lice </a:t>
            </a:r>
            <a:r>
              <a:rPr lang="en-US" dirty="0" err="1" smtClean="0"/>
              <a:t>može</a:t>
            </a:r>
            <a:r>
              <a:rPr lang="sr-Latn-RS" dirty="0" smtClean="0"/>
              <a:t> </a:t>
            </a:r>
            <a:r>
              <a:rPr lang="en-US" dirty="0" err="1" smtClean="0"/>
              <a:t>da</a:t>
            </a:r>
            <a:r>
              <a:rPr lang="sr-Latn-RS" dirty="0" smtClean="0"/>
              <a:t> </a:t>
            </a:r>
            <a:r>
              <a:rPr lang="en-US" dirty="0" err="1" smtClean="0"/>
              <a:t>ugovori</a:t>
            </a:r>
            <a:r>
              <a:rPr lang="sr-Latn-RS" dirty="0" smtClean="0"/>
              <a:t> </a:t>
            </a:r>
            <a:r>
              <a:rPr lang="en-US" dirty="0" err="1" smtClean="0"/>
              <a:t>arbitražu</a:t>
            </a:r>
            <a:r>
              <a:rPr lang="en-US" dirty="0" smtClean="0"/>
              <a:t>, </a:t>
            </a:r>
            <a:r>
              <a:rPr lang="en-US" dirty="0" err="1" smtClean="0"/>
              <a:t>uključujući</a:t>
            </a:r>
            <a:r>
              <a:rPr lang="sr-Latn-RS" dirty="0" smtClean="0"/>
              <a:t> </a:t>
            </a:r>
            <a:r>
              <a:rPr lang="en-US" dirty="0" err="1" smtClean="0"/>
              <a:t>i</a:t>
            </a:r>
            <a:r>
              <a:rPr lang="en-US" dirty="0" smtClean="0"/>
              <a:t> </a:t>
            </a:r>
            <a:r>
              <a:rPr lang="en-US" dirty="0" err="1" smtClean="0"/>
              <a:t>državu</a:t>
            </a:r>
            <a:r>
              <a:rPr lang="en-US" dirty="0" smtClean="0"/>
              <a:t>, </a:t>
            </a:r>
            <a:r>
              <a:rPr lang="en-US" dirty="0" err="1" smtClean="0"/>
              <a:t>njene</a:t>
            </a:r>
            <a:r>
              <a:rPr lang="sr-Latn-RS" dirty="0" smtClean="0"/>
              <a:t> </a:t>
            </a:r>
            <a:r>
              <a:rPr lang="en-US" dirty="0" err="1" smtClean="0"/>
              <a:t>organe</a:t>
            </a:r>
            <a:r>
              <a:rPr lang="en-US" dirty="0" smtClean="0"/>
              <a:t>, </a:t>
            </a:r>
            <a:r>
              <a:rPr lang="en-US" dirty="0" err="1" smtClean="0"/>
              <a:t>ustanove</a:t>
            </a:r>
            <a:r>
              <a:rPr lang="sr-Latn-RS" dirty="0" smtClean="0"/>
              <a:t> </a:t>
            </a:r>
            <a:r>
              <a:rPr lang="en-US" dirty="0" err="1" smtClean="0"/>
              <a:t>i</a:t>
            </a:r>
            <a:r>
              <a:rPr lang="en-US" dirty="0" smtClean="0"/>
              <a:t> </a:t>
            </a:r>
            <a:r>
              <a:rPr lang="en-US" dirty="0" err="1" smtClean="0"/>
              <a:t>preduzećau</a:t>
            </a:r>
            <a:r>
              <a:rPr lang="en-US" dirty="0" smtClean="0"/>
              <a:t> </a:t>
            </a:r>
            <a:r>
              <a:rPr lang="en-US" dirty="0" err="1" smtClean="0"/>
              <a:t>kojima</a:t>
            </a:r>
            <a:r>
              <a:rPr lang="sr-Latn-RS" dirty="0" smtClean="0"/>
              <a:t> </a:t>
            </a:r>
            <a:r>
              <a:rPr lang="en-US" dirty="0" err="1" smtClean="0"/>
              <a:t>ona</a:t>
            </a:r>
            <a:r>
              <a:rPr lang="sr-Latn-RS" dirty="0" smtClean="0"/>
              <a:t> </a:t>
            </a:r>
            <a:r>
              <a:rPr lang="en-US" dirty="0" err="1" smtClean="0"/>
              <a:t>ima</a:t>
            </a:r>
            <a:r>
              <a:rPr lang="sr-Latn-RS" dirty="0" smtClean="0"/>
              <a:t> </a:t>
            </a:r>
            <a:r>
              <a:rPr lang="en-US" dirty="0" err="1" smtClean="0"/>
              <a:t>svojinsko</a:t>
            </a:r>
            <a:r>
              <a:rPr lang="sr-Latn-RS" dirty="0" smtClean="0"/>
              <a:t> </a:t>
            </a:r>
            <a:r>
              <a:rPr lang="en-US" dirty="0" err="1" smtClean="0"/>
              <a:t>učešće</a:t>
            </a:r>
            <a:r>
              <a:rPr lang="en-US" dirty="0" smtClean="0"/>
              <a:t>.</a:t>
            </a:r>
            <a:endParaRPr lang="sr-Latn-CS" dirty="0" smtClean="0"/>
          </a:p>
          <a:p>
            <a:pPr algn="just"/>
            <a:r>
              <a:rPr lang="en-US" dirty="0" smtClean="0"/>
              <a:t>3.Arbitražu</a:t>
            </a:r>
            <a:r>
              <a:rPr lang="sr-Latn-RS" dirty="0" smtClean="0"/>
              <a:t> </a:t>
            </a:r>
            <a:r>
              <a:rPr lang="en-US" dirty="0" err="1" smtClean="0"/>
              <a:t>može</a:t>
            </a:r>
            <a:r>
              <a:rPr lang="sr-Latn-RS" dirty="0" smtClean="0"/>
              <a:t> </a:t>
            </a:r>
            <a:r>
              <a:rPr lang="en-US" dirty="0" err="1" smtClean="0"/>
              <a:t>da</a:t>
            </a:r>
            <a:r>
              <a:rPr lang="sr-Latn-RS" dirty="0" smtClean="0"/>
              <a:t> </a:t>
            </a:r>
            <a:r>
              <a:rPr lang="en-US" dirty="0" err="1" smtClean="0"/>
              <a:t>ugovori</a:t>
            </a:r>
            <a:r>
              <a:rPr lang="sr-Latn-RS" dirty="0" smtClean="0"/>
              <a:t> </a:t>
            </a:r>
            <a:r>
              <a:rPr lang="en-US" dirty="0" err="1" smtClean="0"/>
              <a:t>svako</a:t>
            </a:r>
            <a:r>
              <a:rPr lang="sr-Latn-RS" dirty="0" smtClean="0"/>
              <a:t> </a:t>
            </a:r>
            <a:r>
              <a:rPr lang="en-US" dirty="0" err="1" smtClean="0"/>
              <a:t>ko</a:t>
            </a:r>
            <a:r>
              <a:rPr lang="en-US" dirty="0" smtClean="0"/>
              <a:t>, u </a:t>
            </a:r>
            <a:r>
              <a:rPr lang="en-US" dirty="0" err="1" smtClean="0"/>
              <a:t>skladu</a:t>
            </a:r>
            <a:r>
              <a:rPr lang="sr-Latn-RS" dirty="0" smtClean="0"/>
              <a:t> </a:t>
            </a:r>
            <a:r>
              <a:rPr lang="en-US" dirty="0" err="1" smtClean="0"/>
              <a:t>sa</a:t>
            </a:r>
            <a:r>
              <a:rPr lang="sr-Latn-RS" dirty="0" smtClean="0"/>
              <a:t> </a:t>
            </a:r>
            <a:r>
              <a:rPr lang="en-US" dirty="0" err="1" smtClean="0"/>
              <a:t>odredbama</a:t>
            </a:r>
            <a:r>
              <a:rPr lang="sr-Latn-RS" dirty="0" smtClean="0"/>
              <a:t> </a:t>
            </a:r>
            <a:r>
              <a:rPr lang="en-US" dirty="0" err="1" smtClean="0"/>
              <a:t>zakona</a:t>
            </a:r>
            <a:r>
              <a:rPr lang="sr-Latn-RS" dirty="0" smtClean="0"/>
              <a:t> </a:t>
            </a:r>
            <a:r>
              <a:rPr lang="en-US" dirty="0" err="1" smtClean="0"/>
              <a:t>koji</a:t>
            </a:r>
            <a:r>
              <a:rPr lang="sr-Latn-RS" dirty="0" smtClean="0"/>
              <a:t> </a:t>
            </a:r>
            <a:r>
              <a:rPr lang="en-US" dirty="0" err="1" smtClean="0"/>
              <a:t>uređuje</a:t>
            </a:r>
            <a:r>
              <a:rPr lang="sr-Latn-RS" dirty="0" smtClean="0"/>
              <a:t> </a:t>
            </a:r>
            <a:r>
              <a:rPr lang="en-US" dirty="0" err="1" smtClean="0"/>
              <a:t>parnični</a:t>
            </a:r>
            <a:r>
              <a:rPr lang="sr-Latn-RS" dirty="0" smtClean="0"/>
              <a:t> </a:t>
            </a:r>
            <a:r>
              <a:rPr lang="en-US" dirty="0" err="1" smtClean="0"/>
              <a:t>postupak</a:t>
            </a:r>
            <a:r>
              <a:rPr lang="en-US" dirty="0" smtClean="0"/>
              <a:t>, </a:t>
            </a:r>
            <a:r>
              <a:rPr lang="en-US" dirty="0" err="1" smtClean="0"/>
              <a:t>ima</a:t>
            </a:r>
            <a:r>
              <a:rPr lang="sr-Latn-RS" dirty="0" smtClean="0"/>
              <a:t> </a:t>
            </a:r>
            <a:r>
              <a:rPr lang="en-US" dirty="0" err="1" smtClean="0"/>
              <a:t>sposobnost</a:t>
            </a:r>
            <a:r>
              <a:rPr lang="sr-Latn-RS" dirty="0" smtClean="0"/>
              <a:t> </a:t>
            </a:r>
            <a:r>
              <a:rPr lang="en-US" dirty="0" err="1" smtClean="0"/>
              <a:t>da</a:t>
            </a:r>
            <a:r>
              <a:rPr lang="sr-Latn-RS" dirty="0" smtClean="0"/>
              <a:t> </a:t>
            </a:r>
            <a:r>
              <a:rPr lang="en-US" dirty="0" err="1" smtClean="0"/>
              <a:t>bude</a:t>
            </a:r>
            <a:r>
              <a:rPr lang="sr-Latn-RS" dirty="0" smtClean="0"/>
              <a:t> </a:t>
            </a:r>
            <a:r>
              <a:rPr lang="en-US" dirty="0" err="1" smtClean="0"/>
              <a:t>stranka</a:t>
            </a:r>
            <a:r>
              <a:rPr lang="sr-Latn-RS" dirty="0" smtClean="0"/>
              <a:t> </a:t>
            </a:r>
            <a:r>
              <a:rPr lang="en-US" dirty="0" smtClean="0"/>
              <a:t>u </a:t>
            </a:r>
            <a:r>
              <a:rPr lang="en-US" dirty="0" err="1" smtClean="0"/>
              <a:t>postupku</a:t>
            </a:r>
            <a:r>
              <a:rPr lang="en-US" dirty="0" smtClean="0"/>
              <a:t>.</a:t>
            </a:r>
            <a:endParaRPr lang="sr-Latn-CS" dirty="0" smtClean="0"/>
          </a:p>
          <a:p>
            <a:pPr algn="just">
              <a:buNone/>
            </a:pPr>
            <a:endParaRPr lang="sr-Latn-CS" dirty="0" smtClean="0"/>
          </a:p>
          <a:p>
            <a:pPr algn="just"/>
            <a:endParaRPr lang="sr-Latn-C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Autonomija</a:t>
            </a:r>
            <a:r>
              <a:rPr lang="en-US" b="1" dirty="0" smtClean="0"/>
              <a:t> </a:t>
            </a:r>
            <a:r>
              <a:rPr lang="en-US" b="1" dirty="0" err="1" smtClean="0"/>
              <a:t>arbitražnog</a:t>
            </a:r>
            <a:r>
              <a:rPr lang="en-US" b="1" dirty="0" smtClean="0"/>
              <a:t> </a:t>
            </a:r>
            <a:r>
              <a:rPr lang="en-US" b="1" dirty="0" err="1" smtClean="0"/>
              <a:t>sporazuma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214282" y="928670"/>
            <a:ext cx="8358246" cy="5929330"/>
          </a:xfrm>
        </p:spPr>
        <p:txBody>
          <a:bodyPr>
            <a:normAutofit fontScale="85000" lnSpcReduction="20000"/>
          </a:bodyPr>
          <a:lstStyle/>
          <a:p>
            <a:pPr algn="just"/>
            <a:r>
              <a:rPr lang="en-US" dirty="0" err="1" smtClean="0"/>
              <a:t>Član</a:t>
            </a:r>
            <a:r>
              <a:rPr lang="en-US" dirty="0" smtClean="0"/>
              <a:t> 28. </a:t>
            </a:r>
            <a:r>
              <a:rPr lang="en-US" dirty="0" err="1" smtClean="0"/>
              <a:t>Zakona</a:t>
            </a:r>
            <a:endParaRPr lang="sr-Latn-CS" dirty="0" smtClean="0"/>
          </a:p>
          <a:p>
            <a:pPr algn="just"/>
            <a:r>
              <a:rPr lang="sr-Latn-RS" dirty="0" smtClean="0"/>
              <a:t>“</a:t>
            </a:r>
            <a:r>
              <a:rPr lang="en-US" dirty="0" smtClean="0"/>
              <a:t>1.</a:t>
            </a:r>
            <a:r>
              <a:rPr lang="sr-Latn-RS" dirty="0" smtClean="0"/>
              <a:t> </a:t>
            </a:r>
            <a:r>
              <a:rPr lang="sr-Latn-CS" dirty="0" smtClean="0"/>
              <a:t>Arbitražni sud može da odlučuje o svojoj nadležnosti uključujući i odlučivanje o prigovoru o postojanju ili punovažnosti sporazuma o arbitraži.</a:t>
            </a:r>
          </a:p>
          <a:p>
            <a:pPr algn="just"/>
            <a:r>
              <a:rPr lang="en-US" dirty="0" smtClean="0"/>
              <a:t>2. </a:t>
            </a:r>
            <a:r>
              <a:rPr lang="en-US" dirty="0" err="1" smtClean="0"/>
              <a:t>Ako</a:t>
            </a:r>
            <a:r>
              <a:rPr lang="en-US" dirty="0" smtClean="0"/>
              <a:t> je </a:t>
            </a:r>
            <a:r>
              <a:rPr lang="en-US" dirty="0" err="1" smtClean="0"/>
              <a:t>sporazum</a:t>
            </a:r>
            <a:r>
              <a:rPr lang="en-US" dirty="0" smtClean="0"/>
              <a:t> o </a:t>
            </a:r>
            <a:r>
              <a:rPr lang="en-US" dirty="0" err="1" smtClean="0"/>
              <a:t>arbitraži</a:t>
            </a:r>
            <a:r>
              <a:rPr lang="en-US" dirty="0" smtClean="0"/>
              <a:t> </a:t>
            </a:r>
            <a:r>
              <a:rPr lang="en-US" dirty="0" err="1" smtClean="0"/>
              <a:t>zaključen</a:t>
            </a:r>
            <a:r>
              <a:rPr lang="en-US" dirty="0" smtClean="0"/>
              <a:t> </a:t>
            </a:r>
            <a:r>
              <a:rPr lang="en-US" dirty="0" err="1" smtClean="0"/>
              <a:t>kao</a:t>
            </a:r>
            <a:r>
              <a:rPr lang="en-US" dirty="0" smtClean="0"/>
              <a:t> </a:t>
            </a:r>
            <a:r>
              <a:rPr lang="en-US" dirty="0" err="1" smtClean="0"/>
              <a:t>arbitražna</a:t>
            </a:r>
            <a:r>
              <a:rPr lang="en-US" dirty="0" smtClean="0"/>
              <a:t> </a:t>
            </a:r>
            <a:r>
              <a:rPr lang="en-US" dirty="0" err="1" smtClean="0"/>
              <a:t>klauzula</a:t>
            </a:r>
            <a:r>
              <a:rPr lang="en-US" dirty="0" smtClean="0"/>
              <a:t>, </a:t>
            </a:r>
            <a:r>
              <a:rPr lang="en-US" dirty="0" err="1" smtClean="0"/>
              <a:t>ona</a:t>
            </a:r>
            <a:r>
              <a:rPr lang="en-US" dirty="0" smtClean="0"/>
              <a:t> se </a:t>
            </a:r>
            <a:r>
              <a:rPr lang="en-US" dirty="0" err="1" smtClean="0"/>
              <a:t>prilikom</a:t>
            </a:r>
            <a:r>
              <a:rPr lang="en-US" dirty="0" smtClean="0"/>
              <a:t> </a:t>
            </a:r>
            <a:r>
              <a:rPr lang="en-US" dirty="0" err="1" smtClean="0"/>
              <a:t>odlučivanja</a:t>
            </a:r>
            <a:r>
              <a:rPr lang="en-US" dirty="0" smtClean="0"/>
              <a:t> o </a:t>
            </a:r>
            <a:r>
              <a:rPr lang="en-US" dirty="0" err="1" smtClean="0"/>
              <a:t>prigovoru</a:t>
            </a:r>
            <a:r>
              <a:rPr lang="en-US" dirty="0" smtClean="0"/>
              <a:t> o </a:t>
            </a:r>
            <a:r>
              <a:rPr lang="en-US" dirty="0" err="1" smtClean="0"/>
              <a:t>postojanju</a:t>
            </a:r>
            <a:r>
              <a:rPr lang="en-US" dirty="0" smtClean="0"/>
              <a:t> </a:t>
            </a:r>
            <a:r>
              <a:rPr lang="en-US" dirty="0" err="1" smtClean="0"/>
              <a:t>ili</a:t>
            </a:r>
            <a:r>
              <a:rPr lang="en-US" dirty="0" smtClean="0"/>
              <a:t> </a:t>
            </a:r>
            <a:r>
              <a:rPr lang="en-US" dirty="0" err="1" smtClean="0"/>
              <a:t>punovažnosti</a:t>
            </a:r>
            <a:r>
              <a:rPr lang="en-US" dirty="0" smtClean="0"/>
              <a:t> </a:t>
            </a:r>
            <a:r>
              <a:rPr lang="en-US" dirty="0" err="1" smtClean="0"/>
              <a:t>sporazuma</a:t>
            </a:r>
            <a:r>
              <a:rPr lang="en-US" dirty="0" smtClean="0"/>
              <a:t> o </a:t>
            </a:r>
            <a:r>
              <a:rPr lang="en-US" dirty="0" err="1" smtClean="0"/>
              <a:t>arbitraži</a:t>
            </a:r>
            <a:r>
              <a:rPr lang="en-US" dirty="0" smtClean="0"/>
              <a:t>, </a:t>
            </a:r>
            <a:r>
              <a:rPr lang="en-US" dirty="0" err="1" smtClean="0"/>
              <a:t>smatra</a:t>
            </a:r>
            <a:r>
              <a:rPr lang="en-US" dirty="0" smtClean="0"/>
              <a:t> </a:t>
            </a:r>
            <a:r>
              <a:rPr lang="en-US" dirty="0" err="1" smtClean="0"/>
              <a:t>nezavisnom</a:t>
            </a:r>
            <a:r>
              <a:rPr lang="en-US" dirty="0" smtClean="0"/>
              <a:t> </a:t>
            </a:r>
            <a:r>
              <a:rPr lang="en-US" dirty="0" err="1" smtClean="0"/>
              <a:t>od</a:t>
            </a:r>
            <a:r>
              <a:rPr lang="en-US" dirty="0" smtClean="0"/>
              <a:t> </a:t>
            </a:r>
            <a:r>
              <a:rPr lang="en-US" dirty="0" err="1" smtClean="0"/>
              <a:t>ostalih</a:t>
            </a:r>
            <a:r>
              <a:rPr lang="en-US" dirty="0" smtClean="0"/>
              <a:t> </a:t>
            </a:r>
            <a:r>
              <a:rPr lang="en-US" dirty="0" err="1" smtClean="0"/>
              <a:t>odredaba</a:t>
            </a:r>
            <a:r>
              <a:rPr lang="en-US" dirty="0" smtClean="0"/>
              <a:t> </a:t>
            </a:r>
            <a:r>
              <a:rPr lang="en-US" dirty="0" err="1" smtClean="0"/>
              <a:t>ugovora</a:t>
            </a:r>
            <a:r>
              <a:rPr lang="en-US" dirty="0" smtClean="0"/>
              <a:t>.</a:t>
            </a:r>
            <a:endParaRPr lang="sr-Latn-CS" dirty="0" smtClean="0"/>
          </a:p>
          <a:p>
            <a:pPr algn="just"/>
            <a:r>
              <a:rPr lang="en-US" dirty="0" smtClean="0"/>
              <a:t>3. </a:t>
            </a:r>
            <a:r>
              <a:rPr lang="en-US" dirty="0" err="1" smtClean="0"/>
              <a:t>odluka</a:t>
            </a:r>
            <a:r>
              <a:rPr lang="en-US" dirty="0" smtClean="0"/>
              <a:t> </a:t>
            </a:r>
            <a:r>
              <a:rPr lang="en-US" dirty="0" err="1" smtClean="0"/>
              <a:t>arbitražnog</a:t>
            </a:r>
            <a:r>
              <a:rPr lang="en-US" dirty="0" smtClean="0"/>
              <a:t> </a:t>
            </a:r>
            <a:r>
              <a:rPr lang="en-US" dirty="0" err="1" smtClean="0"/>
              <a:t>tela</a:t>
            </a:r>
            <a:r>
              <a:rPr lang="en-US" dirty="0" smtClean="0"/>
              <a:t> o </a:t>
            </a:r>
            <a:r>
              <a:rPr lang="en-US" dirty="0" err="1" smtClean="0"/>
              <a:t>proglašavanju</a:t>
            </a:r>
            <a:r>
              <a:rPr lang="en-US" dirty="0" smtClean="0"/>
              <a:t> </a:t>
            </a:r>
            <a:r>
              <a:rPr lang="en-US" dirty="0" err="1" smtClean="0"/>
              <a:t>ništavim</a:t>
            </a:r>
            <a:r>
              <a:rPr lang="en-US" dirty="0" smtClean="0"/>
              <a:t> </a:t>
            </a:r>
            <a:r>
              <a:rPr lang="en-US" dirty="0" err="1" smtClean="0"/>
              <a:t>ugovora</a:t>
            </a:r>
            <a:r>
              <a:rPr lang="en-US" dirty="0" smtClean="0"/>
              <a:t> </a:t>
            </a:r>
            <a:r>
              <a:rPr lang="en-US" dirty="0" err="1" smtClean="0"/>
              <a:t>koji</a:t>
            </a:r>
            <a:r>
              <a:rPr lang="en-US" dirty="0" smtClean="0"/>
              <a:t> </a:t>
            </a:r>
            <a:r>
              <a:rPr lang="en-US" dirty="0" err="1" smtClean="0"/>
              <a:t>sadrži</a:t>
            </a:r>
            <a:r>
              <a:rPr lang="en-US" dirty="0" smtClean="0"/>
              <a:t> </a:t>
            </a:r>
            <a:r>
              <a:rPr lang="en-US" dirty="0" err="1" smtClean="0"/>
              <a:t>arbitražnu</a:t>
            </a:r>
            <a:r>
              <a:rPr lang="en-US" dirty="0" smtClean="0"/>
              <a:t> </a:t>
            </a:r>
            <a:r>
              <a:rPr lang="en-US" dirty="0" err="1" smtClean="0"/>
              <a:t>klauzulu</a:t>
            </a:r>
            <a:r>
              <a:rPr lang="en-US" dirty="0" smtClean="0"/>
              <a:t>, ne </a:t>
            </a:r>
            <a:r>
              <a:rPr lang="en-US" dirty="0" err="1" smtClean="0"/>
              <a:t>povlači</a:t>
            </a:r>
            <a:r>
              <a:rPr lang="en-US" dirty="0" smtClean="0"/>
              <a:t> </a:t>
            </a:r>
            <a:r>
              <a:rPr lang="en-US" dirty="0" err="1" smtClean="0"/>
              <a:t>ništavost</a:t>
            </a:r>
            <a:r>
              <a:rPr lang="en-US" dirty="0" smtClean="0"/>
              <a:t> </a:t>
            </a:r>
            <a:r>
              <a:rPr lang="en-US" dirty="0" err="1" smtClean="0"/>
              <a:t>te</a:t>
            </a:r>
            <a:r>
              <a:rPr lang="en-US" dirty="0" smtClean="0"/>
              <a:t> </a:t>
            </a:r>
            <a:r>
              <a:rPr lang="en-US" dirty="0" err="1" smtClean="0"/>
              <a:t>klauzule</a:t>
            </a:r>
            <a:r>
              <a:rPr lang="sr-Latn-RS" dirty="0" smtClean="0"/>
              <a:t>”</a:t>
            </a:r>
            <a:r>
              <a:rPr lang="en-US" dirty="0" smtClean="0"/>
              <a:t>.</a:t>
            </a:r>
            <a:endParaRPr lang="sr-Latn-CS" dirty="0" smtClean="0"/>
          </a:p>
          <a:p>
            <a:pPr algn="just">
              <a:buNone/>
            </a:pPr>
            <a:endParaRPr lang="sr-Latn-CS" dirty="0" smtClean="0"/>
          </a:p>
          <a:p>
            <a:pPr algn="just"/>
            <a:r>
              <a:rPr lang="en-US" dirty="0" err="1" smtClean="0"/>
              <a:t>Opšte</a:t>
            </a:r>
            <a:r>
              <a:rPr lang="en-US" dirty="0" smtClean="0"/>
              <a:t> </a:t>
            </a:r>
            <a:r>
              <a:rPr lang="en-US" dirty="0" err="1" smtClean="0"/>
              <a:t>priznata</a:t>
            </a:r>
            <a:r>
              <a:rPr lang="en-US" dirty="0" smtClean="0"/>
              <a:t> </a:t>
            </a:r>
            <a:r>
              <a:rPr lang="en-US" dirty="0" err="1" smtClean="0"/>
              <a:t>i</a:t>
            </a:r>
            <a:r>
              <a:rPr lang="en-US" dirty="0" smtClean="0"/>
              <a:t> </a:t>
            </a:r>
            <a:r>
              <a:rPr lang="en-US" dirty="0" err="1" smtClean="0"/>
              <a:t>prihvaćena</a:t>
            </a:r>
            <a:r>
              <a:rPr lang="en-US" dirty="0" smtClean="0"/>
              <a:t> </a:t>
            </a:r>
            <a:r>
              <a:rPr lang="en-US" dirty="0" err="1" smtClean="0"/>
              <a:t>doktrina</a:t>
            </a:r>
            <a:r>
              <a:rPr lang="sr-Latn-RS" dirty="0" smtClean="0"/>
              <a:t> </a:t>
            </a:r>
            <a:r>
              <a:rPr lang="en-US" i="1" dirty="0" err="1" smtClean="0"/>
              <a:t>autonomije</a:t>
            </a:r>
            <a:r>
              <a:rPr lang="en-US" i="1" dirty="0" smtClean="0"/>
              <a:t> </a:t>
            </a:r>
            <a:r>
              <a:rPr lang="en-US" i="1" dirty="0" err="1" smtClean="0"/>
              <a:t>arbitražnog</a:t>
            </a:r>
            <a:r>
              <a:rPr lang="en-US" i="1" dirty="0" smtClean="0"/>
              <a:t> </a:t>
            </a:r>
            <a:r>
              <a:rPr lang="en-US" i="1" dirty="0" err="1" smtClean="0"/>
              <a:t>sporazuma</a:t>
            </a:r>
            <a:r>
              <a:rPr lang="en-US" i="1" dirty="0" smtClean="0"/>
              <a:t>  </a:t>
            </a:r>
            <a:r>
              <a:rPr lang="en-US" dirty="0" smtClean="0"/>
              <a:t>(</a:t>
            </a:r>
            <a:r>
              <a:rPr lang="en-US" i="1" dirty="0" err="1" smtClean="0"/>
              <a:t>separability</a:t>
            </a:r>
            <a:r>
              <a:rPr lang="en-US" i="1" dirty="0" smtClean="0"/>
              <a:t> doctrine</a:t>
            </a:r>
            <a:r>
              <a:rPr lang="en-US" dirty="0" smtClean="0"/>
              <a:t>) </a:t>
            </a:r>
            <a:r>
              <a:rPr lang="en-US" dirty="0" err="1" smtClean="0"/>
              <a:t>prema</a:t>
            </a:r>
            <a:r>
              <a:rPr lang="en-US" dirty="0" smtClean="0"/>
              <a:t> </a:t>
            </a:r>
            <a:r>
              <a:rPr lang="en-US" dirty="0" err="1" smtClean="0"/>
              <a:t>kojoj</a:t>
            </a:r>
            <a:r>
              <a:rPr lang="en-US" dirty="0" smtClean="0"/>
              <a:t> se </a:t>
            </a:r>
            <a:r>
              <a:rPr lang="en-US" dirty="0" err="1" smtClean="0"/>
              <a:t>arbitražna</a:t>
            </a:r>
            <a:r>
              <a:rPr lang="en-US" dirty="0" smtClean="0"/>
              <a:t> </a:t>
            </a:r>
            <a:r>
              <a:rPr lang="en-US" dirty="0" err="1" smtClean="0"/>
              <a:t>klauzula</a:t>
            </a:r>
            <a:r>
              <a:rPr lang="en-US" dirty="0" smtClean="0"/>
              <a:t> </a:t>
            </a:r>
            <a:r>
              <a:rPr lang="en-US" dirty="0" err="1" smtClean="0"/>
              <a:t>nikako</a:t>
            </a:r>
            <a:r>
              <a:rPr lang="en-US" dirty="0" smtClean="0"/>
              <a:t> ne </a:t>
            </a:r>
            <a:r>
              <a:rPr lang="en-US" dirty="0" err="1" smtClean="0"/>
              <a:t>može</a:t>
            </a:r>
            <a:r>
              <a:rPr lang="en-US" dirty="0" smtClean="0"/>
              <a:t> </a:t>
            </a:r>
            <a:r>
              <a:rPr lang="en-US" dirty="0" err="1" smtClean="0"/>
              <a:t>tretirati</a:t>
            </a:r>
            <a:r>
              <a:rPr lang="en-US" dirty="0" smtClean="0"/>
              <a:t> </a:t>
            </a:r>
            <a:r>
              <a:rPr lang="en-US" dirty="0" err="1" smtClean="0"/>
              <a:t>kao</a:t>
            </a:r>
            <a:r>
              <a:rPr lang="en-US" dirty="0" smtClean="0"/>
              <a:t> </a:t>
            </a:r>
            <a:r>
              <a:rPr lang="en-US" dirty="0" err="1" smtClean="0"/>
              <a:t>i</a:t>
            </a:r>
            <a:r>
              <a:rPr lang="en-US" dirty="0" smtClean="0"/>
              <a:t> </a:t>
            </a:r>
            <a:r>
              <a:rPr lang="en-US" dirty="0" err="1" smtClean="0"/>
              <a:t>svaka</a:t>
            </a:r>
            <a:r>
              <a:rPr lang="en-US" dirty="0" smtClean="0"/>
              <a:t> </a:t>
            </a:r>
            <a:r>
              <a:rPr lang="en-US" dirty="0" err="1" smtClean="0"/>
              <a:t>druga</a:t>
            </a:r>
            <a:r>
              <a:rPr lang="en-US" dirty="0" smtClean="0"/>
              <a:t> </a:t>
            </a:r>
            <a:r>
              <a:rPr lang="en-US" dirty="0" err="1" smtClean="0"/>
              <a:t>klauzula</a:t>
            </a:r>
            <a:r>
              <a:rPr lang="en-US" dirty="0" smtClean="0"/>
              <a:t> </a:t>
            </a:r>
            <a:r>
              <a:rPr lang="en-US" dirty="0" err="1" smtClean="0"/>
              <a:t>glavnog</a:t>
            </a:r>
            <a:r>
              <a:rPr lang="en-US" dirty="0" smtClean="0"/>
              <a:t> </a:t>
            </a:r>
            <a:r>
              <a:rPr lang="en-US" dirty="0" err="1" smtClean="0"/>
              <a:t>ugovora</a:t>
            </a:r>
            <a:r>
              <a:rPr lang="en-US" dirty="0" smtClean="0"/>
              <a:t>.</a:t>
            </a:r>
            <a:endParaRPr lang="sr-Latn-CS" dirty="0" smtClean="0"/>
          </a:p>
          <a:p>
            <a:pPr algn="just"/>
            <a:r>
              <a:rPr lang="en-US" dirty="0" err="1" smtClean="0"/>
              <a:t>Arbitražni</a:t>
            </a:r>
            <a:r>
              <a:rPr lang="en-US" dirty="0" smtClean="0"/>
              <a:t> </a:t>
            </a:r>
            <a:r>
              <a:rPr lang="en-US" dirty="0" err="1" smtClean="0"/>
              <a:t>sporazum</a:t>
            </a:r>
            <a:r>
              <a:rPr lang="en-US" dirty="0" smtClean="0"/>
              <a:t> je </a:t>
            </a:r>
            <a:r>
              <a:rPr lang="en-US" dirty="0" err="1" smtClean="0"/>
              <a:t>samostalan</a:t>
            </a:r>
            <a:r>
              <a:rPr lang="en-US" dirty="0" smtClean="0"/>
              <a:t> </a:t>
            </a:r>
            <a:r>
              <a:rPr lang="en-US" dirty="0" err="1" smtClean="0"/>
              <a:t>i</a:t>
            </a:r>
            <a:r>
              <a:rPr lang="en-US" dirty="0" smtClean="0"/>
              <a:t> </a:t>
            </a:r>
            <a:r>
              <a:rPr lang="en-US" dirty="0" err="1" smtClean="0"/>
              <a:t>nezavistanod</a:t>
            </a:r>
            <a:r>
              <a:rPr lang="en-US" dirty="0" smtClean="0"/>
              <a:t> </a:t>
            </a:r>
            <a:r>
              <a:rPr lang="en-US" dirty="0" err="1" smtClean="0"/>
              <a:t>glavnog</a:t>
            </a:r>
            <a:r>
              <a:rPr lang="en-US" dirty="0" smtClean="0"/>
              <a:t> </a:t>
            </a:r>
            <a:r>
              <a:rPr lang="en-US" dirty="0" err="1" smtClean="0"/>
              <a:t>ugovora</a:t>
            </a:r>
            <a:r>
              <a:rPr lang="en-US" dirty="0" smtClean="0"/>
              <a:t>, </a:t>
            </a:r>
            <a:r>
              <a:rPr lang="en-US" dirty="0" err="1" smtClean="0"/>
              <a:t>njegova</a:t>
            </a:r>
            <a:r>
              <a:rPr lang="en-US" dirty="0" smtClean="0"/>
              <a:t> </a:t>
            </a:r>
            <a:r>
              <a:rPr lang="en-US" dirty="0" err="1" smtClean="0"/>
              <a:t>pravna</a:t>
            </a:r>
            <a:r>
              <a:rPr lang="en-US" dirty="0" smtClean="0"/>
              <a:t> </a:t>
            </a:r>
            <a:r>
              <a:rPr lang="en-US" dirty="0" err="1" smtClean="0"/>
              <a:t>sudbina</a:t>
            </a:r>
            <a:r>
              <a:rPr lang="en-US" dirty="0" smtClean="0"/>
              <a:t> </a:t>
            </a:r>
            <a:r>
              <a:rPr lang="en-US" dirty="0" err="1" smtClean="0"/>
              <a:t>nije</a:t>
            </a:r>
            <a:r>
              <a:rPr lang="en-US" dirty="0" smtClean="0"/>
              <a:t> </a:t>
            </a:r>
            <a:r>
              <a:rPr lang="en-US" dirty="0" err="1" smtClean="0"/>
              <a:t>vezana</a:t>
            </a:r>
            <a:r>
              <a:rPr lang="en-US" dirty="0" smtClean="0"/>
              <a:t> </a:t>
            </a:r>
            <a:r>
              <a:rPr lang="en-US" dirty="0" err="1" smtClean="0"/>
              <a:t>za</a:t>
            </a:r>
            <a:r>
              <a:rPr lang="en-US" dirty="0" smtClean="0"/>
              <a:t> </a:t>
            </a:r>
            <a:r>
              <a:rPr lang="en-US" dirty="0" err="1" smtClean="0"/>
              <a:t>pravnu</a:t>
            </a:r>
            <a:r>
              <a:rPr lang="en-US" dirty="0" smtClean="0"/>
              <a:t> </a:t>
            </a:r>
            <a:r>
              <a:rPr lang="en-US" dirty="0" err="1" smtClean="0"/>
              <a:t>sudbinu</a:t>
            </a:r>
            <a:r>
              <a:rPr lang="en-US" dirty="0" smtClean="0"/>
              <a:t> </a:t>
            </a:r>
            <a:r>
              <a:rPr lang="en-US" dirty="0" err="1" smtClean="0"/>
              <a:t>glavnog</a:t>
            </a:r>
            <a:r>
              <a:rPr lang="en-US" dirty="0" smtClean="0"/>
              <a:t> </a:t>
            </a:r>
            <a:r>
              <a:rPr lang="en-US" dirty="0" err="1" smtClean="0"/>
              <a:t>ugovora</a:t>
            </a:r>
            <a:r>
              <a:rPr lang="en-US" dirty="0" smtClean="0"/>
              <a:t>, </a:t>
            </a:r>
            <a:r>
              <a:rPr lang="en-US" dirty="0" err="1" smtClean="0"/>
              <a:t>niti</a:t>
            </a:r>
            <a:r>
              <a:rPr lang="en-US" dirty="0" smtClean="0"/>
              <a:t> </a:t>
            </a:r>
            <a:r>
              <a:rPr lang="en-US" dirty="0" err="1" smtClean="0"/>
              <a:t>od</a:t>
            </a:r>
            <a:r>
              <a:rPr lang="en-US" dirty="0" smtClean="0"/>
              <a:t> </a:t>
            </a:r>
            <a:r>
              <a:rPr lang="en-US" dirty="0" err="1" smtClean="0"/>
              <a:t>nje</a:t>
            </a:r>
            <a:r>
              <a:rPr lang="en-US" dirty="0" smtClean="0"/>
              <a:t> </a:t>
            </a:r>
            <a:r>
              <a:rPr lang="en-US" dirty="0" err="1" smtClean="0"/>
              <a:t>zavisi</a:t>
            </a:r>
            <a:r>
              <a:rPr lang="en-US" dirty="0" smtClean="0"/>
              <a:t>. </a:t>
            </a:r>
            <a:r>
              <a:rPr lang="en-US" dirty="0" err="1" smtClean="0"/>
              <a:t>Čak</a:t>
            </a:r>
            <a:r>
              <a:rPr lang="en-US" dirty="0" smtClean="0"/>
              <a:t> </a:t>
            </a:r>
            <a:r>
              <a:rPr lang="en-US" dirty="0" err="1" smtClean="0"/>
              <a:t>i</a:t>
            </a:r>
            <a:r>
              <a:rPr lang="en-US" dirty="0" smtClean="0"/>
              <a:t> </a:t>
            </a:r>
            <a:r>
              <a:rPr lang="en-US" dirty="0" err="1" smtClean="0"/>
              <a:t>kada</a:t>
            </a:r>
            <a:r>
              <a:rPr lang="en-US" dirty="0" smtClean="0"/>
              <a:t> se </a:t>
            </a:r>
            <a:r>
              <a:rPr lang="en-US" dirty="0" err="1" smtClean="0"/>
              <a:t>nalaze</a:t>
            </a:r>
            <a:r>
              <a:rPr lang="en-US" dirty="0" smtClean="0"/>
              <a:t> u </a:t>
            </a:r>
            <a:r>
              <a:rPr lang="en-US" dirty="0" err="1" smtClean="0"/>
              <a:t>istom</a:t>
            </a:r>
            <a:r>
              <a:rPr lang="en-US" dirty="0" smtClean="0"/>
              <a:t> </a:t>
            </a:r>
            <a:r>
              <a:rPr lang="en-US" dirty="0" err="1" smtClean="0"/>
              <a:t>pismenu</a:t>
            </a:r>
            <a:r>
              <a:rPr lang="en-US" dirty="0" smtClean="0"/>
              <a:t>, </a:t>
            </a:r>
            <a:r>
              <a:rPr lang="en-US" dirty="0" err="1" smtClean="0"/>
              <a:t>glavni</a:t>
            </a:r>
            <a:r>
              <a:rPr lang="en-US" dirty="0" smtClean="0"/>
              <a:t> </a:t>
            </a:r>
            <a:r>
              <a:rPr lang="en-US" dirty="0" err="1" smtClean="0"/>
              <a:t>ugovor</a:t>
            </a:r>
            <a:r>
              <a:rPr lang="en-US" dirty="0" smtClean="0"/>
              <a:t> </a:t>
            </a:r>
            <a:r>
              <a:rPr lang="en-US" dirty="0" err="1" smtClean="0"/>
              <a:t>i</a:t>
            </a:r>
            <a:r>
              <a:rPr lang="en-US" dirty="0" smtClean="0"/>
              <a:t> </a:t>
            </a:r>
            <a:r>
              <a:rPr lang="en-US" dirty="0" err="1" smtClean="0"/>
              <a:t>arbitražni</a:t>
            </a:r>
            <a:r>
              <a:rPr lang="en-US" dirty="0" smtClean="0"/>
              <a:t> </a:t>
            </a:r>
            <a:r>
              <a:rPr lang="en-US" dirty="0" err="1" smtClean="0"/>
              <a:t>sporazum</a:t>
            </a:r>
            <a:r>
              <a:rPr lang="en-US" dirty="0" smtClean="0"/>
              <a:t> se </a:t>
            </a:r>
            <a:r>
              <a:rPr lang="en-US" dirty="0" err="1" smtClean="0"/>
              <a:t>analiziraju</a:t>
            </a:r>
            <a:r>
              <a:rPr lang="en-US" dirty="0" smtClean="0"/>
              <a:t> </a:t>
            </a:r>
            <a:r>
              <a:rPr lang="en-US" dirty="0" err="1" smtClean="0"/>
              <a:t>odvojeno</a:t>
            </a:r>
            <a:r>
              <a:rPr lang="en-US" dirty="0" smtClean="0"/>
              <a:t> </a:t>
            </a:r>
            <a:r>
              <a:rPr lang="en-US" dirty="0" err="1" smtClean="0"/>
              <a:t>kao</a:t>
            </a:r>
            <a:r>
              <a:rPr lang="en-US" dirty="0" smtClean="0"/>
              <a:t> </a:t>
            </a:r>
            <a:r>
              <a:rPr lang="en-US" dirty="0" err="1" smtClean="0"/>
              <a:t>dva</a:t>
            </a:r>
            <a:r>
              <a:rPr lang="en-US" dirty="0" smtClean="0"/>
              <a:t> </a:t>
            </a:r>
            <a:r>
              <a:rPr lang="en-US" dirty="0" err="1" smtClean="0"/>
              <a:t>samostalna</a:t>
            </a:r>
            <a:r>
              <a:rPr lang="en-US" dirty="0" smtClean="0"/>
              <a:t> </a:t>
            </a:r>
            <a:r>
              <a:rPr lang="en-US" dirty="0" err="1" smtClean="0"/>
              <a:t>ugovora</a:t>
            </a:r>
            <a:r>
              <a:rPr lang="en-US" dirty="0" smtClean="0"/>
              <a:t>.</a:t>
            </a:r>
            <a:endParaRPr lang="sr-Latn-C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Domašaj</a:t>
            </a:r>
            <a:r>
              <a:rPr lang="en-US" b="1" dirty="0" smtClean="0"/>
              <a:t> </a:t>
            </a:r>
            <a:r>
              <a:rPr lang="en-US" b="1" dirty="0" err="1" smtClean="0"/>
              <a:t>arbitražnog</a:t>
            </a:r>
            <a:r>
              <a:rPr lang="en-US" b="1" dirty="0" smtClean="0"/>
              <a:t> </a:t>
            </a:r>
            <a:r>
              <a:rPr lang="en-US" b="1" dirty="0" err="1" smtClean="0"/>
              <a:t>sporazuma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dirty="0" err="1" smtClean="0"/>
              <a:t>Subjektivni</a:t>
            </a:r>
            <a:r>
              <a:rPr lang="en-US" dirty="0" smtClean="0"/>
              <a:t> – </a:t>
            </a:r>
            <a:r>
              <a:rPr lang="en-US" dirty="0" err="1" smtClean="0"/>
              <a:t>deluje</a:t>
            </a:r>
            <a:r>
              <a:rPr lang="en-US" dirty="0" smtClean="0"/>
              <a:t> </a:t>
            </a:r>
            <a:r>
              <a:rPr lang="en-US" i="1" dirty="0" smtClean="0"/>
              <a:t>inter </a:t>
            </a:r>
            <a:r>
              <a:rPr lang="en-US" i="1" dirty="0" err="1" smtClean="0"/>
              <a:t>partes</a:t>
            </a:r>
            <a:r>
              <a:rPr lang="en-US" i="1" dirty="0" smtClean="0"/>
              <a:t> </a:t>
            </a:r>
            <a:r>
              <a:rPr lang="en-US" dirty="0" smtClean="0"/>
              <a:t>- </a:t>
            </a:r>
            <a:r>
              <a:rPr lang="en-US" dirty="0" err="1" smtClean="0"/>
              <a:t>obavezuje</a:t>
            </a:r>
            <a:r>
              <a:rPr lang="en-US" dirty="0" smtClean="0"/>
              <a:t> </a:t>
            </a:r>
            <a:r>
              <a:rPr lang="en-US" dirty="0" err="1" smtClean="0"/>
              <a:t>samo</a:t>
            </a:r>
            <a:r>
              <a:rPr lang="en-US" dirty="0" smtClean="0"/>
              <a:t> </a:t>
            </a:r>
            <a:r>
              <a:rPr lang="en-US" dirty="0" err="1" smtClean="0"/>
              <a:t>strane</a:t>
            </a:r>
            <a:r>
              <a:rPr lang="en-US" dirty="0" smtClean="0"/>
              <a:t> </a:t>
            </a:r>
            <a:r>
              <a:rPr lang="en-US" dirty="0" err="1" smtClean="0"/>
              <a:t>koje</a:t>
            </a:r>
            <a:r>
              <a:rPr lang="en-US" dirty="0" smtClean="0"/>
              <a:t> </a:t>
            </a:r>
            <a:r>
              <a:rPr lang="en-US" dirty="0" err="1" smtClean="0"/>
              <a:t>ga</a:t>
            </a:r>
            <a:r>
              <a:rPr lang="en-US" dirty="0" smtClean="0"/>
              <a:t> </a:t>
            </a:r>
            <a:r>
              <a:rPr lang="en-US" dirty="0" err="1" smtClean="0"/>
              <a:t>potpišu</a:t>
            </a:r>
            <a:endParaRPr lang="sr-Latn-CS" dirty="0" smtClean="0"/>
          </a:p>
          <a:p>
            <a:pPr algn="just"/>
            <a:r>
              <a:rPr lang="en-US" dirty="0" err="1" smtClean="0"/>
              <a:t>Izuzetak</a:t>
            </a:r>
            <a:r>
              <a:rPr lang="en-US" dirty="0" smtClean="0"/>
              <a:t>: </a:t>
            </a:r>
            <a:r>
              <a:rPr lang="en-US" dirty="0" err="1" smtClean="0"/>
              <a:t>grupa</a:t>
            </a:r>
            <a:r>
              <a:rPr lang="en-US" dirty="0" smtClean="0"/>
              <a:t> </a:t>
            </a:r>
            <a:r>
              <a:rPr lang="en-US" dirty="0" err="1" smtClean="0"/>
              <a:t>kompanija</a:t>
            </a:r>
            <a:r>
              <a:rPr lang="en-US" dirty="0" smtClean="0"/>
              <a:t>, </a:t>
            </a:r>
            <a:r>
              <a:rPr lang="en-US" dirty="0" err="1" smtClean="0"/>
              <a:t>probijanje</a:t>
            </a:r>
            <a:r>
              <a:rPr lang="en-US" dirty="0" smtClean="0"/>
              <a:t> </a:t>
            </a:r>
            <a:r>
              <a:rPr lang="en-US" dirty="0" err="1" smtClean="0"/>
              <a:t>pravne</a:t>
            </a:r>
            <a:r>
              <a:rPr lang="en-US" dirty="0" smtClean="0"/>
              <a:t> </a:t>
            </a:r>
            <a:r>
              <a:rPr lang="en-US" dirty="0" err="1" smtClean="0"/>
              <a:t>ličnosti</a:t>
            </a:r>
            <a:r>
              <a:rPr lang="en-US" dirty="0" smtClean="0"/>
              <a:t>, </a:t>
            </a:r>
            <a:r>
              <a:rPr lang="en-US" dirty="0" err="1" smtClean="0"/>
              <a:t>estopel</a:t>
            </a:r>
            <a:r>
              <a:rPr lang="en-US" dirty="0" smtClean="0"/>
              <a:t>...</a:t>
            </a:r>
            <a:endParaRPr lang="sr-Latn-CS" dirty="0" smtClean="0"/>
          </a:p>
          <a:p>
            <a:pPr algn="just"/>
            <a:r>
              <a:rPr lang="en-US" dirty="0" err="1" smtClean="0"/>
              <a:t>Objektivni</a:t>
            </a:r>
            <a:r>
              <a:rPr lang="en-US" dirty="0" smtClean="0"/>
              <a:t>  - </a:t>
            </a:r>
            <a:r>
              <a:rPr lang="en-US" dirty="0" err="1" smtClean="0"/>
              <a:t>prostire</a:t>
            </a:r>
            <a:r>
              <a:rPr lang="en-US" dirty="0" smtClean="0"/>
              <a:t> se </a:t>
            </a:r>
            <a:r>
              <a:rPr lang="en-US" dirty="0" err="1" smtClean="0"/>
              <a:t>samo</a:t>
            </a:r>
            <a:r>
              <a:rPr lang="en-US" dirty="0" smtClean="0"/>
              <a:t> </a:t>
            </a:r>
            <a:r>
              <a:rPr lang="en-US" dirty="0" err="1" smtClean="0"/>
              <a:t>na</a:t>
            </a:r>
            <a:r>
              <a:rPr lang="en-US" dirty="0" smtClean="0"/>
              <a:t> </a:t>
            </a:r>
            <a:r>
              <a:rPr lang="en-US" dirty="0" err="1" smtClean="0"/>
              <a:t>odnose</a:t>
            </a:r>
            <a:r>
              <a:rPr lang="en-US" dirty="0" smtClean="0"/>
              <a:t> u </a:t>
            </a:r>
            <a:r>
              <a:rPr lang="en-US" dirty="0" err="1" smtClean="0"/>
              <a:t>vezi</a:t>
            </a:r>
            <a:r>
              <a:rPr lang="en-US" dirty="0" smtClean="0"/>
              <a:t> </a:t>
            </a:r>
            <a:r>
              <a:rPr lang="en-US" dirty="0" err="1" smtClean="0"/>
              <a:t>sa</a:t>
            </a:r>
            <a:r>
              <a:rPr lang="en-US" dirty="0" smtClean="0"/>
              <a:t> </a:t>
            </a:r>
            <a:r>
              <a:rPr lang="en-US" dirty="0" err="1" smtClean="0"/>
              <a:t>kojima</a:t>
            </a:r>
            <a:r>
              <a:rPr lang="en-US" dirty="0" smtClean="0"/>
              <a:t> je </a:t>
            </a:r>
            <a:r>
              <a:rPr lang="en-US" dirty="0" err="1" smtClean="0"/>
              <a:t>arbitražni</a:t>
            </a:r>
            <a:r>
              <a:rPr lang="en-US" dirty="0" smtClean="0"/>
              <a:t> </a:t>
            </a:r>
            <a:r>
              <a:rPr lang="en-US" dirty="0" err="1" smtClean="0"/>
              <a:t>sporazum</a:t>
            </a:r>
            <a:r>
              <a:rPr lang="en-US" dirty="0" smtClean="0"/>
              <a:t> </a:t>
            </a:r>
            <a:r>
              <a:rPr lang="en-US" dirty="0" err="1" smtClean="0"/>
              <a:t>zaključen</a:t>
            </a:r>
            <a:r>
              <a:rPr lang="en-US" dirty="0" smtClean="0"/>
              <a:t> </a:t>
            </a:r>
            <a:endParaRPr lang="sr-Latn-CS" dirty="0" smtClean="0"/>
          </a:p>
          <a:p>
            <a:pPr algn="just"/>
            <a:r>
              <a:rPr lang="en-US" dirty="0" err="1" smtClean="0"/>
              <a:t>Svi</a:t>
            </a:r>
            <a:r>
              <a:rPr lang="en-US" dirty="0" smtClean="0"/>
              <a:t> </a:t>
            </a:r>
            <a:r>
              <a:rPr lang="en-US" dirty="0" err="1" smtClean="0"/>
              <a:t>sporovi</a:t>
            </a:r>
            <a:r>
              <a:rPr lang="en-US" dirty="0" smtClean="0"/>
              <a:t> </a:t>
            </a:r>
            <a:r>
              <a:rPr lang="en-US" dirty="0" err="1" smtClean="0"/>
              <a:t>iz</a:t>
            </a:r>
            <a:r>
              <a:rPr lang="en-US" dirty="0" smtClean="0"/>
              <a:t> </a:t>
            </a:r>
            <a:r>
              <a:rPr lang="en-US" dirty="0" err="1" smtClean="0"/>
              <a:t>ugovora</a:t>
            </a:r>
            <a:r>
              <a:rPr lang="en-US" dirty="0" smtClean="0"/>
              <a:t> </a:t>
            </a:r>
            <a:r>
              <a:rPr lang="en-US" dirty="0" err="1" smtClean="0"/>
              <a:t>ili</a:t>
            </a:r>
            <a:r>
              <a:rPr lang="en-US" dirty="0" smtClean="0"/>
              <a:t> u </a:t>
            </a:r>
            <a:r>
              <a:rPr lang="en-US" dirty="0" err="1" smtClean="0"/>
              <a:t>vezi</a:t>
            </a:r>
            <a:r>
              <a:rPr lang="en-US" dirty="0" smtClean="0"/>
              <a:t> </a:t>
            </a:r>
            <a:r>
              <a:rPr lang="en-US" dirty="0" err="1" smtClean="0"/>
              <a:t>sa</a:t>
            </a:r>
            <a:r>
              <a:rPr lang="en-US" dirty="0" smtClean="0"/>
              <a:t> </a:t>
            </a:r>
            <a:r>
              <a:rPr lang="en-US" dirty="0" err="1" smtClean="0"/>
              <a:t>ugovorom</a:t>
            </a:r>
            <a:r>
              <a:rPr lang="en-US" dirty="0" smtClean="0"/>
              <a:t>  -  </a:t>
            </a:r>
            <a:r>
              <a:rPr lang="en-US" dirty="0" err="1" smtClean="0"/>
              <a:t>odnosi</a:t>
            </a:r>
            <a:r>
              <a:rPr lang="en-US" dirty="0" smtClean="0"/>
              <a:t> se </a:t>
            </a:r>
            <a:r>
              <a:rPr lang="en-US" dirty="0" err="1" smtClean="0"/>
              <a:t>na</a:t>
            </a:r>
            <a:r>
              <a:rPr lang="en-US" dirty="0" smtClean="0"/>
              <a:t> </a:t>
            </a:r>
            <a:r>
              <a:rPr lang="en-US" dirty="0" err="1" smtClean="0"/>
              <a:t>sve</a:t>
            </a:r>
            <a:r>
              <a:rPr lang="en-US" dirty="0" smtClean="0"/>
              <a:t> </a:t>
            </a:r>
            <a:r>
              <a:rPr lang="en-US" dirty="0" err="1" smtClean="0"/>
              <a:t>zahteve</a:t>
            </a:r>
            <a:r>
              <a:rPr lang="en-US" dirty="0" smtClean="0"/>
              <a:t> </a:t>
            </a:r>
            <a:r>
              <a:rPr lang="en-US" dirty="0" err="1" smtClean="0"/>
              <a:t>koji</a:t>
            </a:r>
            <a:r>
              <a:rPr lang="en-US" dirty="0" smtClean="0"/>
              <a:t> </a:t>
            </a:r>
            <a:r>
              <a:rPr lang="en-US" dirty="0" err="1" smtClean="0"/>
              <a:t>nastanu</a:t>
            </a:r>
            <a:r>
              <a:rPr lang="en-US" dirty="0" smtClean="0"/>
              <a:t> </a:t>
            </a:r>
            <a:r>
              <a:rPr lang="en-US" dirty="0" err="1" smtClean="0"/>
              <a:t>direktno</a:t>
            </a:r>
            <a:r>
              <a:rPr lang="en-US" dirty="0" smtClean="0"/>
              <a:t> ‘</a:t>
            </a:r>
            <a:r>
              <a:rPr lang="en-US" dirty="0" err="1" smtClean="0"/>
              <a:t>iz</a:t>
            </a:r>
            <a:r>
              <a:rPr lang="en-US" dirty="0" smtClean="0"/>
              <a:t>’ </a:t>
            </a:r>
            <a:r>
              <a:rPr lang="en-US" dirty="0" err="1" smtClean="0"/>
              <a:t>ugovora</a:t>
            </a:r>
            <a:r>
              <a:rPr lang="en-US" dirty="0" smtClean="0"/>
              <a:t> </a:t>
            </a:r>
            <a:r>
              <a:rPr lang="en-US" dirty="0" err="1" smtClean="0"/>
              <a:t>ili</a:t>
            </a:r>
            <a:r>
              <a:rPr lang="en-US" dirty="0" smtClean="0"/>
              <a:t> </a:t>
            </a:r>
            <a:r>
              <a:rPr lang="en-US" dirty="0" err="1" smtClean="0"/>
              <a:t>koji</a:t>
            </a:r>
            <a:r>
              <a:rPr lang="en-US" dirty="0" smtClean="0"/>
              <a:t> </a:t>
            </a:r>
            <a:r>
              <a:rPr lang="en-US" dirty="0" err="1" smtClean="0"/>
              <a:t>nastanu</a:t>
            </a:r>
            <a:r>
              <a:rPr lang="en-US" dirty="0" smtClean="0"/>
              <a:t> ‘u </a:t>
            </a:r>
            <a:r>
              <a:rPr lang="en-US" dirty="0" err="1" smtClean="0"/>
              <a:t>vezi</a:t>
            </a:r>
            <a:r>
              <a:rPr lang="en-US" dirty="0" smtClean="0"/>
              <a:t> </a:t>
            </a:r>
            <a:r>
              <a:rPr lang="en-US" dirty="0" err="1" smtClean="0"/>
              <a:t>sa</a:t>
            </a:r>
            <a:r>
              <a:rPr lang="en-US" dirty="0" smtClean="0"/>
              <a:t>’ </a:t>
            </a:r>
            <a:r>
              <a:rPr lang="en-US" dirty="0" err="1" smtClean="0"/>
              <a:t>ugovorom</a:t>
            </a:r>
            <a:r>
              <a:rPr lang="en-US" dirty="0" smtClean="0"/>
              <a:t>.</a:t>
            </a:r>
            <a:endParaRPr lang="sr-Latn-CS" dirty="0" smtClean="0"/>
          </a:p>
          <a:p>
            <a:pPr algn="just"/>
            <a:r>
              <a:rPr lang="en-US" dirty="0" err="1" smtClean="0"/>
              <a:t>Protivtužba</a:t>
            </a:r>
            <a:r>
              <a:rPr lang="en-US" dirty="0" smtClean="0"/>
              <a:t> </a:t>
            </a:r>
            <a:r>
              <a:rPr lang="en-US" dirty="0" err="1" smtClean="0"/>
              <a:t>i</a:t>
            </a:r>
            <a:r>
              <a:rPr lang="en-US" dirty="0" smtClean="0"/>
              <a:t> </a:t>
            </a:r>
            <a:r>
              <a:rPr lang="en-US" dirty="0" err="1" smtClean="0"/>
              <a:t>kompenzacioni</a:t>
            </a:r>
            <a:r>
              <a:rPr lang="en-US" dirty="0" smtClean="0"/>
              <a:t> </a:t>
            </a:r>
            <a:r>
              <a:rPr lang="en-US" dirty="0" err="1" smtClean="0"/>
              <a:t>prigovor</a:t>
            </a:r>
            <a:endParaRPr lang="sr-Latn-CS" dirty="0" smtClean="0"/>
          </a:p>
          <a:p>
            <a:pPr algn="just"/>
            <a:endParaRPr lang="sr-Latn-C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Prestanak</a:t>
            </a:r>
            <a:r>
              <a:rPr lang="en-US" b="1" dirty="0" smtClean="0"/>
              <a:t> </a:t>
            </a:r>
            <a:r>
              <a:rPr lang="en-US" b="1" dirty="0" err="1" smtClean="0"/>
              <a:t>važenja</a:t>
            </a:r>
            <a:r>
              <a:rPr lang="en-US" b="1" dirty="0" smtClean="0"/>
              <a:t> </a:t>
            </a:r>
            <a:r>
              <a:rPr lang="en-US" b="1" dirty="0" err="1" smtClean="0"/>
              <a:t>arbitražnog</a:t>
            </a:r>
            <a:r>
              <a:rPr lang="en-US" b="1" dirty="0" smtClean="0"/>
              <a:t> </a:t>
            </a:r>
            <a:r>
              <a:rPr lang="en-US" b="1" dirty="0" err="1" smtClean="0"/>
              <a:t>sporazuma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normAutofit fontScale="77500" lnSpcReduction="20000"/>
          </a:bodyPr>
          <a:lstStyle/>
          <a:p>
            <a:pPr algn="just"/>
            <a:r>
              <a:rPr lang="en-US" dirty="0" err="1" smtClean="0"/>
              <a:t>Arbitražni</a:t>
            </a:r>
            <a:r>
              <a:rPr lang="en-US" dirty="0" smtClean="0"/>
              <a:t> </a:t>
            </a:r>
            <a:r>
              <a:rPr lang="en-US" dirty="0" err="1" smtClean="0"/>
              <a:t>sporazum</a:t>
            </a:r>
            <a:r>
              <a:rPr lang="en-US" dirty="0" smtClean="0"/>
              <a:t> </a:t>
            </a:r>
            <a:r>
              <a:rPr lang="en-US" dirty="0" err="1" smtClean="0"/>
              <a:t>može</a:t>
            </a:r>
            <a:r>
              <a:rPr lang="en-US" dirty="0" smtClean="0"/>
              <a:t> </a:t>
            </a:r>
            <a:r>
              <a:rPr lang="en-US" dirty="0" err="1" smtClean="0"/>
              <a:t>prestati</a:t>
            </a:r>
            <a:r>
              <a:rPr lang="en-US" dirty="0" smtClean="0"/>
              <a:t>:</a:t>
            </a:r>
            <a:endParaRPr lang="sr-Latn-CS" dirty="0" smtClean="0"/>
          </a:p>
          <a:p>
            <a:pPr algn="just">
              <a:buNone/>
            </a:pPr>
            <a:endParaRPr lang="sr-Latn-CS" dirty="0" smtClean="0"/>
          </a:p>
          <a:p>
            <a:pPr algn="just"/>
            <a:r>
              <a:rPr lang="en-US" dirty="0" err="1" smtClean="0"/>
              <a:t>zbog</a:t>
            </a:r>
            <a:r>
              <a:rPr lang="en-US" dirty="0" smtClean="0"/>
              <a:t> toga </a:t>
            </a:r>
            <a:r>
              <a:rPr lang="en-US" dirty="0" err="1" smtClean="0"/>
              <a:t>što</a:t>
            </a:r>
            <a:r>
              <a:rPr lang="en-US" dirty="0" smtClean="0"/>
              <a:t> </a:t>
            </a:r>
            <a:r>
              <a:rPr lang="en-US" dirty="0" err="1" smtClean="0"/>
              <a:t>su</a:t>
            </a:r>
            <a:r>
              <a:rPr lang="en-US" dirty="0" smtClean="0"/>
              <a:t> </a:t>
            </a:r>
            <a:r>
              <a:rPr lang="en-US" dirty="0" err="1" smtClean="0"/>
              <a:t>ugovorne</a:t>
            </a:r>
            <a:r>
              <a:rPr lang="en-US" dirty="0" smtClean="0"/>
              <a:t> </a:t>
            </a:r>
            <a:r>
              <a:rPr lang="en-US" dirty="0" err="1" smtClean="0"/>
              <a:t>strane</a:t>
            </a:r>
            <a:r>
              <a:rPr lang="en-US" dirty="0" smtClean="0"/>
              <a:t> </a:t>
            </a:r>
            <a:r>
              <a:rPr lang="en-US" dirty="0" err="1" smtClean="0"/>
              <a:t>bez</a:t>
            </a:r>
            <a:r>
              <a:rPr lang="en-US" dirty="0" smtClean="0"/>
              <a:t> </a:t>
            </a:r>
            <a:r>
              <a:rPr lang="en-US" dirty="0" err="1" smtClean="0"/>
              <a:t>konflikta</a:t>
            </a:r>
            <a:r>
              <a:rPr lang="en-US" dirty="0" smtClean="0"/>
              <a:t> </a:t>
            </a:r>
            <a:r>
              <a:rPr lang="en-US" dirty="0" err="1" smtClean="0"/>
              <a:t>izvršile</a:t>
            </a:r>
            <a:r>
              <a:rPr lang="en-US" dirty="0" smtClean="0"/>
              <a:t> </a:t>
            </a:r>
            <a:r>
              <a:rPr lang="en-US" dirty="0" err="1" smtClean="0"/>
              <a:t>svoje</a:t>
            </a:r>
            <a:r>
              <a:rPr lang="en-US" dirty="0" smtClean="0"/>
              <a:t> </a:t>
            </a:r>
            <a:r>
              <a:rPr lang="en-US" dirty="0" err="1" smtClean="0"/>
              <a:t>obaveze</a:t>
            </a:r>
            <a:r>
              <a:rPr lang="en-US" dirty="0" smtClean="0"/>
              <a:t> </a:t>
            </a:r>
            <a:r>
              <a:rPr lang="en-US" dirty="0" err="1" smtClean="0"/>
              <a:t>iz</a:t>
            </a:r>
            <a:r>
              <a:rPr lang="en-US" dirty="0" smtClean="0"/>
              <a:t> </a:t>
            </a:r>
            <a:r>
              <a:rPr lang="en-US" dirty="0" err="1" smtClean="0"/>
              <a:t>pravnog</a:t>
            </a:r>
            <a:r>
              <a:rPr lang="en-US" dirty="0" smtClean="0"/>
              <a:t> </a:t>
            </a:r>
            <a:r>
              <a:rPr lang="en-US" dirty="0" err="1" smtClean="0"/>
              <a:t>odnosa</a:t>
            </a:r>
            <a:r>
              <a:rPr lang="en-US" dirty="0" smtClean="0"/>
              <a:t> u </a:t>
            </a:r>
            <a:r>
              <a:rPr lang="en-US" dirty="0" err="1" smtClean="0"/>
              <a:t>vezi</a:t>
            </a:r>
            <a:r>
              <a:rPr lang="en-US" dirty="0" smtClean="0"/>
              <a:t> </a:t>
            </a:r>
            <a:r>
              <a:rPr lang="en-US" dirty="0" err="1" smtClean="0"/>
              <a:t>sa</a:t>
            </a:r>
            <a:r>
              <a:rPr lang="sr-Latn-CS" dirty="0" smtClean="0"/>
              <a:t> </a:t>
            </a:r>
            <a:r>
              <a:rPr lang="en-US" dirty="0" err="1" smtClean="0"/>
              <a:t>kojim</a:t>
            </a:r>
            <a:r>
              <a:rPr lang="en-US" dirty="0" smtClean="0"/>
              <a:t> je </a:t>
            </a:r>
            <a:r>
              <a:rPr lang="en-US" dirty="0" err="1" smtClean="0"/>
              <a:t>arbitražni</a:t>
            </a:r>
            <a:r>
              <a:rPr lang="en-US" dirty="0" smtClean="0"/>
              <a:t> </a:t>
            </a:r>
            <a:r>
              <a:rPr lang="en-US" dirty="0" err="1" smtClean="0"/>
              <a:t>ugovor</a:t>
            </a:r>
            <a:r>
              <a:rPr lang="en-US" dirty="0" smtClean="0"/>
              <a:t> </a:t>
            </a:r>
            <a:r>
              <a:rPr lang="en-US" dirty="0" err="1" smtClean="0"/>
              <a:t>zaključen</a:t>
            </a:r>
            <a:r>
              <a:rPr lang="en-US" dirty="0" smtClean="0"/>
              <a:t>; </a:t>
            </a:r>
            <a:endParaRPr lang="sr-Latn-CS" dirty="0" smtClean="0"/>
          </a:p>
          <a:p>
            <a:pPr algn="just"/>
            <a:r>
              <a:rPr lang="en-US" dirty="0" err="1" smtClean="0"/>
              <a:t>zbog</a:t>
            </a:r>
            <a:r>
              <a:rPr lang="en-US" dirty="0" smtClean="0"/>
              <a:t> </a:t>
            </a:r>
            <a:r>
              <a:rPr lang="en-US" dirty="0" err="1" smtClean="0"/>
              <a:t>izvršenja</a:t>
            </a:r>
            <a:r>
              <a:rPr lang="en-US" dirty="0" smtClean="0"/>
              <a:t> </a:t>
            </a:r>
            <a:r>
              <a:rPr lang="en-US" dirty="0" err="1" smtClean="0"/>
              <a:t>zadatka</a:t>
            </a:r>
            <a:r>
              <a:rPr lang="en-US" dirty="0" smtClean="0"/>
              <a:t> </a:t>
            </a:r>
            <a:r>
              <a:rPr lang="en-US" dirty="0" err="1" smtClean="0"/>
              <a:t>arbitraže</a:t>
            </a:r>
            <a:r>
              <a:rPr lang="en-US" dirty="0" smtClean="0"/>
              <a:t> </a:t>
            </a:r>
            <a:r>
              <a:rPr lang="en-US" dirty="0" err="1" smtClean="0"/>
              <a:t>koji</a:t>
            </a:r>
            <a:r>
              <a:rPr lang="en-US" dirty="0" smtClean="0"/>
              <a:t> je </a:t>
            </a:r>
            <a:r>
              <a:rPr lang="en-US" dirty="0" err="1" smtClean="0"/>
              <a:t>njime</a:t>
            </a:r>
            <a:r>
              <a:rPr lang="en-US" dirty="0" smtClean="0"/>
              <a:t> </a:t>
            </a:r>
            <a:r>
              <a:rPr lang="en-US" dirty="0" err="1" smtClean="0"/>
              <a:t>predviđen</a:t>
            </a:r>
            <a:r>
              <a:rPr lang="en-US" dirty="0" smtClean="0"/>
              <a:t>, a to je </a:t>
            </a:r>
            <a:r>
              <a:rPr lang="en-US" dirty="0" err="1" smtClean="0"/>
              <a:t>donošenje</a:t>
            </a:r>
            <a:r>
              <a:rPr lang="en-US" dirty="0" smtClean="0"/>
              <a:t> </a:t>
            </a:r>
            <a:r>
              <a:rPr lang="en-US" dirty="0" err="1" smtClean="0"/>
              <a:t>meritorne</a:t>
            </a:r>
            <a:r>
              <a:rPr lang="en-US" dirty="0" smtClean="0"/>
              <a:t> </a:t>
            </a:r>
            <a:r>
              <a:rPr lang="en-US" dirty="0" err="1" smtClean="0"/>
              <a:t>odluke</a:t>
            </a:r>
            <a:r>
              <a:rPr lang="en-US" dirty="0" smtClean="0"/>
              <a:t> o </a:t>
            </a:r>
            <a:r>
              <a:rPr lang="en-US" dirty="0" err="1" smtClean="0"/>
              <a:t>predmetu</a:t>
            </a:r>
            <a:r>
              <a:rPr lang="en-US" dirty="0" smtClean="0"/>
              <a:t> </a:t>
            </a:r>
            <a:r>
              <a:rPr lang="en-US" dirty="0" err="1" smtClean="0"/>
              <a:t>spora</a:t>
            </a:r>
            <a:r>
              <a:rPr lang="en-US" dirty="0" smtClean="0"/>
              <a:t>;</a:t>
            </a:r>
            <a:endParaRPr lang="sr-Latn-CS" dirty="0" smtClean="0"/>
          </a:p>
          <a:p>
            <a:pPr algn="just"/>
            <a:r>
              <a:rPr lang="en-US" dirty="0" err="1" smtClean="0"/>
              <a:t>Zbog</a:t>
            </a:r>
            <a:r>
              <a:rPr lang="sr-Latn-RS" dirty="0" smtClean="0"/>
              <a:t> </a:t>
            </a:r>
            <a:r>
              <a:rPr lang="en-US" dirty="0" err="1" smtClean="0"/>
              <a:t>nastupanja</a:t>
            </a:r>
            <a:r>
              <a:rPr lang="en-US" dirty="0" smtClean="0"/>
              <a:t> </a:t>
            </a:r>
            <a:r>
              <a:rPr lang="en-US" dirty="0" err="1" smtClean="0"/>
              <a:t>roka</a:t>
            </a:r>
            <a:r>
              <a:rPr lang="en-US" dirty="0" smtClean="0"/>
              <a:t> </a:t>
            </a:r>
            <a:r>
              <a:rPr lang="en-US" dirty="0" err="1" smtClean="0"/>
              <a:t>ili</a:t>
            </a:r>
            <a:r>
              <a:rPr lang="en-US" dirty="0" smtClean="0"/>
              <a:t> </a:t>
            </a:r>
            <a:r>
              <a:rPr lang="en-US" dirty="0" err="1" smtClean="0"/>
              <a:t>uslova</a:t>
            </a:r>
            <a:r>
              <a:rPr lang="en-US" dirty="0" smtClean="0"/>
              <a:t> </a:t>
            </a:r>
            <a:r>
              <a:rPr lang="en-US" dirty="0" err="1" smtClean="0"/>
              <a:t>od</a:t>
            </a:r>
            <a:r>
              <a:rPr lang="en-US" dirty="0" smtClean="0"/>
              <a:t> </a:t>
            </a:r>
            <a:r>
              <a:rPr lang="en-US" dirty="0" err="1" smtClean="0"/>
              <a:t>koga</a:t>
            </a:r>
            <a:r>
              <a:rPr lang="en-US" dirty="0" smtClean="0"/>
              <a:t> je </a:t>
            </a:r>
            <a:r>
              <a:rPr lang="en-US" dirty="0" err="1" smtClean="0"/>
              <a:t>zavisilo</a:t>
            </a:r>
            <a:r>
              <a:rPr lang="en-US" dirty="0" smtClean="0"/>
              <a:t> </a:t>
            </a:r>
            <a:r>
              <a:rPr lang="en-US" dirty="0" err="1" smtClean="0"/>
              <a:t>njegovo</a:t>
            </a:r>
            <a:r>
              <a:rPr lang="en-US" dirty="0" smtClean="0"/>
              <a:t> </a:t>
            </a:r>
            <a:r>
              <a:rPr lang="en-US" dirty="0" err="1" smtClean="0"/>
              <a:t>trajanje</a:t>
            </a:r>
            <a:r>
              <a:rPr lang="en-US" dirty="0" smtClean="0"/>
              <a:t> </a:t>
            </a:r>
            <a:r>
              <a:rPr lang="en-US" dirty="0" err="1" smtClean="0"/>
              <a:t>odnosnonjegova</a:t>
            </a:r>
            <a:r>
              <a:rPr lang="en-US" dirty="0" smtClean="0"/>
              <a:t> </a:t>
            </a:r>
            <a:r>
              <a:rPr lang="en-US" dirty="0" err="1" smtClean="0"/>
              <a:t>punovažnost</a:t>
            </a:r>
            <a:r>
              <a:rPr lang="en-US" dirty="0" smtClean="0"/>
              <a:t>, u </a:t>
            </a:r>
            <a:r>
              <a:rPr lang="en-US" dirty="0" err="1" smtClean="0"/>
              <a:t>slučaju</a:t>
            </a:r>
            <a:r>
              <a:rPr lang="en-US" dirty="0" smtClean="0"/>
              <a:t> </a:t>
            </a:r>
            <a:r>
              <a:rPr lang="en-US" dirty="0" err="1" smtClean="0"/>
              <a:t>ako</a:t>
            </a:r>
            <a:r>
              <a:rPr lang="en-US" dirty="0" smtClean="0"/>
              <a:t> </a:t>
            </a:r>
            <a:r>
              <a:rPr lang="en-US" dirty="0" err="1" smtClean="0"/>
              <a:t>su</a:t>
            </a:r>
            <a:r>
              <a:rPr lang="en-US" dirty="0" smtClean="0"/>
              <a:t> </a:t>
            </a:r>
            <a:r>
              <a:rPr lang="en-US" dirty="0" err="1" smtClean="0"/>
              <a:t>takav</a:t>
            </a:r>
            <a:r>
              <a:rPr lang="en-US" dirty="0" smtClean="0"/>
              <a:t> </a:t>
            </a:r>
            <a:r>
              <a:rPr lang="en-US" dirty="0" err="1" smtClean="0"/>
              <a:t>osnov</a:t>
            </a:r>
            <a:r>
              <a:rPr lang="en-US" dirty="0" smtClean="0"/>
              <a:t> </a:t>
            </a:r>
            <a:r>
              <a:rPr lang="en-US" dirty="0" err="1" smtClean="0"/>
              <a:t>prestanka</a:t>
            </a:r>
            <a:r>
              <a:rPr lang="en-US" dirty="0" smtClean="0"/>
              <a:t> </a:t>
            </a:r>
            <a:r>
              <a:rPr lang="en-US" dirty="0" err="1" smtClean="0"/>
              <a:t>ugovorne</a:t>
            </a:r>
            <a:r>
              <a:rPr lang="en-US" dirty="0" smtClean="0"/>
              <a:t> </a:t>
            </a:r>
            <a:r>
              <a:rPr lang="en-US" dirty="0" err="1" smtClean="0"/>
              <a:t>strane</a:t>
            </a:r>
            <a:r>
              <a:rPr lang="en-US" dirty="0" smtClean="0"/>
              <a:t> </a:t>
            </a:r>
            <a:r>
              <a:rPr lang="en-US" dirty="0" err="1" smtClean="0"/>
              <a:t>arbitražnim</a:t>
            </a:r>
            <a:r>
              <a:rPr lang="en-US" dirty="0" smtClean="0"/>
              <a:t> </a:t>
            </a:r>
            <a:r>
              <a:rPr lang="en-US" dirty="0" err="1" smtClean="0"/>
              <a:t>ugovorom</a:t>
            </a:r>
            <a:r>
              <a:rPr lang="en-US" dirty="0" smtClean="0"/>
              <a:t> </a:t>
            </a:r>
            <a:r>
              <a:rPr lang="en-US" dirty="0" err="1" smtClean="0"/>
              <a:t>predvidele</a:t>
            </a:r>
            <a:r>
              <a:rPr lang="en-US" dirty="0" smtClean="0"/>
              <a:t>; </a:t>
            </a:r>
            <a:endParaRPr lang="sr-Latn-CS" dirty="0" smtClean="0"/>
          </a:p>
          <a:p>
            <a:pPr algn="just"/>
            <a:r>
              <a:rPr lang="en-US" dirty="0" err="1" smtClean="0"/>
              <a:t>zbog</a:t>
            </a:r>
            <a:r>
              <a:rPr lang="en-US" dirty="0" smtClean="0"/>
              <a:t> </a:t>
            </a:r>
            <a:r>
              <a:rPr lang="en-US" dirty="0" err="1" smtClean="0"/>
              <a:t>propuštanja</a:t>
            </a:r>
            <a:r>
              <a:rPr lang="en-US" dirty="0" smtClean="0"/>
              <a:t> </a:t>
            </a:r>
            <a:r>
              <a:rPr lang="en-US" dirty="0" err="1" smtClean="0"/>
              <a:t>tuženog</a:t>
            </a:r>
            <a:r>
              <a:rPr lang="en-US" dirty="0" smtClean="0"/>
              <a:t> </a:t>
            </a:r>
            <a:r>
              <a:rPr lang="en-US" dirty="0" err="1" smtClean="0"/>
              <a:t>da</a:t>
            </a:r>
            <a:r>
              <a:rPr lang="en-US" dirty="0" smtClean="0"/>
              <a:t> u </a:t>
            </a:r>
            <a:r>
              <a:rPr lang="en-US" dirty="0" err="1" smtClean="0"/>
              <a:t>sporu</a:t>
            </a:r>
            <a:r>
              <a:rPr lang="en-US" dirty="0" smtClean="0"/>
              <a:t> </a:t>
            </a:r>
            <a:r>
              <a:rPr lang="en-US" dirty="0" err="1" smtClean="0"/>
              <a:t>koji</a:t>
            </a:r>
            <a:r>
              <a:rPr lang="en-US" dirty="0" smtClean="0"/>
              <a:t> je </a:t>
            </a:r>
            <a:r>
              <a:rPr lang="en-US" dirty="0" err="1" smtClean="0"/>
              <a:t>pokrenut</a:t>
            </a:r>
            <a:r>
              <a:rPr lang="en-US" dirty="0" smtClean="0"/>
              <a:t> </a:t>
            </a:r>
            <a:r>
              <a:rPr lang="en-US" dirty="0" err="1" smtClean="0"/>
              <a:t>pred</a:t>
            </a:r>
            <a:r>
              <a:rPr lang="en-US" dirty="0" smtClean="0"/>
              <a:t> </a:t>
            </a:r>
            <a:r>
              <a:rPr lang="en-US" dirty="0" err="1" smtClean="0"/>
              <a:t>redovnim</a:t>
            </a:r>
            <a:r>
              <a:rPr lang="en-US" dirty="0" smtClean="0"/>
              <a:t> </a:t>
            </a:r>
            <a:r>
              <a:rPr lang="en-US" dirty="0" err="1" smtClean="0"/>
              <a:t>sudom</a:t>
            </a:r>
            <a:r>
              <a:rPr lang="en-US" dirty="0" smtClean="0"/>
              <a:t> </a:t>
            </a:r>
            <a:r>
              <a:rPr lang="en-US" dirty="0" err="1" smtClean="0"/>
              <a:t>istakne</a:t>
            </a:r>
            <a:r>
              <a:rPr lang="en-US" dirty="0" smtClean="0"/>
              <a:t> </a:t>
            </a:r>
            <a:r>
              <a:rPr lang="en-US" dirty="0" err="1" smtClean="0"/>
              <a:t>prigovor</a:t>
            </a:r>
            <a:r>
              <a:rPr lang="en-US" dirty="0" smtClean="0"/>
              <a:t> </a:t>
            </a:r>
            <a:r>
              <a:rPr lang="en-US" dirty="0" err="1" smtClean="0"/>
              <a:t>nenadležnosti</a:t>
            </a:r>
            <a:r>
              <a:rPr lang="en-US" dirty="0" smtClean="0"/>
              <a:t>, </a:t>
            </a:r>
            <a:r>
              <a:rPr lang="en-US" dirty="0" err="1" smtClean="0"/>
              <a:t>pozivajući</a:t>
            </a:r>
            <a:r>
              <a:rPr lang="en-US" dirty="0" smtClean="0"/>
              <a:t> se </a:t>
            </a:r>
            <a:r>
              <a:rPr lang="en-US" dirty="0" err="1" smtClean="0"/>
              <a:t>na</a:t>
            </a:r>
            <a:r>
              <a:rPr lang="en-US" dirty="0" smtClean="0"/>
              <a:t> </a:t>
            </a:r>
            <a:r>
              <a:rPr lang="en-US" dirty="0" err="1" smtClean="0"/>
              <a:t>arbitražni</a:t>
            </a:r>
            <a:r>
              <a:rPr lang="en-US" dirty="0" smtClean="0"/>
              <a:t> </a:t>
            </a:r>
            <a:r>
              <a:rPr lang="en-US" dirty="0" err="1" smtClean="0"/>
              <a:t>ugovor</a:t>
            </a:r>
            <a:r>
              <a:rPr lang="en-US" dirty="0" smtClean="0"/>
              <a:t> </a:t>
            </a:r>
            <a:r>
              <a:rPr lang="en-US" dirty="0" err="1" smtClean="0"/>
              <a:t>kojim</a:t>
            </a:r>
            <a:r>
              <a:rPr lang="en-US" dirty="0" smtClean="0"/>
              <a:t> se </a:t>
            </a:r>
            <a:r>
              <a:rPr lang="en-US" dirty="0" err="1" smtClean="0"/>
              <a:t>predviđa</a:t>
            </a:r>
            <a:r>
              <a:rPr lang="en-US" dirty="0" smtClean="0"/>
              <a:t> </a:t>
            </a:r>
            <a:r>
              <a:rPr lang="en-US" dirty="0" err="1" smtClean="0"/>
              <a:t>nadležnost</a:t>
            </a:r>
            <a:r>
              <a:rPr lang="en-US" dirty="0" smtClean="0"/>
              <a:t> </a:t>
            </a:r>
            <a:r>
              <a:rPr lang="en-US" dirty="0" err="1" smtClean="0"/>
              <a:t>arbitraže</a:t>
            </a:r>
            <a:r>
              <a:rPr lang="en-US" dirty="0" smtClean="0"/>
              <a:t>;</a:t>
            </a:r>
            <a:endParaRPr lang="sr-Latn-CS" dirty="0" smtClean="0"/>
          </a:p>
          <a:p>
            <a:pPr algn="just"/>
            <a:r>
              <a:rPr lang="en-US" dirty="0" err="1" smtClean="0"/>
              <a:t>zaključenjem</a:t>
            </a:r>
            <a:r>
              <a:rPr lang="en-US" dirty="0" smtClean="0"/>
              <a:t> </a:t>
            </a:r>
            <a:r>
              <a:rPr lang="en-US" dirty="0" err="1" smtClean="0"/>
              <a:t>poravnanja</a:t>
            </a:r>
            <a:r>
              <a:rPr lang="en-US" dirty="0" smtClean="0"/>
              <a:t> o </a:t>
            </a:r>
            <a:r>
              <a:rPr lang="en-US" dirty="0" err="1" smtClean="0"/>
              <a:t>predmetu</a:t>
            </a:r>
            <a:r>
              <a:rPr lang="en-US" dirty="0" smtClean="0"/>
              <a:t> </a:t>
            </a:r>
            <a:r>
              <a:rPr lang="en-US" dirty="0" err="1" smtClean="0"/>
              <a:t>spora</a:t>
            </a:r>
            <a:r>
              <a:rPr lang="en-US" dirty="0" smtClean="0"/>
              <a:t> </a:t>
            </a:r>
            <a:r>
              <a:rPr lang="en-US" dirty="0" err="1" smtClean="0"/>
              <a:t>pred</a:t>
            </a:r>
            <a:r>
              <a:rPr lang="en-US" dirty="0" smtClean="0"/>
              <a:t> </a:t>
            </a:r>
            <a:r>
              <a:rPr lang="en-US" dirty="0" err="1" smtClean="0"/>
              <a:t>arbitražom</a:t>
            </a:r>
            <a:r>
              <a:rPr lang="en-US" dirty="0" smtClean="0"/>
              <a:t>, </a:t>
            </a:r>
            <a:r>
              <a:rPr lang="en-US" dirty="0" err="1" smtClean="0"/>
              <a:t>kao</a:t>
            </a:r>
            <a:r>
              <a:rPr lang="en-US" dirty="0" smtClean="0"/>
              <a:t> </a:t>
            </a:r>
            <a:r>
              <a:rPr lang="en-US" dirty="0" err="1" smtClean="0"/>
              <a:t>i</a:t>
            </a:r>
            <a:r>
              <a:rPr lang="sr-Latn-CS" dirty="0" smtClean="0"/>
              <a:t> </a:t>
            </a:r>
            <a:r>
              <a:rPr lang="en-US" dirty="0" err="1" smtClean="0"/>
              <a:t>sporazumom</a:t>
            </a:r>
            <a:r>
              <a:rPr lang="en-US" dirty="0" smtClean="0"/>
              <a:t> </a:t>
            </a:r>
            <a:r>
              <a:rPr lang="en-US" dirty="0" err="1" smtClean="0"/>
              <a:t>stranaka</a:t>
            </a:r>
            <a:r>
              <a:rPr lang="en-US" dirty="0" smtClean="0"/>
              <a:t> o </a:t>
            </a:r>
            <a:r>
              <a:rPr lang="en-US" dirty="0" err="1" smtClean="0"/>
              <a:t>njegovom</a:t>
            </a:r>
            <a:r>
              <a:rPr lang="en-US" dirty="0" smtClean="0"/>
              <a:t> </a:t>
            </a:r>
            <a:r>
              <a:rPr lang="en-US" dirty="0" err="1" smtClean="0"/>
              <a:t>raskidu</a:t>
            </a:r>
            <a:r>
              <a:rPr lang="en-US" dirty="0" smtClean="0"/>
              <a:t>.</a:t>
            </a:r>
            <a:endParaRPr lang="sr-Latn-CS" dirty="0" smtClean="0"/>
          </a:p>
          <a:p>
            <a:pPr algn="just">
              <a:buNone/>
            </a:pPr>
            <a:endParaRPr lang="sr-Latn-C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Merodavno</a:t>
            </a:r>
            <a:r>
              <a:rPr lang="en-US" b="1" dirty="0" smtClean="0"/>
              <a:t> </a:t>
            </a:r>
            <a:r>
              <a:rPr lang="en-US" b="1" dirty="0" err="1" smtClean="0"/>
              <a:t>pravo</a:t>
            </a:r>
            <a:r>
              <a:rPr lang="en-US" b="1" dirty="0" smtClean="0"/>
              <a:t> </a:t>
            </a:r>
            <a:r>
              <a:rPr lang="en-US" b="1" dirty="0" err="1" smtClean="0"/>
              <a:t>za</a:t>
            </a:r>
            <a:r>
              <a:rPr lang="en-US" b="1" dirty="0" smtClean="0"/>
              <a:t> </a:t>
            </a:r>
            <a:r>
              <a:rPr lang="en-US" b="1" dirty="0" err="1" smtClean="0"/>
              <a:t>arbitražni</a:t>
            </a:r>
            <a:r>
              <a:rPr lang="en-US" b="1" dirty="0" smtClean="0"/>
              <a:t> </a:t>
            </a:r>
            <a:r>
              <a:rPr lang="en-US" b="1" dirty="0" err="1" smtClean="0"/>
              <a:t>sporazum</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r>
              <a:rPr lang="en-US" i="1" dirty="0" err="1" smtClean="0"/>
              <a:t>Lex</a:t>
            </a:r>
            <a:r>
              <a:rPr lang="en-US" i="1" dirty="0" smtClean="0"/>
              <a:t> </a:t>
            </a:r>
            <a:r>
              <a:rPr lang="en-US" i="1" dirty="0" err="1" smtClean="0"/>
              <a:t>voluntatis</a:t>
            </a:r>
            <a:r>
              <a:rPr lang="en-US" dirty="0" smtClean="0"/>
              <a:t> - </a:t>
            </a:r>
            <a:r>
              <a:rPr lang="en-US" dirty="0" err="1" smtClean="0"/>
              <a:t>autonomija</a:t>
            </a:r>
            <a:r>
              <a:rPr lang="en-US" dirty="0" smtClean="0"/>
              <a:t> </a:t>
            </a:r>
            <a:r>
              <a:rPr lang="en-US" dirty="0" err="1" smtClean="0"/>
              <a:t>volje</a:t>
            </a:r>
            <a:r>
              <a:rPr lang="en-US" dirty="0" smtClean="0"/>
              <a:t> </a:t>
            </a:r>
            <a:r>
              <a:rPr lang="en-US" dirty="0" err="1" smtClean="0"/>
              <a:t>stranaka</a:t>
            </a:r>
            <a:endParaRPr lang="sr-Latn-CS" dirty="0" smtClean="0"/>
          </a:p>
          <a:p>
            <a:r>
              <a:rPr lang="en-US" i="1" dirty="0" err="1" smtClean="0"/>
              <a:t>Lex</a:t>
            </a:r>
            <a:r>
              <a:rPr lang="en-US" i="1" dirty="0" smtClean="0"/>
              <a:t> </a:t>
            </a:r>
            <a:r>
              <a:rPr lang="en-US" i="1" dirty="0" err="1" smtClean="0"/>
              <a:t>causae</a:t>
            </a:r>
            <a:r>
              <a:rPr lang="en-US" i="1" dirty="0" smtClean="0"/>
              <a:t> </a:t>
            </a:r>
            <a:r>
              <a:rPr lang="en-US" dirty="0" smtClean="0"/>
              <a:t>– </a:t>
            </a:r>
            <a:r>
              <a:rPr lang="en-US" dirty="0" err="1" smtClean="0"/>
              <a:t>pravo</a:t>
            </a:r>
            <a:r>
              <a:rPr lang="en-US" dirty="0" smtClean="0"/>
              <a:t> </a:t>
            </a:r>
            <a:r>
              <a:rPr lang="en-US" dirty="0" err="1" smtClean="0"/>
              <a:t>merodavno</a:t>
            </a:r>
            <a:r>
              <a:rPr lang="en-US" dirty="0" smtClean="0"/>
              <a:t> </a:t>
            </a:r>
            <a:r>
              <a:rPr lang="en-US" dirty="0" err="1" smtClean="0"/>
              <a:t>za</a:t>
            </a:r>
            <a:r>
              <a:rPr lang="en-US" dirty="0" smtClean="0"/>
              <a:t> </a:t>
            </a:r>
            <a:r>
              <a:rPr lang="en-US" dirty="0" err="1" smtClean="0"/>
              <a:t>glavni</a:t>
            </a:r>
            <a:r>
              <a:rPr lang="en-US" dirty="0" smtClean="0"/>
              <a:t> </a:t>
            </a:r>
            <a:r>
              <a:rPr lang="en-US" dirty="0" err="1" smtClean="0"/>
              <a:t>ugovor</a:t>
            </a:r>
            <a:endParaRPr lang="sr-Latn-CS" dirty="0" smtClean="0"/>
          </a:p>
          <a:p>
            <a:r>
              <a:rPr lang="en-US" i="1" dirty="0" err="1" smtClean="0"/>
              <a:t>Lex</a:t>
            </a:r>
            <a:r>
              <a:rPr lang="en-US" i="1" dirty="0" smtClean="0"/>
              <a:t> loci </a:t>
            </a:r>
            <a:r>
              <a:rPr lang="en-US" i="1" dirty="0" err="1" smtClean="0"/>
              <a:t>arbitri</a:t>
            </a:r>
            <a:r>
              <a:rPr lang="en-US" i="1" dirty="0" smtClean="0"/>
              <a:t> </a:t>
            </a:r>
            <a:r>
              <a:rPr lang="en-US" dirty="0" smtClean="0"/>
              <a:t>– </a:t>
            </a:r>
            <a:r>
              <a:rPr lang="en-US" dirty="0" err="1" smtClean="0"/>
              <a:t>pravo</a:t>
            </a:r>
            <a:r>
              <a:rPr lang="en-US" dirty="0" smtClean="0"/>
              <a:t> </a:t>
            </a:r>
            <a:r>
              <a:rPr lang="en-US" dirty="0" err="1" smtClean="0"/>
              <a:t>države</a:t>
            </a:r>
            <a:r>
              <a:rPr lang="en-US" dirty="0" smtClean="0"/>
              <a:t> </a:t>
            </a:r>
            <a:r>
              <a:rPr lang="en-US" dirty="0" err="1" smtClean="0"/>
              <a:t>sedišta</a:t>
            </a:r>
            <a:r>
              <a:rPr lang="en-US" dirty="0" smtClean="0"/>
              <a:t> </a:t>
            </a:r>
            <a:r>
              <a:rPr lang="en-US" dirty="0" err="1" smtClean="0"/>
              <a:t>arbitraže</a:t>
            </a:r>
            <a:endParaRPr lang="sr-Latn-CS" dirty="0" smtClean="0"/>
          </a:p>
          <a:p>
            <a:pPr>
              <a:buNone/>
            </a:pPr>
            <a:endParaRPr lang="sr-Latn-CS" dirty="0" smtClean="0"/>
          </a:p>
          <a:p>
            <a:r>
              <a:rPr lang="en-US" dirty="0" err="1" smtClean="0"/>
              <a:t>Osnovni</a:t>
            </a:r>
            <a:r>
              <a:rPr lang="en-US" dirty="0" smtClean="0"/>
              <a:t> </a:t>
            </a:r>
            <a:r>
              <a:rPr lang="en-US" dirty="0" err="1" smtClean="0"/>
              <a:t>princip</a:t>
            </a:r>
            <a:r>
              <a:rPr lang="en-US" dirty="0" smtClean="0"/>
              <a:t> </a:t>
            </a:r>
            <a:r>
              <a:rPr lang="en-US" dirty="0" err="1" smtClean="0"/>
              <a:t>koji</a:t>
            </a:r>
            <a:r>
              <a:rPr lang="en-US" dirty="0" smtClean="0"/>
              <a:t> </a:t>
            </a:r>
            <a:r>
              <a:rPr lang="en-US" dirty="0" err="1" smtClean="0"/>
              <a:t>prati</a:t>
            </a:r>
            <a:r>
              <a:rPr lang="en-US" dirty="0" smtClean="0"/>
              <a:t> </a:t>
            </a:r>
            <a:r>
              <a:rPr lang="en-US" dirty="0" err="1" smtClean="0"/>
              <a:t>izbor</a:t>
            </a:r>
            <a:r>
              <a:rPr lang="en-US" dirty="0" smtClean="0"/>
              <a:t> </a:t>
            </a:r>
            <a:r>
              <a:rPr lang="en-US" dirty="0" err="1" smtClean="0"/>
              <a:t>merodavnog</a:t>
            </a:r>
            <a:r>
              <a:rPr lang="en-US" dirty="0" smtClean="0"/>
              <a:t> </a:t>
            </a:r>
            <a:r>
              <a:rPr lang="en-US" dirty="0" err="1" smtClean="0"/>
              <a:t>prava</a:t>
            </a:r>
            <a:r>
              <a:rPr lang="en-US" dirty="0" smtClean="0"/>
              <a:t>  -  </a:t>
            </a:r>
            <a:r>
              <a:rPr lang="en-US" i="1" dirty="0" smtClean="0"/>
              <a:t>In </a:t>
            </a:r>
            <a:r>
              <a:rPr lang="en-US" i="1" dirty="0" err="1" smtClean="0"/>
              <a:t>favorem</a:t>
            </a:r>
            <a:r>
              <a:rPr lang="en-US" i="1" dirty="0" smtClean="0"/>
              <a:t> </a:t>
            </a:r>
            <a:r>
              <a:rPr lang="en-US" i="1" dirty="0" err="1" smtClean="0"/>
              <a:t>validitatis</a:t>
            </a:r>
            <a:endParaRPr lang="sr-Latn-CS" dirty="0" smtClean="0"/>
          </a:p>
          <a:p>
            <a:endParaRPr lang="sr-Latn-C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smtClean="0"/>
              <a:t>Arbitri</a:t>
            </a:r>
            <a:endParaRPr lang="sr-Latn-CS" dirty="0"/>
          </a:p>
        </p:txBody>
      </p:sp>
      <p:sp>
        <p:nvSpPr>
          <p:cNvPr id="3" name="Subtitle 2"/>
          <p:cNvSpPr>
            <a:spLocks noGrp="1"/>
          </p:cNvSpPr>
          <p:nvPr>
            <p:ph type="subTitle" idx="1"/>
          </p:nvPr>
        </p:nvSpPr>
        <p:spPr/>
        <p:txBody>
          <a:bodyPr/>
          <a:lstStyle/>
          <a:p>
            <a:endParaRPr lang="sr-Latn-C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smtClean="0"/>
              <a:t>Plan rada za Moot ciurt - Arbitraža</a:t>
            </a:r>
            <a:endParaRPr lang="sr-Latn-CS"/>
          </a:p>
        </p:txBody>
      </p:sp>
      <p:sp>
        <p:nvSpPr>
          <p:cNvPr id="3" name="Content Placeholder 2"/>
          <p:cNvSpPr>
            <a:spLocks noGrp="1"/>
          </p:cNvSpPr>
          <p:nvPr>
            <p:ph sz="quarter" idx="1"/>
          </p:nvPr>
        </p:nvSpPr>
        <p:spPr/>
        <p:txBody>
          <a:bodyPr/>
          <a:lstStyle/>
          <a:p>
            <a:r>
              <a:rPr lang="sr-Latn-RS" dirty="0" smtClean="0"/>
              <a:t>Plan rada za ovaj predmet se može naći na linku: </a:t>
            </a:r>
            <a:r>
              <a:rPr lang="sr-Latn-CS" dirty="0" smtClean="0">
                <a:hlinkClick r:id="rId2"/>
              </a:rPr>
              <a:t>http://www.jura.kg.ac.rs/index.php/sr/dokumenti/866-modul-8-radno-pravo/view-category.htm</a:t>
            </a:r>
            <a:endParaRPr lang="sr-Latn-CS" dirty="0" smtClean="0"/>
          </a:p>
          <a:p>
            <a:r>
              <a:rPr lang="sr-Latn-RS" dirty="0" smtClean="0"/>
              <a:t>Ovde se može naći literatura, raspored bodova, pregled nastave po nedeljama i sl.</a:t>
            </a:r>
            <a:endParaRPr lang="sr-Latn-C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Arbitri</a:t>
            </a:r>
            <a:endParaRPr lang="sr-Latn-CS" dirty="0"/>
          </a:p>
        </p:txBody>
      </p:sp>
      <p:sp>
        <p:nvSpPr>
          <p:cNvPr id="3" name="Content Placeholder 2"/>
          <p:cNvSpPr>
            <a:spLocks noGrp="1"/>
          </p:cNvSpPr>
          <p:nvPr>
            <p:ph sz="quarter" idx="1"/>
          </p:nvPr>
        </p:nvSpPr>
        <p:spPr/>
        <p:txBody>
          <a:bodyPr/>
          <a:lstStyle/>
          <a:p>
            <a:r>
              <a:rPr lang="en-US" dirty="0" err="1" smtClean="0"/>
              <a:t>Kvalifikacije</a:t>
            </a:r>
            <a:endParaRPr lang="sr-Latn-CS" dirty="0" smtClean="0"/>
          </a:p>
          <a:p>
            <a:r>
              <a:rPr lang="en-US" dirty="0" err="1" smtClean="0"/>
              <a:t>Broj</a:t>
            </a:r>
            <a:endParaRPr lang="sr-Latn-CS" dirty="0" smtClean="0"/>
          </a:p>
          <a:p>
            <a:r>
              <a:rPr lang="en-US" dirty="0" err="1" smtClean="0"/>
              <a:t>Imenovanje</a:t>
            </a:r>
            <a:endParaRPr lang="sr-Latn-CS" dirty="0" smtClean="0"/>
          </a:p>
          <a:p>
            <a:r>
              <a:rPr lang="en-US" dirty="0" err="1" smtClean="0"/>
              <a:t>Dužnosti</a:t>
            </a:r>
            <a:r>
              <a:rPr lang="en-US" dirty="0" smtClean="0"/>
              <a:t> </a:t>
            </a:r>
            <a:r>
              <a:rPr lang="en-US" dirty="0" err="1" smtClean="0"/>
              <a:t>arbitra</a:t>
            </a:r>
            <a:endParaRPr lang="sr-Latn-CS" dirty="0" smtClean="0"/>
          </a:p>
          <a:p>
            <a:r>
              <a:rPr lang="en-US" dirty="0" err="1" smtClean="0"/>
              <a:t>Zabrane</a:t>
            </a:r>
            <a:r>
              <a:rPr lang="en-US" dirty="0" smtClean="0"/>
              <a:t> </a:t>
            </a:r>
            <a:r>
              <a:rPr lang="en-US" dirty="0" err="1" smtClean="0"/>
              <a:t>za</a:t>
            </a:r>
            <a:r>
              <a:rPr lang="en-US" dirty="0" smtClean="0"/>
              <a:t> </a:t>
            </a:r>
            <a:r>
              <a:rPr lang="en-US" dirty="0" err="1" smtClean="0"/>
              <a:t>arbitre</a:t>
            </a:r>
            <a:endParaRPr lang="sr-Latn-CS" dirty="0" smtClean="0"/>
          </a:p>
          <a:p>
            <a:r>
              <a:rPr lang="en-US" dirty="0" err="1" smtClean="0"/>
              <a:t>Pravne</a:t>
            </a:r>
            <a:r>
              <a:rPr lang="en-US" dirty="0" smtClean="0"/>
              <a:t> </a:t>
            </a:r>
            <a:r>
              <a:rPr lang="en-US" dirty="0" err="1" smtClean="0"/>
              <a:t>posledice</a:t>
            </a:r>
            <a:r>
              <a:rPr lang="en-US" dirty="0" smtClean="0"/>
              <a:t> </a:t>
            </a:r>
            <a:r>
              <a:rPr lang="en-US" dirty="0" err="1" smtClean="0"/>
              <a:t>povrede</a:t>
            </a:r>
            <a:r>
              <a:rPr lang="en-US" dirty="0" smtClean="0"/>
              <a:t> </a:t>
            </a:r>
            <a:r>
              <a:rPr lang="en-US" dirty="0" err="1" smtClean="0"/>
              <a:t>obaveza</a:t>
            </a:r>
            <a:r>
              <a:rPr lang="en-US" dirty="0" smtClean="0"/>
              <a:t> </a:t>
            </a:r>
            <a:r>
              <a:rPr lang="en-US" dirty="0" err="1" smtClean="0"/>
              <a:t>arbitra</a:t>
            </a:r>
            <a:endParaRPr lang="sr-Latn-CS" dirty="0" smtClean="0"/>
          </a:p>
          <a:p>
            <a:r>
              <a:rPr lang="en-US" dirty="0" err="1" smtClean="0"/>
              <a:t>Prestanak</a:t>
            </a:r>
            <a:r>
              <a:rPr lang="en-US" dirty="0" smtClean="0"/>
              <a:t> </a:t>
            </a:r>
            <a:r>
              <a:rPr lang="en-US" dirty="0" err="1" smtClean="0"/>
              <a:t>dužnosti</a:t>
            </a:r>
            <a:r>
              <a:rPr lang="en-US" dirty="0" smtClean="0"/>
              <a:t> </a:t>
            </a:r>
            <a:endParaRPr lang="sr-Latn-CS" dirty="0" smtClean="0"/>
          </a:p>
          <a:p>
            <a:r>
              <a:rPr lang="en-US" dirty="0" err="1" smtClean="0"/>
              <a:t>Izuzeće</a:t>
            </a:r>
            <a:endParaRPr lang="sr-Latn-CS" dirty="0" smtClean="0"/>
          </a:p>
          <a:p>
            <a:endParaRPr lang="sr-Latn-C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Ko može biti arbitar</a:t>
            </a:r>
            <a:br>
              <a:rPr lang="sr-Latn-CS" dirty="0" smtClean="0"/>
            </a:br>
            <a:endParaRPr lang="sr-Latn-CS" dirty="0"/>
          </a:p>
        </p:txBody>
      </p:sp>
      <p:sp>
        <p:nvSpPr>
          <p:cNvPr id="3" name="Content Placeholder 2"/>
          <p:cNvSpPr>
            <a:spLocks noGrp="1"/>
          </p:cNvSpPr>
          <p:nvPr>
            <p:ph sz="quarter" idx="1"/>
          </p:nvPr>
        </p:nvSpPr>
        <p:spPr>
          <a:xfrm>
            <a:off x="0" y="857232"/>
            <a:ext cx="9144000" cy="6000768"/>
          </a:xfrm>
        </p:spPr>
        <p:txBody>
          <a:bodyPr>
            <a:normAutofit fontScale="77500" lnSpcReduction="20000"/>
          </a:bodyPr>
          <a:lstStyle/>
          <a:p>
            <a:pPr algn="just"/>
            <a:r>
              <a:rPr lang="en-US" dirty="0" err="1" smtClean="0"/>
              <a:t>Član</a:t>
            </a:r>
            <a:r>
              <a:rPr lang="sr-Latn-RS" dirty="0" smtClean="0"/>
              <a:t> </a:t>
            </a:r>
            <a:r>
              <a:rPr lang="en-US" dirty="0" smtClean="0"/>
              <a:t>19. Z</a:t>
            </a:r>
            <a:r>
              <a:rPr lang="sr-Latn-RS" dirty="0" smtClean="0"/>
              <a:t>OA</a:t>
            </a:r>
            <a:endParaRPr lang="sr-Latn-CS" dirty="0" smtClean="0"/>
          </a:p>
          <a:p>
            <a:pPr algn="just">
              <a:buNone/>
            </a:pPr>
            <a:r>
              <a:rPr lang="sr-Latn-RS" dirty="0" smtClean="0"/>
              <a:t>“</a:t>
            </a:r>
            <a:r>
              <a:rPr lang="en-US" dirty="0" smtClean="0"/>
              <a:t>1)</a:t>
            </a:r>
            <a:r>
              <a:rPr lang="en-US" dirty="0" err="1" smtClean="0"/>
              <a:t>Arbitar</a:t>
            </a:r>
            <a:r>
              <a:rPr lang="sr-Latn-RS" dirty="0" smtClean="0"/>
              <a:t> </a:t>
            </a:r>
            <a:r>
              <a:rPr lang="en-US" dirty="0" err="1" smtClean="0"/>
              <a:t>može</a:t>
            </a:r>
            <a:r>
              <a:rPr lang="sr-Latn-RS" dirty="0" smtClean="0"/>
              <a:t> </a:t>
            </a:r>
            <a:r>
              <a:rPr lang="en-US" dirty="0" err="1" smtClean="0"/>
              <a:t>biti</a:t>
            </a:r>
            <a:r>
              <a:rPr lang="sr-Latn-RS" dirty="0" smtClean="0"/>
              <a:t> </a:t>
            </a:r>
            <a:r>
              <a:rPr lang="en-US" dirty="0" err="1" smtClean="0"/>
              <a:t>svako</a:t>
            </a:r>
            <a:r>
              <a:rPr lang="sr-Latn-RS" dirty="0" smtClean="0"/>
              <a:t> </a:t>
            </a:r>
            <a:r>
              <a:rPr lang="en-US" dirty="0" err="1" smtClean="0"/>
              <a:t>fizičko</a:t>
            </a:r>
            <a:r>
              <a:rPr lang="sr-Latn-RS" dirty="0" smtClean="0"/>
              <a:t> </a:t>
            </a:r>
            <a:r>
              <a:rPr lang="en-US" dirty="0" smtClean="0"/>
              <a:t>lice </a:t>
            </a:r>
            <a:r>
              <a:rPr lang="en-US" dirty="0" err="1" smtClean="0"/>
              <a:t>koje</a:t>
            </a:r>
            <a:r>
              <a:rPr lang="sr-Latn-RS" dirty="0" smtClean="0"/>
              <a:t> </a:t>
            </a:r>
            <a:r>
              <a:rPr lang="en-US" dirty="0" smtClean="0"/>
              <a:t>je</a:t>
            </a:r>
            <a:r>
              <a:rPr lang="sr-Latn-RS" dirty="0" smtClean="0"/>
              <a:t> </a:t>
            </a:r>
            <a:r>
              <a:rPr lang="en-US" dirty="0" err="1" smtClean="0"/>
              <a:t>poslovno</a:t>
            </a:r>
            <a:r>
              <a:rPr lang="sr-Latn-RS" dirty="0" smtClean="0"/>
              <a:t> </a:t>
            </a:r>
            <a:r>
              <a:rPr lang="en-US" dirty="0" err="1" smtClean="0"/>
              <a:t>sposobno</a:t>
            </a:r>
            <a:r>
              <a:rPr lang="en-US" dirty="0" smtClean="0"/>
              <a:t>, </a:t>
            </a:r>
            <a:r>
              <a:rPr lang="en-US" dirty="0" err="1" smtClean="0"/>
              <a:t>bez</a:t>
            </a:r>
            <a:r>
              <a:rPr lang="sr-Latn-RS" dirty="0" smtClean="0"/>
              <a:t> </a:t>
            </a:r>
            <a:r>
              <a:rPr lang="en-US" dirty="0" err="1" smtClean="0"/>
              <a:t>obzira</a:t>
            </a:r>
            <a:r>
              <a:rPr lang="sr-Latn-RS" dirty="0" smtClean="0"/>
              <a:t> </a:t>
            </a:r>
            <a:r>
              <a:rPr lang="en-US" dirty="0" err="1" smtClean="0"/>
              <a:t>na</a:t>
            </a:r>
            <a:r>
              <a:rPr lang="sr-Latn-RS" dirty="0" smtClean="0"/>
              <a:t> </a:t>
            </a:r>
            <a:r>
              <a:rPr lang="en-US" dirty="0" err="1" smtClean="0"/>
              <a:t>državljanstvo</a:t>
            </a:r>
            <a:r>
              <a:rPr lang="en-US" dirty="0" smtClean="0"/>
              <a:t>.</a:t>
            </a:r>
            <a:endParaRPr lang="sr-Latn-CS" dirty="0" smtClean="0"/>
          </a:p>
          <a:p>
            <a:pPr algn="just">
              <a:buNone/>
            </a:pPr>
            <a:r>
              <a:rPr lang="en-US" dirty="0" smtClean="0"/>
              <a:t>2)</a:t>
            </a:r>
            <a:r>
              <a:rPr lang="en-US" dirty="0" err="1" smtClean="0"/>
              <a:t>Arbitar</a:t>
            </a:r>
            <a:r>
              <a:rPr lang="sr-Latn-RS" dirty="0" smtClean="0"/>
              <a:t> </a:t>
            </a:r>
            <a:r>
              <a:rPr lang="en-US" dirty="0" err="1" smtClean="0"/>
              <a:t>mora</a:t>
            </a:r>
            <a:r>
              <a:rPr lang="sr-Latn-RS" dirty="0" smtClean="0"/>
              <a:t> </a:t>
            </a:r>
            <a:r>
              <a:rPr lang="en-US" dirty="0" err="1" smtClean="0"/>
              <a:t>imati</a:t>
            </a:r>
            <a:r>
              <a:rPr lang="sr-Latn-RS" dirty="0" smtClean="0"/>
              <a:t> </a:t>
            </a:r>
            <a:r>
              <a:rPr lang="en-US" dirty="0" err="1" smtClean="0"/>
              <a:t>svojstva</a:t>
            </a:r>
            <a:r>
              <a:rPr lang="sr-Latn-RS" dirty="0" smtClean="0"/>
              <a:t> </a:t>
            </a:r>
            <a:r>
              <a:rPr lang="en-US" dirty="0" err="1" smtClean="0"/>
              <a:t>koja</a:t>
            </a:r>
            <a:r>
              <a:rPr lang="en-US" dirty="0" smtClean="0"/>
              <a:t> </a:t>
            </a:r>
            <a:r>
              <a:rPr lang="en-US" dirty="0" err="1" smtClean="0"/>
              <a:t>su</a:t>
            </a:r>
            <a:r>
              <a:rPr lang="sr-Latn-RS" dirty="0" smtClean="0"/>
              <a:t> </a:t>
            </a:r>
            <a:r>
              <a:rPr lang="en-US" dirty="0" err="1" smtClean="0"/>
              <a:t>stranke</a:t>
            </a:r>
            <a:r>
              <a:rPr lang="sr-Latn-RS" dirty="0" smtClean="0"/>
              <a:t> </a:t>
            </a:r>
            <a:r>
              <a:rPr lang="en-US" dirty="0" err="1" smtClean="0"/>
              <a:t>sporazumom</a:t>
            </a:r>
            <a:r>
              <a:rPr lang="sr-Latn-RS" dirty="0" smtClean="0"/>
              <a:t> </a:t>
            </a:r>
            <a:r>
              <a:rPr lang="en-US" dirty="0" err="1" smtClean="0"/>
              <a:t>utvrdile</a:t>
            </a:r>
            <a:r>
              <a:rPr lang="en-US" dirty="0" smtClean="0"/>
              <a:t>.</a:t>
            </a:r>
            <a:endParaRPr lang="sr-Latn-CS" dirty="0" smtClean="0"/>
          </a:p>
          <a:p>
            <a:pPr algn="just">
              <a:buNone/>
            </a:pPr>
            <a:r>
              <a:rPr lang="en-US" dirty="0" smtClean="0"/>
              <a:t>3)</a:t>
            </a:r>
            <a:r>
              <a:rPr lang="en-US" dirty="0" err="1" smtClean="0"/>
              <a:t>Arbitar</a:t>
            </a:r>
            <a:r>
              <a:rPr lang="sr-Latn-RS" dirty="0" smtClean="0"/>
              <a:t> </a:t>
            </a:r>
            <a:r>
              <a:rPr lang="en-US" dirty="0" err="1" smtClean="0"/>
              <a:t>mora</a:t>
            </a:r>
            <a:r>
              <a:rPr lang="sr-Latn-RS" dirty="0" smtClean="0"/>
              <a:t> </a:t>
            </a:r>
            <a:r>
              <a:rPr lang="en-US" dirty="0" err="1" smtClean="0"/>
              <a:t>biti</a:t>
            </a:r>
            <a:r>
              <a:rPr lang="sr-Latn-RS" dirty="0" smtClean="0"/>
              <a:t> </a:t>
            </a:r>
            <a:r>
              <a:rPr lang="en-US" dirty="0" err="1" smtClean="0"/>
              <a:t>nepristrasan</a:t>
            </a:r>
            <a:r>
              <a:rPr lang="sr-Latn-RS" dirty="0" smtClean="0"/>
              <a:t> </a:t>
            </a:r>
            <a:r>
              <a:rPr lang="en-US" dirty="0" err="1" smtClean="0"/>
              <a:t>i</a:t>
            </a:r>
            <a:r>
              <a:rPr lang="en-US" dirty="0" smtClean="0"/>
              <a:t> </a:t>
            </a:r>
            <a:r>
              <a:rPr lang="en-US" dirty="0" err="1" smtClean="0"/>
              <a:t>nezavisan</a:t>
            </a:r>
            <a:r>
              <a:rPr lang="sr-Latn-RS" dirty="0" smtClean="0"/>
              <a:t> </a:t>
            </a:r>
            <a:r>
              <a:rPr lang="en-US" dirty="0" smtClean="0"/>
              <a:t>u </a:t>
            </a:r>
            <a:r>
              <a:rPr lang="en-US" dirty="0" err="1" smtClean="0"/>
              <a:t>odnosu</a:t>
            </a:r>
            <a:r>
              <a:rPr lang="sr-Latn-RS" dirty="0" smtClean="0"/>
              <a:t> </a:t>
            </a:r>
            <a:r>
              <a:rPr lang="en-US" dirty="0" err="1" smtClean="0"/>
              <a:t>na</a:t>
            </a:r>
            <a:r>
              <a:rPr lang="sr-Latn-RS" dirty="0" smtClean="0"/>
              <a:t> </a:t>
            </a:r>
            <a:r>
              <a:rPr lang="en-US" dirty="0" err="1" smtClean="0"/>
              <a:t>stranke</a:t>
            </a:r>
            <a:r>
              <a:rPr lang="en-US" dirty="0" smtClean="0"/>
              <a:t> </a:t>
            </a:r>
            <a:r>
              <a:rPr lang="en-US" dirty="0" err="1" smtClean="0"/>
              <a:t>i</a:t>
            </a:r>
            <a:r>
              <a:rPr lang="en-US" dirty="0" smtClean="0"/>
              <a:t> </a:t>
            </a:r>
            <a:r>
              <a:rPr lang="en-US" dirty="0" err="1" smtClean="0"/>
              <a:t>predmet</a:t>
            </a:r>
            <a:r>
              <a:rPr lang="en-US" dirty="0" smtClean="0"/>
              <a:t> </a:t>
            </a:r>
            <a:r>
              <a:rPr lang="en-US" dirty="0" err="1" smtClean="0"/>
              <a:t>spora</a:t>
            </a:r>
            <a:r>
              <a:rPr lang="en-US" dirty="0" smtClean="0"/>
              <a:t>.</a:t>
            </a:r>
            <a:endParaRPr lang="sr-Latn-CS" dirty="0" smtClean="0"/>
          </a:p>
          <a:p>
            <a:pPr algn="just">
              <a:buNone/>
            </a:pPr>
            <a:r>
              <a:rPr lang="en-US" dirty="0" smtClean="0"/>
              <a:t>4)</a:t>
            </a:r>
            <a:r>
              <a:rPr lang="en-US" dirty="0" err="1" smtClean="0"/>
              <a:t>Arbitar</a:t>
            </a:r>
            <a:r>
              <a:rPr lang="sr-Latn-RS" dirty="0" smtClean="0"/>
              <a:t> </a:t>
            </a:r>
            <a:r>
              <a:rPr lang="en-US" dirty="0" smtClean="0"/>
              <a:t>ne</a:t>
            </a:r>
            <a:r>
              <a:rPr lang="sr-Latn-RS" dirty="0" smtClean="0"/>
              <a:t> </a:t>
            </a:r>
            <a:r>
              <a:rPr lang="en-US" dirty="0" err="1" smtClean="0"/>
              <a:t>može</a:t>
            </a:r>
            <a:r>
              <a:rPr lang="sr-Latn-RS" dirty="0" smtClean="0"/>
              <a:t> </a:t>
            </a:r>
            <a:r>
              <a:rPr lang="en-US" dirty="0" err="1" smtClean="0"/>
              <a:t>biti</a:t>
            </a:r>
            <a:r>
              <a:rPr lang="sr-Latn-RS" dirty="0" smtClean="0"/>
              <a:t> </a:t>
            </a:r>
            <a:r>
              <a:rPr lang="en-US" dirty="0" smtClean="0"/>
              <a:t>lice </a:t>
            </a:r>
            <a:r>
              <a:rPr lang="en-US" dirty="0" err="1" smtClean="0"/>
              <a:t>koje</a:t>
            </a:r>
            <a:r>
              <a:rPr lang="sr-Latn-RS" dirty="0" smtClean="0"/>
              <a:t> </a:t>
            </a:r>
            <a:r>
              <a:rPr lang="en-US" dirty="0" smtClean="0"/>
              <a:t>je</a:t>
            </a:r>
            <a:r>
              <a:rPr lang="sr-Latn-RS" dirty="0" smtClean="0"/>
              <a:t> </a:t>
            </a:r>
            <a:r>
              <a:rPr lang="en-US" dirty="0" err="1" smtClean="0"/>
              <a:t>osuđeno</a:t>
            </a:r>
            <a:r>
              <a:rPr lang="sr-Latn-RS" dirty="0" smtClean="0"/>
              <a:t> </a:t>
            </a:r>
            <a:r>
              <a:rPr lang="en-US" dirty="0" err="1" smtClean="0"/>
              <a:t>na</a:t>
            </a:r>
            <a:r>
              <a:rPr lang="sr-Latn-RS" dirty="0" smtClean="0"/>
              <a:t> </a:t>
            </a:r>
            <a:r>
              <a:rPr lang="en-US" dirty="0" err="1" smtClean="0"/>
              <a:t>bezuslovnu</a:t>
            </a:r>
            <a:r>
              <a:rPr lang="sr-Latn-RS" dirty="0" smtClean="0"/>
              <a:t> </a:t>
            </a:r>
            <a:r>
              <a:rPr lang="en-US" dirty="0" err="1" smtClean="0"/>
              <a:t>kaznu</a:t>
            </a:r>
            <a:r>
              <a:rPr lang="sr-Latn-RS" dirty="0" smtClean="0"/>
              <a:t> </a:t>
            </a:r>
            <a:r>
              <a:rPr lang="en-US" dirty="0" err="1" smtClean="0"/>
              <a:t>zatvora</a:t>
            </a:r>
            <a:r>
              <a:rPr lang="en-US" dirty="0" smtClean="0"/>
              <a:t>, </a:t>
            </a:r>
            <a:r>
              <a:rPr lang="en-US" dirty="0" err="1" smtClean="0"/>
              <a:t>dok</a:t>
            </a:r>
            <a:r>
              <a:rPr lang="sr-Latn-RS" dirty="0" smtClean="0"/>
              <a:t> </a:t>
            </a:r>
            <a:r>
              <a:rPr lang="en-US" dirty="0" err="1" smtClean="0"/>
              <a:t>traju</a:t>
            </a:r>
            <a:r>
              <a:rPr lang="sr-Latn-RS" dirty="0" smtClean="0"/>
              <a:t> </a:t>
            </a:r>
            <a:r>
              <a:rPr lang="en-US" dirty="0" err="1" smtClean="0"/>
              <a:t>posledice</a:t>
            </a:r>
            <a:r>
              <a:rPr lang="sr-Latn-CS" dirty="0" smtClean="0"/>
              <a:t> </a:t>
            </a:r>
            <a:r>
              <a:rPr lang="en-US" dirty="0" err="1" smtClean="0"/>
              <a:t>osude</a:t>
            </a:r>
            <a:r>
              <a:rPr lang="sr-Latn-RS" dirty="0" smtClean="0"/>
              <a:t>”</a:t>
            </a:r>
            <a:r>
              <a:rPr lang="en-US" dirty="0" smtClean="0"/>
              <a:t>.</a:t>
            </a:r>
            <a:endParaRPr lang="sr-Latn-CS" dirty="0" smtClean="0"/>
          </a:p>
          <a:p>
            <a:pPr algn="just"/>
            <a:r>
              <a:rPr lang="en-US" dirty="0" err="1" smtClean="0"/>
              <a:t>Član</a:t>
            </a:r>
            <a:r>
              <a:rPr lang="en-US" dirty="0" smtClean="0"/>
              <a:t> 5. </a:t>
            </a:r>
            <a:r>
              <a:rPr lang="en-US" dirty="0" err="1" smtClean="0"/>
              <a:t>Pravilnika</a:t>
            </a:r>
            <a:r>
              <a:rPr lang="en-US" dirty="0" smtClean="0"/>
              <a:t> </a:t>
            </a:r>
            <a:r>
              <a:rPr lang="en-US" dirty="0" err="1" smtClean="0"/>
              <a:t>Stalne</a:t>
            </a:r>
            <a:r>
              <a:rPr lang="en-US" dirty="0" smtClean="0"/>
              <a:t> </a:t>
            </a:r>
            <a:r>
              <a:rPr lang="en-US" dirty="0" err="1" smtClean="0"/>
              <a:t>arbitraže</a:t>
            </a:r>
            <a:r>
              <a:rPr lang="en-US" dirty="0" smtClean="0"/>
              <a:t> </a:t>
            </a:r>
            <a:r>
              <a:rPr lang="en-US" dirty="0" err="1" smtClean="0"/>
              <a:t>pri</a:t>
            </a:r>
            <a:r>
              <a:rPr lang="en-US" dirty="0" smtClean="0"/>
              <a:t> PKS</a:t>
            </a:r>
            <a:endParaRPr lang="sr-Latn-CS" dirty="0" smtClean="0"/>
          </a:p>
          <a:p>
            <a:pPr algn="just">
              <a:buNone/>
            </a:pPr>
            <a:r>
              <a:rPr lang="en-US" dirty="0" smtClean="0"/>
              <a:t>1) </a:t>
            </a:r>
            <a:r>
              <a:rPr lang="en-US" dirty="0" err="1" smtClean="0"/>
              <a:t>Stranke</a:t>
            </a:r>
            <a:r>
              <a:rPr lang="en-US" dirty="0" smtClean="0"/>
              <a:t> </a:t>
            </a:r>
            <a:r>
              <a:rPr lang="en-US" dirty="0" err="1" smtClean="0"/>
              <a:t>su</a:t>
            </a:r>
            <a:r>
              <a:rPr lang="en-US" dirty="0" smtClean="0"/>
              <a:t> </a:t>
            </a:r>
            <a:r>
              <a:rPr lang="en-US" dirty="0" err="1" smtClean="0"/>
              <a:t>slobodne</a:t>
            </a:r>
            <a:r>
              <a:rPr lang="en-US" dirty="0" smtClean="0"/>
              <a:t> u </a:t>
            </a:r>
            <a:r>
              <a:rPr lang="en-US" dirty="0" err="1" smtClean="0"/>
              <a:t>izboru</a:t>
            </a:r>
            <a:r>
              <a:rPr lang="en-US" dirty="0" smtClean="0"/>
              <a:t> </a:t>
            </a:r>
            <a:r>
              <a:rPr lang="en-US" dirty="0" err="1" smtClean="0"/>
              <a:t>arbitara</a:t>
            </a:r>
            <a:r>
              <a:rPr lang="en-US" dirty="0" smtClean="0"/>
              <a:t>...</a:t>
            </a:r>
            <a:endParaRPr lang="sr-Latn-CS" dirty="0" smtClean="0"/>
          </a:p>
          <a:p>
            <a:pPr algn="just">
              <a:buNone/>
            </a:pPr>
            <a:r>
              <a:rPr lang="en-US" dirty="0" smtClean="0"/>
              <a:t>2)</a:t>
            </a:r>
            <a:r>
              <a:rPr lang="en-US" dirty="0" err="1" smtClean="0"/>
              <a:t>Arbitri</a:t>
            </a:r>
            <a:r>
              <a:rPr lang="en-US" dirty="0" smtClean="0"/>
              <a:t> </a:t>
            </a:r>
            <a:r>
              <a:rPr lang="en-US" dirty="0" err="1" smtClean="0"/>
              <a:t>mogubiti</a:t>
            </a:r>
            <a:r>
              <a:rPr lang="en-US" dirty="0" smtClean="0"/>
              <a:t> </a:t>
            </a:r>
            <a:r>
              <a:rPr lang="en-US" dirty="0" err="1" smtClean="0"/>
              <a:t>domaći</a:t>
            </a:r>
            <a:r>
              <a:rPr lang="en-US" dirty="0" smtClean="0"/>
              <a:t> </a:t>
            </a:r>
            <a:r>
              <a:rPr lang="en-US" dirty="0" err="1" smtClean="0"/>
              <a:t>i</a:t>
            </a:r>
            <a:r>
              <a:rPr lang="en-US" dirty="0" smtClean="0"/>
              <a:t> </a:t>
            </a:r>
            <a:r>
              <a:rPr lang="en-US" dirty="0" err="1" smtClean="0"/>
              <a:t>strani</a:t>
            </a:r>
            <a:r>
              <a:rPr lang="en-US" dirty="0" smtClean="0"/>
              <a:t> </a:t>
            </a:r>
            <a:r>
              <a:rPr lang="en-US" dirty="0" err="1" smtClean="0"/>
              <a:t>državljani</a:t>
            </a:r>
            <a:r>
              <a:rPr lang="en-US" dirty="0" smtClean="0"/>
              <a:t>.</a:t>
            </a:r>
            <a:endParaRPr lang="sr-Latn-CS" dirty="0" smtClean="0"/>
          </a:p>
          <a:p>
            <a:pPr algn="just">
              <a:buNone/>
            </a:pPr>
            <a:r>
              <a:rPr lang="en-US" dirty="0" smtClean="0"/>
              <a:t>3) </a:t>
            </a:r>
            <a:r>
              <a:rPr lang="en-US" dirty="0" err="1" smtClean="0"/>
              <a:t>Stranka</a:t>
            </a:r>
            <a:r>
              <a:rPr lang="en-US" dirty="0" smtClean="0"/>
              <a:t> </a:t>
            </a:r>
            <a:r>
              <a:rPr lang="en-US" dirty="0" err="1" smtClean="0"/>
              <a:t>koja</a:t>
            </a:r>
            <a:r>
              <a:rPr lang="en-US" dirty="0" smtClean="0"/>
              <a:t> je </a:t>
            </a:r>
            <a:r>
              <a:rPr lang="en-US" dirty="0" err="1" smtClean="0"/>
              <a:t>predložila</a:t>
            </a:r>
            <a:r>
              <a:rPr lang="en-US" dirty="0" smtClean="0"/>
              <a:t> </a:t>
            </a:r>
            <a:r>
              <a:rPr lang="en-US" dirty="0" err="1" smtClean="0"/>
              <a:t>arbitra</a:t>
            </a:r>
            <a:r>
              <a:rPr lang="en-US" dirty="0" smtClean="0"/>
              <a:t>, </a:t>
            </a:r>
            <a:r>
              <a:rPr lang="en-US" dirty="0" err="1" smtClean="0"/>
              <a:t>dužna</a:t>
            </a:r>
            <a:r>
              <a:rPr lang="en-US" dirty="0" smtClean="0"/>
              <a:t> je </a:t>
            </a:r>
            <a:r>
              <a:rPr lang="en-US" dirty="0" err="1" smtClean="0"/>
              <a:t>da</a:t>
            </a:r>
            <a:r>
              <a:rPr lang="en-US" dirty="0" smtClean="0"/>
              <a:t> </a:t>
            </a:r>
            <a:r>
              <a:rPr lang="en-US" dirty="0" err="1" smtClean="0"/>
              <a:t>Arbitraži</a:t>
            </a:r>
            <a:r>
              <a:rPr lang="en-US" dirty="0" smtClean="0"/>
              <a:t> </a:t>
            </a:r>
            <a:r>
              <a:rPr lang="en-US" dirty="0" err="1" smtClean="0"/>
              <a:t>uz</a:t>
            </a:r>
            <a:r>
              <a:rPr lang="en-US" dirty="0" smtClean="0"/>
              <a:t> </a:t>
            </a:r>
            <a:r>
              <a:rPr lang="en-US" dirty="0" err="1" smtClean="0"/>
              <a:t>njegovo</a:t>
            </a:r>
            <a:r>
              <a:rPr lang="en-US" dirty="0" smtClean="0"/>
              <a:t> </a:t>
            </a:r>
            <a:r>
              <a:rPr lang="en-US" dirty="0" err="1" smtClean="0"/>
              <a:t>ime</a:t>
            </a:r>
            <a:r>
              <a:rPr lang="en-US" dirty="0" smtClean="0"/>
              <a:t>, </a:t>
            </a:r>
            <a:r>
              <a:rPr lang="en-US" dirty="0" err="1" smtClean="0"/>
              <a:t>dostavi</a:t>
            </a:r>
            <a:r>
              <a:rPr lang="en-US" dirty="0" smtClean="0"/>
              <a:t> </a:t>
            </a:r>
            <a:r>
              <a:rPr lang="en-US" dirty="0" err="1" smtClean="0"/>
              <a:t>i</a:t>
            </a:r>
            <a:r>
              <a:rPr lang="en-US" dirty="0" smtClean="0"/>
              <a:t> </a:t>
            </a:r>
            <a:r>
              <a:rPr lang="en-US" dirty="0" err="1" smtClean="0"/>
              <a:t>njegovu</a:t>
            </a:r>
            <a:r>
              <a:rPr lang="en-US" dirty="0" smtClean="0"/>
              <a:t> </a:t>
            </a:r>
            <a:r>
              <a:rPr lang="en-US" dirty="0" err="1" smtClean="0"/>
              <a:t>adresu</a:t>
            </a:r>
            <a:r>
              <a:rPr lang="en-US" dirty="0" smtClean="0"/>
              <a:t> </a:t>
            </a:r>
            <a:r>
              <a:rPr lang="en-US" dirty="0" err="1" smtClean="0"/>
              <a:t>i</a:t>
            </a:r>
            <a:r>
              <a:rPr lang="en-US" dirty="0" smtClean="0"/>
              <a:t> </a:t>
            </a:r>
            <a:r>
              <a:rPr lang="en-US" dirty="0" err="1" smtClean="0"/>
              <a:t>kvalifikacije</a:t>
            </a:r>
            <a:endParaRPr lang="sr-Latn-CS" dirty="0" smtClean="0"/>
          </a:p>
          <a:p>
            <a:pPr algn="just">
              <a:buNone/>
            </a:pPr>
            <a:r>
              <a:rPr lang="en-US" dirty="0" smtClean="0"/>
              <a:t>4) </a:t>
            </a:r>
            <a:r>
              <a:rPr lang="en-US" dirty="0" err="1" smtClean="0"/>
              <a:t>Predsednik</a:t>
            </a:r>
            <a:r>
              <a:rPr lang="en-US" dirty="0" smtClean="0"/>
              <a:t> </a:t>
            </a:r>
            <a:r>
              <a:rPr lang="en-US" dirty="0" err="1" smtClean="0"/>
              <a:t>ili</a:t>
            </a:r>
            <a:r>
              <a:rPr lang="en-US" dirty="0" smtClean="0"/>
              <a:t> </a:t>
            </a:r>
            <a:r>
              <a:rPr lang="en-US" dirty="0" err="1" smtClean="0"/>
              <a:t>potpredsednik</a:t>
            </a:r>
            <a:r>
              <a:rPr lang="en-US" dirty="0" smtClean="0"/>
              <a:t> </a:t>
            </a:r>
            <a:r>
              <a:rPr lang="en-US" dirty="0" err="1" smtClean="0"/>
              <a:t>Arbitraže</a:t>
            </a:r>
            <a:r>
              <a:rPr lang="en-US" dirty="0" smtClean="0"/>
              <a:t> </a:t>
            </a:r>
            <a:r>
              <a:rPr lang="en-US" dirty="0" err="1" smtClean="0"/>
              <a:t>može</a:t>
            </a:r>
            <a:r>
              <a:rPr lang="en-US" dirty="0" smtClean="0"/>
              <a:t> </a:t>
            </a:r>
            <a:r>
              <a:rPr lang="en-US" dirty="0" err="1" smtClean="0"/>
              <a:t>biti</a:t>
            </a:r>
            <a:r>
              <a:rPr lang="en-US" dirty="0" smtClean="0"/>
              <a:t> </a:t>
            </a:r>
            <a:r>
              <a:rPr lang="en-US" dirty="0" err="1" smtClean="0"/>
              <a:t>biran</a:t>
            </a:r>
            <a:r>
              <a:rPr lang="en-US" dirty="0" smtClean="0"/>
              <a:t> </a:t>
            </a:r>
            <a:r>
              <a:rPr lang="en-US" dirty="0" err="1" smtClean="0"/>
              <a:t>samo</a:t>
            </a:r>
            <a:r>
              <a:rPr lang="en-US" dirty="0" smtClean="0"/>
              <a:t> </a:t>
            </a:r>
            <a:r>
              <a:rPr lang="en-US" dirty="0" err="1" smtClean="0"/>
              <a:t>za</a:t>
            </a:r>
            <a:r>
              <a:rPr lang="en-US" dirty="0" smtClean="0"/>
              <a:t> </a:t>
            </a:r>
            <a:r>
              <a:rPr lang="en-US" dirty="0" err="1" smtClean="0"/>
              <a:t>predsednika</a:t>
            </a:r>
            <a:r>
              <a:rPr lang="en-US" dirty="0" smtClean="0"/>
              <a:t> </a:t>
            </a:r>
            <a:r>
              <a:rPr lang="en-US" dirty="0" err="1" smtClean="0"/>
              <a:t>arbitražnog</a:t>
            </a:r>
            <a:r>
              <a:rPr lang="en-US" dirty="0" smtClean="0"/>
              <a:t> </a:t>
            </a:r>
            <a:r>
              <a:rPr lang="en-US" dirty="0" err="1" smtClean="0"/>
              <a:t>veća</a:t>
            </a:r>
            <a:r>
              <a:rPr lang="en-US" dirty="0" smtClean="0"/>
              <a:t> </a:t>
            </a:r>
            <a:r>
              <a:rPr lang="en-US" dirty="0" err="1" smtClean="0"/>
              <a:t>ili</a:t>
            </a:r>
            <a:r>
              <a:rPr lang="en-US" dirty="0" smtClean="0"/>
              <a:t> </a:t>
            </a:r>
            <a:r>
              <a:rPr lang="en-US" dirty="0" err="1" smtClean="0"/>
              <a:t>arbitra</a:t>
            </a:r>
            <a:r>
              <a:rPr lang="en-US" dirty="0" smtClean="0"/>
              <a:t> </a:t>
            </a:r>
            <a:r>
              <a:rPr lang="en-US" dirty="0" err="1" smtClean="0"/>
              <a:t>pojedinca</a:t>
            </a:r>
            <a:r>
              <a:rPr lang="en-US" dirty="0" smtClean="0"/>
              <a:t>, </a:t>
            </a:r>
            <a:r>
              <a:rPr lang="en-US" dirty="0" err="1" smtClean="0"/>
              <a:t>dok</a:t>
            </a:r>
            <a:r>
              <a:rPr lang="en-US" dirty="0" smtClean="0"/>
              <a:t> </a:t>
            </a:r>
            <a:r>
              <a:rPr lang="en-US" dirty="0" err="1" smtClean="0"/>
              <a:t>ostali</a:t>
            </a:r>
            <a:r>
              <a:rPr lang="en-US" dirty="0" smtClean="0"/>
              <a:t> </a:t>
            </a:r>
            <a:r>
              <a:rPr lang="en-US" dirty="0" err="1" smtClean="0"/>
              <a:t>članovi</a:t>
            </a:r>
            <a:r>
              <a:rPr lang="en-US" dirty="0" smtClean="0"/>
              <a:t> </a:t>
            </a:r>
            <a:r>
              <a:rPr lang="en-US" dirty="0" err="1" smtClean="0"/>
              <a:t>Predsedništva</a:t>
            </a:r>
            <a:r>
              <a:rPr lang="en-US" dirty="0" smtClean="0"/>
              <a:t> u </a:t>
            </a:r>
            <a:r>
              <a:rPr lang="en-US" dirty="0" err="1" smtClean="0"/>
              <a:t>širem</a:t>
            </a:r>
            <a:r>
              <a:rPr lang="en-US" dirty="0" smtClean="0"/>
              <a:t> </a:t>
            </a:r>
            <a:r>
              <a:rPr lang="en-US" dirty="0" err="1" smtClean="0"/>
              <a:t>sastavu</a:t>
            </a:r>
            <a:r>
              <a:rPr lang="en-US" dirty="0" smtClean="0"/>
              <a:t> </a:t>
            </a:r>
            <a:r>
              <a:rPr lang="en-US" dirty="0" err="1" smtClean="0"/>
              <a:t>mogu</a:t>
            </a:r>
            <a:r>
              <a:rPr lang="en-US" dirty="0" smtClean="0"/>
              <a:t> </a:t>
            </a:r>
            <a:r>
              <a:rPr lang="en-US" dirty="0" err="1" smtClean="0"/>
              <a:t>biti</a:t>
            </a:r>
            <a:r>
              <a:rPr lang="en-US" dirty="0" smtClean="0"/>
              <a:t> </a:t>
            </a:r>
            <a:r>
              <a:rPr lang="en-US" dirty="0" err="1" smtClean="0"/>
              <a:t>birani</a:t>
            </a:r>
            <a:r>
              <a:rPr lang="en-US" dirty="0" smtClean="0"/>
              <a:t> </a:t>
            </a:r>
            <a:r>
              <a:rPr lang="en-US" dirty="0" err="1" smtClean="0"/>
              <a:t>i</a:t>
            </a:r>
            <a:r>
              <a:rPr lang="en-US" dirty="0" smtClean="0"/>
              <a:t> </a:t>
            </a:r>
            <a:r>
              <a:rPr lang="en-US" dirty="0" err="1" smtClean="0"/>
              <a:t>za</a:t>
            </a:r>
            <a:r>
              <a:rPr lang="en-US" dirty="0" smtClean="0"/>
              <a:t> </a:t>
            </a:r>
            <a:r>
              <a:rPr lang="en-US" dirty="0" err="1" smtClean="0"/>
              <a:t>člana</a:t>
            </a:r>
            <a:r>
              <a:rPr lang="en-US" dirty="0" smtClean="0"/>
              <a:t> </a:t>
            </a:r>
            <a:r>
              <a:rPr lang="en-US" dirty="0" err="1" smtClean="0"/>
              <a:t>arbitražnog</a:t>
            </a:r>
            <a:r>
              <a:rPr lang="en-US" dirty="0" smtClean="0"/>
              <a:t> </a:t>
            </a:r>
            <a:r>
              <a:rPr lang="en-US" dirty="0" err="1" smtClean="0"/>
              <a:t>veća</a:t>
            </a:r>
            <a:r>
              <a:rPr lang="en-US" dirty="0" smtClean="0"/>
              <a:t>.</a:t>
            </a:r>
            <a:endParaRPr lang="sr-Latn-CS" dirty="0" smtClean="0"/>
          </a:p>
          <a:p>
            <a:pPr algn="just">
              <a:buNone/>
            </a:pPr>
            <a:r>
              <a:rPr lang="en-US" dirty="0" smtClean="0"/>
              <a:t>5) </a:t>
            </a:r>
            <a:r>
              <a:rPr lang="en-US" dirty="0" err="1" smtClean="0"/>
              <a:t>Arbitraža</a:t>
            </a:r>
            <a:r>
              <a:rPr lang="en-US" dirty="0" smtClean="0"/>
              <a:t> </a:t>
            </a:r>
            <a:r>
              <a:rPr lang="en-US" dirty="0" err="1" smtClean="0"/>
              <a:t>nema</a:t>
            </a:r>
            <a:r>
              <a:rPr lang="en-US" dirty="0" smtClean="0"/>
              <a:t> </a:t>
            </a:r>
            <a:r>
              <a:rPr lang="en-US" dirty="0" err="1" smtClean="0"/>
              <a:t>listu</a:t>
            </a:r>
            <a:r>
              <a:rPr lang="en-US" dirty="0" smtClean="0"/>
              <a:t> </a:t>
            </a:r>
            <a:r>
              <a:rPr lang="en-US" dirty="0" err="1" smtClean="0"/>
              <a:t>arbitara</a:t>
            </a:r>
            <a:r>
              <a:rPr lang="en-US" dirty="0" smtClean="0"/>
              <a:t>. </a:t>
            </a:r>
            <a:r>
              <a:rPr lang="en-US" dirty="0" err="1" smtClean="0"/>
              <a:t>Arbitraža</a:t>
            </a:r>
            <a:r>
              <a:rPr lang="en-US" dirty="0" smtClean="0"/>
              <a:t> </a:t>
            </a:r>
            <a:r>
              <a:rPr lang="en-US" dirty="0" err="1" smtClean="0"/>
              <a:t>može</a:t>
            </a:r>
            <a:r>
              <a:rPr lang="en-US" dirty="0" smtClean="0"/>
              <a:t> </a:t>
            </a:r>
            <a:r>
              <a:rPr lang="en-US" dirty="0" err="1" smtClean="0"/>
              <a:t>da</a:t>
            </a:r>
            <a:r>
              <a:rPr lang="en-US" dirty="0" smtClean="0"/>
              <a:t> </a:t>
            </a:r>
            <a:r>
              <a:rPr lang="en-US" dirty="0" err="1" smtClean="0"/>
              <a:t>sastavi</a:t>
            </a:r>
            <a:r>
              <a:rPr lang="en-US" dirty="0" smtClean="0"/>
              <a:t> </a:t>
            </a:r>
            <a:r>
              <a:rPr lang="en-US" dirty="0" err="1" smtClean="0"/>
              <a:t>i</a:t>
            </a:r>
            <a:r>
              <a:rPr lang="en-US" dirty="0" smtClean="0"/>
              <a:t> </a:t>
            </a:r>
            <a:r>
              <a:rPr lang="en-US" dirty="0" err="1" smtClean="0"/>
              <a:t>objavi</a:t>
            </a:r>
            <a:r>
              <a:rPr lang="en-US" dirty="0" smtClean="0"/>
              <a:t> </a:t>
            </a:r>
            <a:r>
              <a:rPr lang="en-US" dirty="0" err="1" smtClean="0"/>
              <a:t>spisak</a:t>
            </a:r>
            <a:r>
              <a:rPr lang="en-US" dirty="0" smtClean="0"/>
              <a:t> </a:t>
            </a:r>
            <a:r>
              <a:rPr lang="en-US" dirty="0" err="1" smtClean="0"/>
              <a:t>lica</a:t>
            </a:r>
            <a:r>
              <a:rPr lang="en-US" dirty="0" smtClean="0"/>
              <a:t> </a:t>
            </a:r>
            <a:r>
              <a:rPr lang="en-US" dirty="0" err="1" smtClean="0"/>
              <a:t>sa</a:t>
            </a:r>
            <a:r>
              <a:rPr lang="en-US" dirty="0" smtClean="0"/>
              <a:t> </a:t>
            </a:r>
            <a:r>
              <a:rPr lang="en-US" dirty="0" err="1" smtClean="0"/>
              <a:t>odgovarajućim</a:t>
            </a:r>
            <a:r>
              <a:rPr lang="en-US" dirty="0" smtClean="0"/>
              <a:t> </a:t>
            </a:r>
            <a:r>
              <a:rPr lang="en-US" dirty="0" err="1" smtClean="0"/>
              <a:t>kvalifikacijama</a:t>
            </a:r>
            <a:r>
              <a:rPr lang="en-US" dirty="0" smtClean="0"/>
              <a:t> </a:t>
            </a:r>
            <a:r>
              <a:rPr lang="en-US" dirty="0" err="1" smtClean="0"/>
              <a:t>za</a:t>
            </a:r>
            <a:r>
              <a:rPr lang="en-US" dirty="0" smtClean="0"/>
              <a:t> </a:t>
            </a:r>
            <a:r>
              <a:rPr lang="en-US" dirty="0" err="1" smtClean="0"/>
              <a:t>obavljanje</a:t>
            </a:r>
            <a:r>
              <a:rPr lang="en-US" dirty="0" smtClean="0"/>
              <a:t> </a:t>
            </a:r>
            <a:r>
              <a:rPr lang="en-US" dirty="0" err="1" smtClean="0"/>
              <a:t>dužnosti</a:t>
            </a:r>
            <a:r>
              <a:rPr lang="en-US" dirty="0" smtClean="0"/>
              <a:t> </a:t>
            </a:r>
            <a:r>
              <a:rPr lang="en-US" dirty="0" err="1" smtClean="0"/>
              <a:t>arbitra</a:t>
            </a:r>
            <a:r>
              <a:rPr lang="en-US" dirty="0" smtClean="0"/>
              <a:t> </a:t>
            </a:r>
            <a:r>
              <a:rPr lang="en-US" dirty="0" err="1" smtClean="0"/>
              <a:t>koje</a:t>
            </a:r>
            <a:r>
              <a:rPr lang="en-US" dirty="0" smtClean="0"/>
              <a:t> </a:t>
            </a:r>
            <a:r>
              <a:rPr lang="en-US" dirty="0" err="1" smtClean="0"/>
              <a:t>stranke</a:t>
            </a:r>
            <a:r>
              <a:rPr lang="en-US" dirty="0" smtClean="0"/>
              <a:t> </a:t>
            </a:r>
            <a:r>
              <a:rPr lang="en-US" dirty="0" err="1" smtClean="0"/>
              <a:t>mogu</a:t>
            </a:r>
            <a:r>
              <a:rPr lang="en-US" dirty="0" smtClean="0"/>
              <a:t> </a:t>
            </a:r>
            <a:r>
              <a:rPr lang="en-US" dirty="0" err="1" smtClean="0"/>
              <a:t>da</a:t>
            </a:r>
            <a:r>
              <a:rPr lang="en-US" dirty="0" smtClean="0"/>
              <a:t> </a:t>
            </a:r>
            <a:r>
              <a:rPr lang="en-US" dirty="0" err="1" smtClean="0"/>
              <a:t>imenuju</a:t>
            </a:r>
            <a:r>
              <a:rPr lang="en-US" dirty="0" smtClean="0"/>
              <a:t> </a:t>
            </a:r>
            <a:r>
              <a:rPr lang="en-US" dirty="0" err="1" smtClean="0"/>
              <a:t>za</a:t>
            </a:r>
            <a:r>
              <a:rPr lang="en-US" dirty="0" smtClean="0"/>
              <a:t> </a:t>
            </a:r>
            <a:r>
              <a:rPr lang="en-US" dirty="0" err="1" smtClean="0"/>
              <a:t>arbitre</a:t>
            </a:r>
            <a:r>
              <a:rPr lang="en-US" dirty="0" smtClean="0"/>
              <a:t>.</a:t>
            </a:r>
            <a:endParaRPr lang="sr-Latn-CS" dirty="0" smtClean="0"/>
          </a:p>
          <a:p>
            <a:pPr algn="just">
              <a:buNone/>
            </a:pPr>
            <a:r>
              <a:rPr lang="en-US" dirty="0" smtClean="0"/>
              <a:t>6) </a:t>
            </a:r>
            <a:r>
              <a:rPr lang="en-US" dirty="0" err="1" smtClean="0"/>
              <a:t>Podaci</a:t>
            </a:r>
            <a:r>
              <a:rPr lang="en-US" dirty="0" smtClean="0"/>
              <a:t> </a:t>
            </a:r>
            <a:r>
              <a:rPr lang="en-US" dirty="0" err="1" smtClean="0"/>
              <a:t>sa</a:t>
            </a:r>
            <a:r>
              <a:rPr lang="en-US" dirty="0" smtClean="0"/>
              <a:t> </a:t>
            </a:r>
            <a:r>
              <a:rPr lang="en-US" dirty="0" err="1" smtClean="0"/>
              <a:t>spiska</a:t>
            </a:r>
            <a:r>
              <a:rPr lang="en-US" dirty="0" smtClean="0"/>
              <a:t> se ne </a:t>
            </a:r>
            <a:r>
              <a:rPr lang="en-US" dirty="0" err="1" smtClean="0"/>
              <a:t>smatraju</a:t>
            </a:r>
            <a:r>
              <a:rPr lang="en-US" dirty="0" smtClean="0"/>
              <a:t> </a:t>
            </a:r>
            <a:r>
              <a:rPr lang="en-US" dirty="0" err="1" smtClean="0"/>
              <a:t>preporukom</a:t>
            </a:r>
            <a:r>
              <a:rPr lang="en-US" dirty="0" smtClean="0"/>
              <a:t>, </a:t>
            </a:r>
            <a:r>
              <a:rPr lang="en-US" dirty="0" err="1" smtClean="0"/>
              <a:t>niti</a:t>
            </a:r>
            <a:r>
              <a:rPr lang="en-US" dirty="0" smtClean="0"/>
              <a:t> </a:t>
            </a:r>
            <a:r>
              <a:rPr lang="en-US" dirty="0" err="1" smtClean="0"/>
              <a:t>na</a:t>
            </a:r>
            <a:r>
              <a:rPr lang="en-US" dirty="0" smtClean="0"/>
              <a:t> </a:t>
            </a:r>
            <a:r>
              <a:rPr lang="en-US" dirty="0" err="1" smtClean="0"/>
              <a:t>bilo</a:t>
            </a:r>
            <a:r>
              <a:rPr lang="en-US" dirty="0" smtClean="0"/>
              <a:t> </a:t>
            </a:r>
            <a:r>
              <a:rPr lang="en-US" dirty="0" err="1" smtClean="0"/>
              <a:t>koji</a:t>
            </a:r>
            <a:r>
              <a:rPr lang="en-US" dirty="0" smtClean="0"/>
              <a:t> </a:t>
            </a:r>
            <a:r>
              <a:rPr lang="en-US" dirty="0" err="1" smtClean="0"/>
              <a:t>način</a:t>
            </a:r>
            <a:r>
              <a:rPr lang="en-US" dirty="0" smtClean="0"/>
              <a:t> </a:t>
            </a:r>
            <a:r>
              <a:rPr lang="en-US" dirty="0" err="1" smtClean="0"/>
              <a:t>obavezuju</a:t>
            </a:r>
            <a:r>
              <a:rPr lang="en-US" dirty="0" smtClean="0"/>
              <a:t> </a:t>
            </a:r>
            <a:r>
              <a:rPr lang="en-US" dirty="0" err="1" smtClean="0"/>
              <a:t>stranke</a:t>
            </a:r>
            <a:r>
              <a:rPr lang="en-US" dirty="0" smtClean="0"/>
              <a:t> </a:t>
            </a:r>
            <a:r>
              <a:rPr lang="en-US" dirty="0" err="1" smtClean="0"/>
              <a:t>ili</a:t>
            </a:r>
            <a:r>
              <a:rPr lang="en-US" dirty="0" smtClean="0"/>
              <a:t> </a:t>
            </a:r>
            <a:r>
              <a:rPr lang="en-US" dirty="0" err="1" smtClean="0"/>
              <a:t>Arbitražu</a:t>
            </a:r>
            <a:r>
              <a:rPr lang="en-US" dirty="0" smtClean="0"/>
              <a:t>.</a:t>
            </a:r>
            <a:endParaRPr lang="sr-Latn-CS" dirty="0" smtClean="0"/>
          </a:p>
          <a:p>
            <a:pPr algn="just"/>
            <a:endParaRPr lang="sr-Latn-C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Broj</a:t>
            </a:r>
            <a:r>
              <a:rPr lang="en-US" b="1" dirty="0" smtClean="0"/>
              <a:t> </a:t>
            </a:r>
            <a:r>
              <a:rPr lang="en-US" b="1" dirty="0" err="1" smtClean="0"/>
              <a:t>arbitara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928670"/>
            <a:ext cx="8786842" cy="5929330"/>
          </a:xfrm>
        </p:spPr>
        <p:txBody>
          <a:bodyPr>
            <a:normAutofit/>
          </a:bodyPr>
          <a:lstStyle/>
          <a:p>
            <a:pPr algn="just"/>
            <a:r>
              <a:rPr lang="en-US" b="1" dirty="0" err="1" smtClean="0"/>
              <a:t>Član</a:t>
            </a:r>
            <a:r>
              <a:rPr lang="sr-Latn-RS" b="1" dirty="0" smtClean="0"/>
              <a:t> </a:t>
            </a:r>
            <a:r>
              <a:rPr lang="en-US" b="1" dirty="0" smtClean="0"/>
              <a:t>16.</a:t>
            </a:r>
            <a:r>
              <a:rPr lang="sr-Latn-RS" b="1" dirty="0" smtClean="0"/>
              <a:t> ZOA</a:t>
            </a:r>
            <a:endParaRPr lang="sr-Latn-CS" dirty="0" smtClean="0"/>
          </a:p>
          <a:p>
            <a:pPr algn="just">
              <a:buNone/>
            </a:pPr>
            <a:r>
              <a:rPr lang="sr-Latn-RS" dirty="0" smtClean="0"/>
              <a:t>“</a:t>
            </a:r>
            <a:r>
              <a:rPr lang="en-US" dirty="0" smtClean="0"/>
              <a:t>1)</a:t>
            </a:r>
            <a:r>
              <a:rPr lang="en-US" dirty="0" err="1" smtClean="0"/>
              <a:t>Broj</a:t>
            </a:r>
            <a:r>
              <a:rPr lang="sr-Latn-RS" dirty="0" smtClean="0"/>
              <a:t> </a:t>
            </a:r>
            <a:r>
              <a:rPr lang="en-US" dirty="0" err="1" smtClean="0"/>
              <a:t>arbitara</a:t>
            </a:r>
            <a:r>
              <a:rPr lang="sr-Latn-RS" dirty="0" smtClean="0"/>
              <a:t> </a:t>
            </a:r>
            <a:r>
              <a:rPr lang="en-US" dirty="0" err="1" smtClean="0"/>
              <a:t>arbitražnog</a:t>
            </a:r>
            <a:r>
              <a:rPr lang="sr-Latn-RS" dirty="0" smtClean="0"/>
              <a:t> </a:t>
            </a:r>
            <a:r>
              <a:rPr lang="en-US" dirty="0" err="1" smtClean="0"/>
              <a:t>suda</a:t>
            </a:r>
            <a:r>
              <a:rPr lang="sr-Latn-RS" dirty="0" smtClean="0"/>
              <a:t> </a:t>
            </a:r>
            <a:r>
              <a:rPr lang="en-US" dirty="0" err="1" smtClean="0"/>
              <a:t>određuju</a:t>
            </a:r>
            <a:r>
              <a:rPr lang="sr-Latn-RS" dirty="0" smtClean="0"/>
              <a:t> </a:t>
            </a:r>
            <a:r>
              <a:rPr lang="en-US" dirty="0" err="1" smtClean="0"/>
              <a:t>stranke</a:t>
            </a:r>
            <a:r>
              <a:rPr lang="en-US" dirty="0" smtClean="0"/>
              <a:t>.</a:t>
            </a:r>
            <a:endParaRPr lang="sr-Latn-CS" dirty="0" smtClean="0"/>
          </a:p>
          <a:p>
            <a:pPr algn="just">
              <a:buNone/>
            </a:pPr>
            <a:r>
              <a:rPr lang="en-US" dirty="0" smtClean="0"/>
              <a:t>2)</a:t>
            </a:r>
            <a:r>
              <a:rPr lang="en-US" dirty="0" err="1" smtClean="0"/>
              <a:t>Arbitražni</a:t>
            </a:r>
            <a:r>
              <a:rPr lang="sr-Latn-RS" dirty="0" smtClean="0"/>
              <a:t> </a:t>
            </a:r>
            <a:r>
              <a:rPr lang="en-US" dirty="0" err="1" smtClean="0"/>
              <a:t>sud</a:t>
            </a:r>
            <a:r>
              <a:rPr lang="sr-Latn-RS" dirty="0" smtClean="0"/>
              <a:t> </a:t>
            </a:r>
            <a:r>
              <a:rPr lang="en-US" dirty="0" err="1" smtClean="0"/>
              <a:t>sačinjavaju</a:t>
            </a:r>
            <a:r>
              <a:rPr lang="sr-Latn-RS" dirty="0" smtClean="0"/>
              <a:t> </a:t>
            </a:r>
            <a:r>
              <a:rPr lang="en-US" dirty="0" err="1" smtClean="0"/>
              <a:t>jedan</a:t>
            </a:r>
            <a:r>
              <a:rPr lang="sr-Latn-RS" dirty="0" smtClean="0"/>
              <a:t> </a:t>
            </a:r>
            <a:r>
              <a:rPr lang="en-US" dirty="0" err="1" smtClean="0"/>
              <a:t>arbitar</a:t>
            </a:r>
            <a:r>
              <a:rPr lang="sr-Latn-RS" dirty="0" smtClean="0"/>
              <a:t> </a:t>
            </a:r>
            <a:r>
              <a:rPr lang="en-US" dirty="0" smtClean="0"/>
              <a:t>(</a:t>
            </a:r>
            <a:r>
              <a:rPr lang="en-US" dirty="0" err="1" smtClean="0"/>
              <a:t>arbitar</a:t>
            </a:r>
            <a:r>
              <a:rPr lang="sr-Latn-RS" dirty="0" smtClean="0"/>
              <a:t> </a:t>
            </a:r>
            <a:r>
              <a:rPr lang="en-US" dirty="0" err="1" smtClean="0"/>
              <a:t>pojedinac</a:t>
            </a:r>
            <a:r>
              <a:rPr lang="en-US" dirty="0" smtClean="0"/>
              <a:t>) </a:t>
            </a:r>
            <a:r>
              <a:rPr lang="en-US" dirty="0" err="1" smtClean="0"/>
              <a:t>ili</a:t>
            </a:r>
            <a:r>
              <a:rPr lang="sr-Latn-RS" dirty="0" smtClean="0"/>
              <a:t> </a:t>
            </a:r>
            <a:r>
              <a:rPr lang="en-US" dirty="0" smtClean="0"/>
              <a:t>tri, </a:t>
            </a:r>
            <a:r>
              <a:rPr lang="en-US" dirty="0" err="1" smtClean="0"/>
              <a:t>odnosno</a:t>
            </a:r>
            <a:r>
              <a:rPr lang="sr-Latn-RS" dirty="0" smtClean="0"/>
              <a:t> </a:t>
            </a:r>
            <a:r>
              <a:rPr lang="en-US" dirty="0" err="1" smtClean="0"/>
              <a:t>više</a:t>
            </a:r>
            <a:r>
              <a:rPr lang="sr-Latn-RS" dirty="0" smtClean="0"/>
              <a:t> </a:t>
            </a:r>
            <a:r>
              <a:rPr lang="en-US" dirty="0" err="1" smtClean="0"/>
              <a:t>arbitara</a:t>
            </a:r>
            <a:r>
              <a:rPr lang="sr-Latn-RS" dirty="0" smtClean="0"/>
              <a:t> </a:t>
            </a:r>
            <a:r>
              <a:rPr lang="en-US" dirty="0" smtClean="0"/>
              <a:t>(</a:t>
            </a:r>
            <a:r>
              <a:rPr lang="en-US" dirty="0" err="1" smtClean="0"/>
              <a:t>arbitražno</a:t>
            </a:r>
            <a:r>
              <a:rPr lang="sr-Latn-RS" dirty="0" smtClean="0"/>
              <a:t> </a:t>
            </a:r>
            <a:r>
              <a:rPr lang="en-US" dirty="0" err="1" smtClean="0"/>
              <a:t>veće</a:t>
            </a:r>
            <a:r>
              <a:rPr lang="en-US" dirty="0" smtClean="0"/>
              <a:t>). </a:t>
            </a:r>
            <a:r>
              <a:rPr lang="en-US" dirty="0" err="1" smtClean="0"/>
              <a:t>Ako</a:t>
            </a:r>
            <a:r>
              <a:rPr lang="sr-Latn-RS" dirty="0" smtClean="0"/>
              <a:t> </a:t>
            </a:r>
            <a:r>
              <a:rPr lang="en-US" dirty="0" smtClean="0"/>
              <a:t>je</a:t>
            </a:r>
            <a:r>
              <a:rPr lang="sr-Latn-RS" dirty="0" smtClean="0"/>
              <a:t> </a:t>
            </a:r>
            <a:r>
              <a:rPr lang="en-US" dirty="0" err="1" smtClean="0"/>
              <a:t>sporazumom</a:t>
            </a:r>
            <a:r>
              <a:rPr lang="sr-Latn-RS" dirty="0" smtClean="0"/>
              <a:t> </a:t>
            </a:r>
            <a:r>
              <a:rPr lang="en-US" dirty="0" smtClean="0"/>
              <a:t>o </a:t>
            </a:r>
            <a:r>
              <a:rPr lang="en-US" dirty="0" err="1" smtClean="0"/>
              <a:t>arbitraži</a:t>
            </a:r>
            <a:r>
              <a:rPr lang="sr-Latn-RS" dirty="0" smtClean="0"/>
              <a:t> </a:t>
            </a:r>
            <a:r>
              <a:rPr lang="en-US" dirty="0" err="1" smtClean="0"/>
              <a:t>predviđeno</a:t>
            </a:r>
            <a:r>
              <a:rPr lang="sr-Latn-RS" dirty="0" smtClean="0"/>
              <a:t> </a:t>
            </a:r>
            <a:r>
              <a:rPr lang="en-US" dirty="0" err="1" smtClean="0"/>
              <a:t>više</a:t>
            </a:r>
            <a:r>
              <a:rPr lang="sr-Latn-RS" dirty="0" smtClean="0"/>
              <a:t> </a:t>
            </a:r>
            <a:r>
              <a:rPr lang="en-US" dirty="0" err="1" smtClean="0"/>
              <a:t>arbitara</a:t>
            </a:r>
            <a:r>
              <a:rPr lang="en-US" dirty="0" smtClean="0"/>
              <a:t>, </a:t>
            </a:r>
            <a:r>
              <a:rPr lang="en-US" dirty="0" err="1" smtClean="0"/>
              <a:t>njihov</a:t>
            </a:r>
            <a:r>
              <a:rPr lang="sr-Latn-RS" dirty="0" smtClean="0"/>
              <a:t> </a:t>
            </a:r>
            <a:r>
              <a:rPr lang="en-US" dirty="0" err="1" smtClean="0"/>
              <a:t>broj</a:t>
            </a:r>
            <a:r>
              <a:rPr lang="sr-Latn-RS" dirty="0" smtClean="0"/>
              <a:t> </a:t>
            </a:r>
            <a:r>
              <a:rPr lang="en-US" dirty="0" err="1" smtClean="0"/>
              <a:t>mora</a:t>
            </a:r>
            <a:r>
              <a:rPr lang="sr-Latn-RS" dirty="0" smtClean="0"/>
              <a:t> </a:t>
            </a:r>
            <a:r>
              <a:rPr lang="en-US" dirty="0" err="1" smtClean="0"/>
              <a:t>da</a:t>
            </a:r>
            <a:r>
              <a:rPr lang="sr-Latn-RS" dirty="0" smtClean="0"/>
              <a:t> </a:t>
            </a:r>
            <a:r>
              <a:rPr lang="en-US" dirty="0" err="1" smtClean="0"/>
              <a:t>bude</a:t>
            </a:r>
            <a:r>
              <a:rPr lang="sr-Latn-RS" dirty="0" smtClean="0"/>
              <a:t> </a:t>
            </a:r>
            <a:r>
              <a:rPr lang="en-US" dirty="0" err="1" smtClean="0"/>
              <a:t>neparan</a:t>
            </a:r>
            <a:r>
              <a:rPr lang="en-US" dirty="0" smtClean="0"/>
              <a:t>.</a:t>
            </a:r>
            <a:endParaRPr lang="sr-Latn-CS" dirty="0" smtClean="0"/>
          </a:p>
          <a:p>
            <a:pPr algn="just">
              <a:buNone/>
            </a:pPr>
            <a:r>
              <a:rPr lang="en-US" dirty="0" smtClean="0"/>
              <a:t>3)</a:t>
            </a:r>
            <a:r>
              <a:rPr lang="en-US" dirty="0" err="1" smtClean="0"/>
              <a:t>Ako</a:t>
            </a:r>
            <a:r>
              <a:rPr lang="sr-Latn-RS" dirty="0" smtClean="0"/>
              <a:t> </a:t>
            </a:r>
            <a:r>
              <a:rPr lang="en-US" dirty="0" err="1" smtClean="0"/>
              <a:t>stranke</a:t>
            </a:r>
            <a:r>
              <a:rPr lang="sr-Latn-RS" dirty="0" smtClean="0"/>
              <a:t> </a:t>
            </a:r>
            <a:r>
              <a:rPr lang="en-US" dirty="0" smtClean="0"/>
              <a:t>ne</a:t>
            </a:r>
            <a:r>
              <a:rPr lang="sr-Latn-RS" dirty="0" smtClean="0"/>
              <a:t> </a:t>
            </a:r>
            <a:r>
              <a:rPr lang="en-US" dirty="0" err="1" smtClean="0"/>
              <a:t>odrede</a:t>
            </a:r>
            <a:r>
              <a:rPr lang="sr-Latn-RS" dirty="0" smtClean="0"/>
              <a:t> </a:t>
            </a:r>
            <a:r>
              <a:rPr lang="en-US" dirty="0" err="1" smtClean="0"/>
              <a:t>broj</a:t>
            </a:r>
            <a:r>
              <a:rPr lang="sr-Latn-RS" dirty="0" smtClean="0"/>
              <a:t> </a:t>
            </a:r>
            <a:r>
              <a:rPr lang="en-US" dirty="0" err="1" smtClean="0"/>
              <a:t>arbitara</a:t>
            </a:r>
            <a:r>
              <a:rPr lang="en-US" dirty="0" smtClean="0"/>
              <a:t>, </a:t>
            </a:r>
            <a:r>
              <a:rPr lang="en-US" dirty="0" err="1" smtClean="0"/>
              <a:t>njihov</a:t>
            </a:r>
            <a:r>
              <a:rPr lang="sr-Latn-RS" dirty="0" smtClean="0"/>
              <a:t> </a:t>
            </a:r>
            <a:r>
              <a:rPr lang="en-US" dirty="0" err="1" smtClean="0"/>
              <a:t>broj</a:t>
            </a:r>
            <a:r>
              <a:rPr lang="sr-Latn-RS" dirty="0" smtClean="0"/>
              <a:t> </a:t>
            </a:r>
            <a:r>
              <a:rPr lang="en-US" dirty="0" err="1" smtClean="0"/>
              <a:t>određuje</a:t>
            </a:r>
            <a:r>
              <a:rPr lang="en-US" dirty="0" smtClean="0"/>
              <a:t> lice </a:t>
            </a:r>
            <a:r>
              <a:rPr lang="en-US" dirty="0" err="1" smtClean="0"/>
              <a:t>ili</a:t>
            </a:r>
            <a:r>
              <a:rPr lang="sr-Latn-RS" dirty="0" smtClean="0"/>
              <a:t> </a:t>
            </a:r>
            <a:r>
              <a:rPr lang="en-US" dirty="0" err="1" smtClean="0"/>
              <a:t>institucija</a:t>
            </a:r>
            <a:r>
              <a:rPr lang="sr-Latn-RS" dirty="0" smtClean="0"/>
              <a:t> </a:t>
            </a:r>
            <a:r>
              <a:rPr lang="en-US" dirty="0" err="1" smtClean="0"/>
              <a:t>koje</a:t>
            </a:r>
            <a:r>
              <a:rPr lang="sr-Latn-RS" dirty="0" smtClean="0"/>
              <a:t> </a:t>
            </a:r>
            <a:r>
              <a:rPr lang="en-US" dirty="0" err="1" smtClean="0"/>
              <a:t>su</a:t>
            </a:r>
            <a:r>
              <a:rPr lang="sr-Latn-RS" dirty="0" smtClean="0"/>
              <a:t> </a:t>
            </a:r>
            <a:r>
              <a:rPr lang="en-US" dirty="0" err="1" smtClean="0"/>
              <a:t>stranke</a:t>
            </a:r>
            <a:r>
              <a:rPr lang="sr-Latn-RS" dirty="0" smtClean="0"/>
              <a:t> </a:t>
            </a:r>
            <a:r>
              <a:rPr lang="en-US" dirty="0" err="1" smtClean="0"/>
              <a:t>sporazumom</a:t>
            </a:r>
            <a:r>
              <a:rPr lang="sr-Latn-RS" dirty="0" smtClean="0"/>
              <a:t> </a:t>
            </a:r>
            <a:r>
              <a:rPr lang="en-US" dirty="0" err="1" smtClean="0"/>
              <a:t>odredile</a:t>
            </a:r>
            <a:r>
              <a:rPr lang="sr-Latn-RS" dirty="0" smtClean="0"/>
              <a:t> </a:t>
            </a:r>
            <a:r>
              <a:rPr lang="en-US" dirty="0" smtClean="0"/>
              <a:t>(u </a:t>
            </a:r>
            <a:r>
              <a:rPr lang="en-US" dirty="0" err="1" smtClean="0"/>
              <a:t>daljem</a:t>
            </a:r>
            <a:r>
              <a:rPr lang="sr-Latn-RS" dirty="0" smtClean="0"/>
              <a:t> </a:t>
            </a:r>
            <a:r>
              <a:rPr lang="en-US" dirty="0" err="1" smtClean="0"/>
              <a:t>tekstu</a:t>
            </a:r>
            <a:r>
              <a:rPr lang="en-US" dirty="0" smtClean="0"/>
              <a:t>: organ </a:t>
            </a:r>
            <a:r>
              <a:rPr lang="en-US" dirty="0" err="1" smtClean="0"/>
              <a:t>imenovanja</a:t>
            </a:r>
            <a:r>
              <a:rPr lang="en-US" dirty="0" smtClean="0"/>
              <a:t>) a </a:t>
            </a:r>
            <a:r>
              <a:rPr lang="en-US" dirty="0" err="1" smtClean="0"/>
              <a:t>ako</a:t>
            </a:r>
            <a:r>
              <a:rPr lang="sr-Latn-RS" dirty="0" smtClean="0"/>
              <a:t> </a:t>
            </a:r>
            <a:r>
              <a:rPr lang="en-US" dirty="0" smtClean="0"/>
              <a:t>organ</a:t>
            </a:r>
            <a:r>
              <a:rPr lang="sr-Latn-RS" dirty="0" smtClean="0"/>
              <a:t>a </a:t>
            </a:r>
            <a:r>
              <a:rPr lang="en-US" dirty="0" err="1" smtClean="0"/>
              <a:t>imenovanja</a:t>
            </a:r>
            <a:r>
              <a:rPr lang="sr-Latn-RS" dirty="0" smtClean="0"/>
              <a:t> </a:t>
            </a:r>
            <a:r>
              <a:rPr lang="en-US" dirty="0" err="1" smtClean="0"/>
              <a:t>nema</a:t>
            </a:r>
            <a:r>
              <a:rPr lang="sr-Latn-RS" dirty="0" smtClean="0"/>
              <a:t> </a:t>
            </a:r>
            <a:r>
              <a:rPr lang="en-US" dirty="0" err="1" smtClean="0"/>
              <a:t>ili</a:t>
            </a:r>
            <a:r>
              <a:rPr lang="sr-Latn-RS" dirty="0" smtClean="0"/>
              <a:t> </a:t>
            </a:r>
            <a:r>
              <a:rPr lang="en-US" dirty="0" smtClean="0"/>
              <a:t>to ne</a:t>
            </a:r>
            <a:r>
              <a:rPr lang="sr-Latn-RS" dirty="0" smtClean="0"/>
              <a:t> </a:t>
            </a:r>
            <a:r>
              <a:rPr lang="en-US" dirty="0" err="1" smtClean="0"/>
              <a:t>učini</a:t>
            </a:r>
            <a:r>
              <a:rPr lang="en-US" dirty="0" smtClean="0"/>
              <a:t>, </a:t>
            </a:r>
            <a:r>
              <a:rPr lang="en-US" dirty="0" err="1" smtClean="0"/>
              <a:t>broj</a:t>
            </a:r>
            <a:r>
              <a:rPr lang="sr-Latn-RS" dirty="0" smtClean="0"/>
              <a:t> </a:t>
            </a:r>
            <a:r>
              <a:rPr lang="en-US" dirty="0" err="1" smtClean="0"/>
              <a:t>arbitara</a:t>
            </a:r>
            <a:r>
              <a:rPr lang="sr-Latn-RS" dirty="0" smtClean="0"/>
              <a:t> </a:t>
            </a:r>
            <a:r>
              <a:rPr lang="en-US" dirty="0" err="1" smtClean="0"/>
              <a:t>određuje</a:t>
            </a:r>
            <a:r>
              <a:rPr lang="sr-Latn-RS" dirty="0" smtClean="0"/>
              <a:t> </a:t>
            </a:r>
            <a:r>
              <a:rPr lang="en-US" dirty="0" err="1" smtClean="0"/>
              <a:t>nadležni</a:t>
            </a:r>
            <a:r>
              <a:rPr lang="sr-Latn-RS" dirty="0" smtClean="0"/>
              <a:t> </a:t>
            </a:r>
            <a:r>
              <a:rPr lang="en-US" dirty="0" err="1" smtClean="0"/>
              <a:t>sud</a:t>
            </a:r>
            <a:r>
              <a:rPr lang="en-US" dirty="0" smtClean="0"/>
              <a:t>.</a:t>
            </a:r>
            <a:endParaRPr lang="sr-Latn-CS" dirty="0" smtClean="0"/>
          </a:p>
          <a:p>
            <a:pPr algn="just">
              <a:buNone/>
            </a:pPr>
            <a:r>
              <a:rPr lang="en-US" dirty="0" smtClean="0"/>
              <a:t>4)</a:t>
            </a:r>
            <a:r>
              <a:rPr lang="en-US" dirty="0" err="1" smtClean="0"/>
              <a:t>Ako</a:t>
            </a:r>
            <a:r>
              <a:rPr lang="sr-Latn-RS" dirty="0" smtClean="0"/>
              <a:t> </a:t>
            </a:r>
            <a:r>
              <a:rPr lang="en-US" dirty="0" err="1" smtClean="0"/>
              <a:t>arbitražu</a:t>
            </a:r>
            <a:r>
              <a:rPr lang="sr-Latn-RS" dirty="0" smtClean="0"/>
              <a:t> </a:t>
            </a:r>
            <a:r>
              <a:rPr lang="en-US" dirty="0" err="1" smtClean="0"/>
              <a:t>organizuje</a:t>
            </a:r>
            <a:r>
              <a:rPr lang="sr-Latn-RS" dirty="0" smtClean="0"/>
              <a:t> </a:t>
            </a:r>
            <a:r>
              <a:rPr lang="en-US" dirty="0" err="1" smtClean="0"/>
              <a:t>stalna</a:t>
            </a:r>
            <a:r>
              <a:rPr lang="sr-Latn-RS" dirty="0" smtClean="0"/>
              <a:t> </a:t>
            </a:r>
            <a:r>
              <a:rPr lang="en-US" dirty="0" err="1" smtClean="0"/>
              <a:t>arbitražna</a:t>
            </a:r>
            <a:r>
              <a:rPr lang="sr-Latn-RS" dirty="0" smtClean="0"/>
              <a:t> </a:t>
            </a:r>
            <a:r>
              <a:rPr lang="en-US" dirty="0" err="1" smtClean="0"/>
              <a:t>institucija</a:t>
            </a:r>
            <a:r>
              <a:rPr lang="en-US" dirty="0" smtClean="0"/>
              <a:t>, </a:t>
            </a:r>
            <a:r>
              <a:rPr lang="en-US" dirty="0" err="1" smtClean="0"/>
              <a:t>ona</a:t>
            </a:r>
            <a:r>
              <a:rPr lang="sr-Latn-RS" dirty="0" smtClean="0"/>
              <a:t> </a:t>
            </a:r>
            <a:r>
              <a:rPr lang="en-US" dirty="0" err="1" smtClean="0"/>
              <a:t>vrši</a:t>
            </a:r>
            <a:r>
              <a:rPr lang="sr-Latn-RS" dirty="0" smtClean="0"/>
              <a:t> </a:t>
            </a:r>
            <a:r>
              <a:rPr lang="en-US" dirty="0" err="1" smtClean="0"/>
              <a:t>funkciju</a:t>
            </a:r>
            <a:r>
              <a:rPr lang="sr-Latn-RS" dirty="0" smtClean="0"/>
              <a:t> </a:t>
            </a:r>
            <a:r>
              <a:rPr lang="en-US" dirty="0" err="1" smtClean="0"/>
              <a:t>organa</a:t>
            </a:r>
            <a:r>
              <a:rPr lang="sr-Latn-RS" dirty="0" smtClean="0"/>
              <a:t> </a:t>
            </a:r>
            <a:r>
              <a:rPr lang="en-US" dirty="0" err="1" smtClean="0"/>
              <a:t>imenovanja</a:t>
            </a:r>
            <a:r>
              <a:rPr lang="en-US" dirty="0" smtClean="0"/>
              <a:t>.</a:t>
            </a:r>
            <a:r>
              <a:rPr lang="sr-Latn-RS" dirty="0" smtClean="0"/>
              <a:t>”</a:t>
            </a:r>
            <a:endParaRPr lang="sr-Latn-CS" dirty="0" smtClean="0"/>
          </a:p>
          <a:p>
            <a:pPr algn="just"/>
            <a:endParaRPr lang="sr-Latn-C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Imenovanje</a:t>
            </a:r>
            <a:r>
              <a:rPr lang="en-US" b="1" dirty="0" smtClean="0"/>
              <a:t> </a:t>
            </a:r>
            <a:r>
              <a:rPr lang="en-US" b="1" dirty="0" err="1" smtClean="0"/>
              <a:t>arbitara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285720" y="857232"/>
            <a:ext cx="8001056" cy="6000768"/>
          </a:xfrm>
        </p:spPr>
        <p:txBody>
          <a:bodyPr>
            <a:normAutofit fontScale="85000" lnSpcReduction="20000"/>
          </a:bodyPr>
          <a:lstStyle/>
          <a:p>
            <a:pPr algn="just"/>
            <a:r>
              <a:rPr lang="en-US" b="1" dirty="0" err="1" smtClean="0"/>
              <a:t>Član</a:t>
            </a:r>
            <a:r>
              <a:rPr lang="en-US" b="1" dirty="0" smtClean="0"/>
              <a:t> 17. </a:t>
            </a:r>
            <a:r>
              <a:rPr lang="sr-Latn-RS" b="1" dirty="0" smtClean="0"/>
              <a:t>ZOA</a:t>
            </a:r>
            <a:endParaRPr lang="sr-Latn-CS" dirty="0" smtClean="0"/>
          </a:p>
          <a:p>
            <a:pPr algn="just">
              <a:buNone/>
            </a:pPr>
            <a:r>
              <a:rPr lang="sr-Latn-RS" dirty="0" smtClean="0"/>
              <a:t>“</a:t>
            </a:r>
            <a:r>
              <a:rPr lang="en-US" dirty="0" err="1" smtClean="0"/>
              <a:t>Stranke</a:t>
            </a:r>
            <a:r>
              <a:rPr lang="en-US" dirty="0" smtClean="0"/>
              <a:t> se </a:t>
            </a:r>
            <a:r>
              <a:rPr lang="en-US" dirty="0" err="1" smtClean="0"/>
              <a:t>mogu</a:t>
            </a:r>
            <a:r>
              <a:rPr lang="en-US" dirty="0" smtClean="0"/>
              <a:t> </a:t>
            </a:r>
            <a:r>
              <a:rPr lang="en-US" dirty="0" err="1" smtClean="0"/>
              <a:t>sporazumeti</a:t>
            </a:r>
            <a:r>
              <a:rPr lang="en-US" dirty="0" smtClean="0"/>
              <a:t> o </a:t>
            </a:r>
            <a:r>
              <a:rPr lang="en-US" dirty="0" err="1" smtClean="0"/>
              <a:t>postupku</a:t>
            </a:r>
            <a:r>
              <a:rPr lang="en-US" dirty="0" smtClean="0"/>
              <a:t> </a:t>
            </a:r>
            <a:r>
              <a:rPr lang="en-US" dirty="0" err="1" smtClean="0"/>
              <a:t>imenovanja</a:t>
            </a:r>
            <a:r>
              <a:rPr lang="en-US" dirty="0" smtClean="0"/>
              <a:t> </a:t>
            </a:r>
            <a:r>
              <a:rPr lang="en-US" dirty="0" err="1" smtClean="0"/>
              <a:t>arbitara</a:t>
            </a:r>
            <a:r>
              <a:rPr lang="en-US" dirty="0" smtClean="0"/>
              <a:t>, a </a:t>
            </a:r>
            <a:r>
              <a:rPr lang="en-US" dirty="0" err="1" smtClean="0"/>
              <a:t>ako</a:t>
            </a:r>
            <a:r>
              <a:rPr lang="en-US" dirty="0" smtClean="0"/>
              <a:t> to </a:t>
            </a:r>
            <a:r>
              <a:rPr lang="en-US" dirty="0" err="1" smtClean="0"/>
              <a:t>sporazumom</a:t>
            </a:r>
            <a:r>
              <a:rPr lang="en-US" dirty="0" smtClean="0"/>
              <a:t> </a:t>
            </a:r>
            <a:r>
              <a:rPr lang="en-US" dirty="0" err="1" smtClean="0"/>
              <a:t>nije</a:t>
            </a:r>
            <a:r>
              <a:rPr lang="en-US" dirty="0" smtClean="0"/>
              <a:t> </a:t>
            </a:r>
            <a:r>
              <a:rPr lang="en-US" dirty="0" err="1" smtClean="0"/>
              <a:t>predviđeno</a:t>
            </a:r>
            <a:r>
              <a:rPr lang="en-US" dirty="0" smtClean="0"/>
              <a:t> </a:t>
            </a:r>
            <a:r>
              <a:rPr lang="en-US" dirty="0" err="1" smtClean="0"/>
              <a:t>arbitri</a:t>
            </a:r>
            <a:r>
              <a:rPr lang="en-US" dirty="0" smtClean="0"/>
              <a:t> se </a:t>
            </a:r>
            <a:r>
              <a:rPr lang="en-US" dirty="0" err="1" smtClean="0"/>
              <a:t>imenuju</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ovim</a:t>
            </a:r>
            <a:r>
              <a:rPr lang="en-US" dirty="0" smtClean="0"/>
              <a:t> </a:t>
            </a:r>
            <a:r>
              <a:rPr lang="en-US" dirty="0" err="1" smtClean="0"/>
              <a:t>zakonom</a:t>
            </a:r>
            <a:r>
              <a:rPr lang="en-US" dirty="0" smtClean="0"/>
              <a:t>.</a:t>
            </a:r>
            <a:endParaRPr lang="sr-Latn-CS" dirty="0" smtClean="0"/>
          </a:p>
          <a:p>
            <a:pPr algn="just"/>
            <a:r>
              <a:rPr lang="en-US" dirty="0" err="1" smtClean="0"/>
              <a:t>Ako</a:t>
            </a:r>
            <a:r>
              <a:rPr lang="en-US" dirty="0" smtClean="0"/>
              <a:t> </a:t>
            </a:r>
            <a:r>
              <a:rPr lang="en-US" dirty="0" err="1" smtClean="0"/>
              <a:t>spor</a:t>
            </a:r>
            <a:r>
              <a:rPr lang="en-US" dirty="0" smtClean="0"/>
              <a:t> </a:t>
            </a:r>
            <a:r>
              <a:rPr lang="en-US" dirty="0" err="1" smtClean="0"/>
              <a:t>treba</a:t>
            </a:r>
            <a:r>
              <a:rPr lang="en-US" dirty="0" smtClean="0"/>
              <a:t> </a:t>
            </a:r>
            <a:r>
              <a:rPr lang="en-US" dirty="0" err="1" smtClean="0"/>
              <a:t>da</a:t>
            </a:r>
            <a:r>
              <a:rPr lang="en-US" dirty="0" smtClean="0"/>
              <a:t> </a:t>
            </a:r>
            <a:r>
              <a:rPr lang="en-US" dirty="0" err="1" smtClean="0"/>
              <a:t>reši</a:t>
            </a:r>
            <a:r>
              <a:rPr lang="en-US" dirty="0" smtClean="0"/>
              <a:t> </a:t>
            </a:r>
            <a:r>
              <a:rPr lang="en-US" dirty="0" err="1" smtClean="0"/>
              <a:t>arbitar</a:t>
            </a:r>
            <a:r>
              <a:rPr lang="en-US" dirty="0" smtClean="0"/>
              <a:t> </a:t>
            </a:r>
            <a:r>
              <a:rPr lang="en-US" dirty="0" err="1" smtClean="0"/>
              <a:t>pojedinac</a:t>
            </a:r>
            <a:r>
              <a:rPr lang="en-US" dirty="0" smtClean="0"/>
              <a:t>, </a:t>
            </a:r>
            <a:r>
              <a:rPr lang="en-US" dirty="0" err="1" smtClean="0"/>
              <a:t>njega</a:t>
            </a:r>
            <a:r>
              <a:rPr lang="en-US" dirty="0" smtClean="0"/>
              <a:t> </a:t>
            </a:r>
            <a:r>
              <a:rPr lang="en-US" dirty="0" err="1" smtClean="0"/>
              <a:t>sporazumno</a:t>
            </a:r>
            <a:r>
              <a:rPr lang="en-US" dirty="0" smtClean="0"/>
              <a:t> </a:t>
            </a:r>
            <a:r>
              <a:rPr lang="en-US" dirty="0" err="1" smtClean="0"/>
              <a:t>imenuju</a:t>
            </a:r>
            <a:r>
              <a:rPr lang="en-US" dirty="0" smtClean="0"/>
              <a:t> </a:t>
            </a:r>
            <a:r>
              <a:rPr lang="en-US" dirty="0" err="1" smtClean="0"/>
              <a:t>stranke</a:t>
            </a:r>
            <a:r>
              <a:rPr lang="en-US" dirty="0" smtClean="0"/>
              <a:t> u </a:t>
            </a:r>
            <a:r>
              <a:rPr lang="en-US" dirty="0" err="1" smtClean="0"/>
              <a:t>roku</a:t>
            </a:r>
            <a:r>
              <a:rPr lang="en-US" dirty="0" smtClean="0"/>
              <a:t> </a:t>
            </a:r>
            <a:r>
              <a:rPr lang="en-US" dirty="0" err="1" smtClean="0"/>
              <a:t>od</a:t>
            </a:r>
            <a:r>
              <a:rPr lang="en-US" dirty="0" smtClean="0"/>
              <a:t> 30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kada</a:t>
            </a:r>
            <a:r>
              <a:rPr lang="en-US" dirty="0" smtClean="0"/>
              <a:t> </a:t>
            </a:r>
            <a:r>
              <a:rPr lang="en-US" dirty="0" err="1" smtClean="0"/>
              <a:t>jedna</a:t>
            </a:r>
            <a:r>
              <a:rPr lang="en-US" dirty="0" smtClean="0"/>
              <a:t> </a:t>
            </a:r>
            <a:r>
              <a:rPr lang="en-US" dirty="0" err="1" smtClean="0"/>
              <a:t>stranka</a:t>
            </a:r>
            <a:r>
              <a:rPr lang="en-US" dirty="0" smtClean="0"/>
              <a:t> </a:t>
            </a:r>
            <a:r>
              <a:rPr lang="en-US" dirty="0" err="1" smtClean="0"/>
              <a:t>pozove</a:t>
            </a:r>
            <a:r>
              <a:rPr lang="en-US" dirty="0" smtClean="0"/>
              <a:t> </a:t>
            </a:r>
            <a:r>
              <a:rPr lang="en-US" dirty="0" err="1" smtClean="0"/>
              <a:t>drugu</a:t>
            </a:r>
            <a:r>
              <a:rPr lang="en-US" dirty="0" smtClean="0"/>
              <a:t> </a:t>
            </a:r>
            <a:r>
              <a:rPr lang="en-US" dirty="0" err="1" smtClean="0"/>
              <a:t>stranku</a:t>
            </a:r>
            <a:r>
              <a:rPr lang="en-US" dirty="0" smtClean="0"/>
              <a:t> </a:t>
            </a:r>
            <a:r>
              <a:rPr lang="en-US" dirty="0" err="1" smtClean="0"/>
              <a:t>da</a:t>
            </a:r>
            <a:r>
              <a:rPr lang="en-US" dirty="0" smtClean="0"/>
              <a:t> </a:t>
            </a:r>
            <a:r>
              <a:rPr lang="en-US" dirty="0" err="1" smtClean="0"/>
              <a:t>zajednički</a:t>
            </a:r>
            <a:r>
              <a:rPr lang="en-US" dirty="0" smtClean="0"/>
              <a:t> </a:t>
            </a:r>
            <a:r>
              <a:rPr lang="en-US" dirty="0" err="1" smtClean="0"/>
              <a:t>imenuju</a:t>
            </a:r>
            <a:r>
              <a:rPr lang="en-US" dirty="0" smtClean="0"/>
              <a:t> </a:t>
            </a:r>
            <a:r>
              <a:rPr lang="en-US" dirty="0" err="1" smtClean="0"/>
              <a:t>arbitra</a:t>
            </a:r>
            <a:r>
              <a:rPr lang="en-US" dirty="0" smtClean="0"/>
              <a:t>. </a:t>
            </a:r>
            <a:r>
              <a:rPr lang="en-US" dirty="0" err="1" smtClean="0"/>
              <a:t>Ako</a:t>
            </a:r>
            <a:r>
              <a:rPr lang="en-US" dirty="0" smtClean="0"/>
              <a:t> </a:t>
            </a:r>
            <a:r>
              <a:rPr lang="en-US" dirty="0" err="1" smtClean="0"/>
              <a:t>takvog</a:t>
            </a:r>
            <a:r>
              <a:rPr lang="en-US" dirty="0" smtClean="0"/>
              <a:t> </a:t>
            </a:r>
            <a:r>
              <a:rPr lang="en-US" dirty="0" err="1" smtClean="0"/>
              <a:t>sporazuma</a:t>
            </a:r>
            <a:r>
              <a:rPr lang="en-US" dirty="0" smtClean="0"/>
              <a:t> </a:t>
            </a:r>
            <a:r>
              <a:rPr lang="en-US" dirty="0" err="1" smtClean="0"/>
              <a:t>nema</a:t>
            </a:r>
            <a:r>
              <a:rPr lang="en-US" dirty="0" smtClean="0"/>
              <a:t>, </a:t>
            </a:r>
            <a:r>
              <a:rPr lang="en-US" dirty="0" err="1" smtClean="0"/>
              <a:t>imenovanje</a:t>
            </a:r>
            <a:r>
              <a:rPr lang="en-US" dirty="0" smtClean="0"/>
              <a:t> </a:t>
            </a:r>
            <a:r>
              <a:rPr lang="en-US" dirty="0" err="1" smtClean="0"/>
              <a:t>vrši</a:t>
            </a:r>
            <a:r>
              <a:rPr lang="en-US" dirty="0" smtClean="0"/>
              <a:t> organ </a:t>
            </a:r>
            <a:r>
              <a:rPr lang="en-US" dirty="0" err="1" smtClean="0"/>
              <a:t>imenovanja</a:t>
            </a:r>
            <a:r>
              <a:rPr lang="en-US" dirty="0" smtClean="0"/>
              <a:t>, a </a:t>
            </a:r>
            <a:r>
              <a:rPr lang="en-US" dirty="0" err="1" smtClean="0"/>
              <a:t>ako</a:t>
            </a:r>
            <a:r>
              <a:rPr lang="en-US" dirty="0" smtClean="0"/>
              <a:t> tog </a:t>
            </a:r>
            <a:r>
              <a:rPr lang="en-US" dirty="0" err="1" smtClean="0"/>
              <a:t>organa</a:t>
            </a:r>
            <a:r>
              <a:rPr lang="en-US" dirty="0" smtClean="0"/>
              <a:t> </a:t>
            </a:r>
            <a:r>
              <a:rPr lang="en-US" dirty="0" err="1" smtClean="0"/>
              <a:t>nema</a:t>
            </a:r>
            <a:r>
              <a:rPr lang="en-US" dirty="0" smtClean="0"/>
              <a:t> </a:t>
            </a:r>
            <a:r>
              <a:rPr lang="en-US" dirty="0" err="1" smtClean="0"/>
              <a:t>ili</a:t>
            </a:r>
            <a:r>
              <a:rPr lang="en-US" dirty="0" smtClean="0"/>
              <a:t> to ne </a:t>
            </a:r>
            <a:r>
              <a:rPr lang="en-US" dirty="0" err="1" smtClean="0"/>
              <a:t>učini</a:t>
            </a:r>
            <a:r>
              <a:rPr lang="en-US" dirty="0" smtClean="0"/>
              <a:t>, </a:t>
            </a:r>
            <a:r>
              <a:rPr lang="en-US" dirty="0" err="1" smtClean="0"/>
              <a:t>imenovanje</a:t>
            </a:r>
            <a:r>
              <a:rPr lang="en-US" dirty="0" smtClean="0"/>
              <a:t> </a:t>
            </a:r>
            <a:r>
              <a:rPr lang="en-US" dirty="0" err="1" smtClean="0"/>
              <a:t>vrši</a:t>
            </a:r>
            <a:r>
              <a:rPr lang="en-US" dirty="0" smtClean="0"/>
              <a:t> </a:t>
            </a:r>
            <a:r>
              <a:rPr lang="en-US" dirty="0" err="1" smtClean="0"/>
              <a:t>nadležni</a:t>
            </a:r>
            <a:r>
              <a:rPr lang="en-US" dirty="0" smtClean="0"/>
              <a:t> </a:t>
            </a:r>
            <a:r>
              <a:rPr lang="en-US" dirty="0" err="1" smtClean="0"/>
              <a:t>sud</a:t>
            </a:r>
            <a:r>
              <a:rPr lang="en-US" dirty="0" smtClean="0"/>
              <a:t>.</a:t>
            </a:r>
            <a:endParaRPr lang="sr-Latn-CS" dirty="0" smtClean="0"/>
          </a:p>
          <a:p>
            <a:pPr algn="just"/>
            <a:r>
              <a:rPr lang="en-US" dirty="0" err="1" smtClean="0"/>
              <a:t>Ako</a:t>
            </a:r>
            <a:r>
              <a:rPr lang="en-US" dirty="0" smtClean="0"/>
              <a:t> </a:t>
            </a:r>
            <a:r>
              <a:rPr lang="en-US" dirty="0" err="1" smtClean="0"/>
              <a:t>spor</a:t>
            </a:r>
            <a:r>
              <a:rPr lang="en-US" dirty="0" smtClean="0"/>
              <a:t> </a:t>
            </a:r>
            <a:r>
              <a:rPr lang="en-US" dirty="0" err="1" smtClean="0"/>
              <a:t>rešavaju</a:t>
            </a:r>
            <a:r>
              <a:rPr lang="en-US" dirty="0" smtClean="0"/>
              <a:t> tri </a:t>
            </a:r>
            <a:r>
              <a:rPr lang="en-US" dirty="0" err="1" smtClean="0"/>
              <a:t>arbitra</a:t>
            </a:r>
            <a:r>
              <a:rPr lang="en-US" dirty="0" smtClean="0"/>
              <a:t>, </a:t>
            </a:r>
            <a:r>
              <a:rPr lang="en-US" dirty="0" err="1" smtClean="0"/>
              <a:t>svaka</a:t>
            </a:r>
            <a:r>
              <a:rPr lang="en-US" dirty="0" smtClean="0"/>
              <a:t> </a:t>
            </a:r>
            <a:r>
              <a:rPr lang="en-US" dirty="0" err="1" smtClean="0"/>
              <a:t>stranka</a:t>
            </a:r>
            <a:r>
              <a:rPr lang="en-US" dirty="0" smtClean="0"/>
              <a:t> </a:t>
            </a:r>
            <a:r>
              <a:rPr lang="en-US" dirty="0" err="1" smtClean="0"/>
              <a:t>imenuje</a:t>
            </a:r>
            <a:r>
              <a:rPr lang="en-US" dirty="0" smtClean="0"/>
              <a:t> </a:t>
            </a:r>
            <a:r>
              <a:rPr lang="en-US" dirty="0" err="1" smtClean="0"/>
              <a:t>jednog</a:t>
            </a:r>
            <a:r>
              <a:rPr lang="en-US" dirty="0" smtClean="0"/>
              <a:t> </a:t>
            </a:r>
            <a:r>
              <a:rPr lang="en-US" dirty="0" err="1" smtClean="0"/>
              <a:t>arbitra</a:t>
            </a:r>
            <a:r>
              <a:rPr lang="en-US" dirty="0" smtClean="0"/>
              <a:t> u </a:t>
            </a:r>
            <a:r>
              <a:rPr lang="en-US" dirty="0" err="1" smtClean="0"/>
              <a:t>roku</a:t>
            </a:r>
            <a:r>
              <a:rPr lang="en-US" dirty="0" smtClean="0"/>
              <a:t> </a:t>
            </a:r>
            <a:r>
              <a:rPr lang="en-US" dirty="0" err="1" smtClean="0"/>
              <a:t>od</a:t>
            </a:r>
            <a:r>
              <a:rPr lang="en-US" dirty="0" smtClean="0"/>
              <a:t> 30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kada</a:t>
            </a:r>
            <a:r>
              <a:rPr lang="en-US" dirty="0" smtClean="0"/>
              <a:t> je </a:t>
            </a:r>
            <a:r>
              <a:rPr lang="en-US" dirty="0" err="1" smtClean="0"/>
              <a:t>druga</a:t>
            </a:r>
            <a:r>
              <a:rPr lang="en-US" dirty="0" smtClean="0"/>
              <a:t> </a:t>
            </a:r>
            <a:r>
              <a:rPr lang="en-US" dirty="0" err="1" smtClean="0"/>
              <a:t>stranka</a:t>
            </a:r>
            <a:r>
              <a:rPr lang="en-US" dirty="0" smtClean="0"/>
              <a:t> </a:t>
            </a:r>
            <a:r>
              <a:rPr lang="en-US" dirty="0" err="1" smtClean="0"/>
              <a:t>pozove</a:t>
            </a:r>
            <a:r>
              <a:rPr lang="en-US" dirty="0" smtClean="0"/>
              <a:t> </a:t>
            </a:r>
            <a:r>
              <a:rPr lang="en-US" dirty="0" err="1" smtClean="0"/>
              <a:t>da</a:t>
            </a:r>
            <a:r>
              <a:rPr lang="en-US" dirty="0" smtClean="0"/>
              <a:t> to </a:t>
            </a:r>
            <a:r>
              <a:rPr lang="en-US" dirty="0" err="1" smtClean="0"/>
              <a:t>učini</a:t>
            </a:r>
            <a:r>
              <a:rPr lang="en-US" dirty="0" smtClean="0"/>
              <a:t>. </a:t>
            </a:r>
            <a:r>
              <a:rPr lang="en-US" dirty="0" err="1" smtClean="0"/>
              <a:t>Ako</a:t>
            </a:r>
            <a:r>
              <a:rPr lang="en-US" dirty="0" smtClean="0"/>
              <a:t> to </a:t>
            </a:r>
            <a:r>
              <a:rPr lang="en-US" dirty="0" err="1" smtClean="0"/>
              <a:t>pozvana</a:t>
            </a:r>
            <a:r>
              <a:rPr lang="en-US" dirty="0" smtClean="0"/>
              <a:t> </a:t>
            </a:r>
            <a:r>
              <a:rPr lang="en-US" dirty="0" err="1" smtClean="0"/>
              <a:t>stranka</a:t>
            </a:r>
            <a:r>
              <a:rPr lang="en-US" dirty="0" smtClean="0"/>
              <a:t> ne </a:t>
            </a:r>
            <a:r>
              <a:rPr lang="en-US" dirty="0" err="1" smtClean="0"/>
              <a:t>učini</a:t>
            </a:r>
            <a:r>
              <a:rPr lang="en-US" dirty="0" smtClean="0"/>
              <a:t>, </a:t>
            </a:r>
            <a:r>
              <a:rPr lang="en-US" dirty="0" err="1" smtClean="0"/>
              <a:t>arbitra</a:t>
            </a:r>
            <a:r>
              <a:rPr lang="en-US" dirty="0" smtClean="0"/>
              <a:t> </a:t>
            </a:r>
            <a:r>
              <a:rPr lang="en-US" dirty="0" err="1" smtClean="0"/>
              <a:t>imenuje</a:t>
            </a:r>
            <a:r>
              <a:rPr lang="en-US" dirty="0" smtClean="0"/>
              <a:t> organ </a:t>
            </a:r>
            <a:r>
              <a:rPr lang="en-US" dirty="0" err="1" smtClean="0"/>
              <a:t>imenovanja</a:t>
            </a:r>
            <a:r>
              <a:rPr lang="en-US" dirty="0" smtClean="0"/>
              <a:t> </a:t>
            </a:r>
            <a:r>
              <a:rPr lang="en-US" dirty="0" err="1" smtClean="0"/>
              <a:t>koji</a:t>
            </a:r>
            <a:r>
              <a:rPr lang="en-US" dirty="0" smtClean="0"/>
              <a:t> </a:t>
            </a:r>
            <a:r>
              <a:rPr lang="en-US" dirty="0" err="1" smtClean="0"/>
              <a:t>su</a:t>
            </a:r>
            <a:r>
              <a:rPr lang="en-US" dirty="0" smtClean="0"/>
              <a:t> </a:t>
            </a:r>
            <a:r>
              <a:rPr lang="en-US" dirty="0" err="1" smtClean="0"/>
              <a:t>stranke</a:t>
            </a:r>
            <a:r>
              <a:rPr lang="en-US" dirty="0" smtClean="0"/>
              <a:t> </a:t>
            </a:r>
            <a:r>
              <a:rPr lang="en-US" dirty="0" err="1" smtClean="0"/>
              <a:t>odredile</a:t>
            </a:r>
            <a:r>
              <a:rPr lang="en-US" dirty="0" smtClean="0"/>
              <a:t>, a </a:t>
            </a:r>
            <a:r>
              <a:rPr lang="en-US" dirty="0" err="1" smtClean="0"/>
              <a:t>ako</a:t>
            </a:r>
            <a:r>
              <a:rPr lang="en-US" dirty="0" smtClean="0"/>
              <a:t> tog </a:t>
            </a:r>
            <a:r>
              <a:rPr lang="en-US" dirty="0" err="1" smtClean="0"/>
              <a:t>organa</a:t>
            </a:r>
            <a:r>
              <a:rPr lang="en-US" dirty="0" smtClean="0"/>
              <a:t> </a:t>
            </a:r>
            <a:r>
              <a:rPr lang="en-US" dirty="0" err="1" smtClean="0"/>
              <a:t>nema</a:t>
            </a:r>
            <a:r>
              <a:rPr lang="en-US" dirty="0" smtClean="0"/>
              <a:t> </a:t>
            </a:r>
            <a:r>
              <a:rPr lang="en-US" dirty="0" err="1" smtClean="0"/>
              <a:t>ili</a:t>
            </a:r>
            <a:r>
              <a:rPr lang="en-US" dirty="0" smtClean="0"/>
              <a:t> to ne </a:t>
            </a:r>
            <a:r>
              <a:rPr lang="en-US" dirty="0" err="1" smtClean="0"/>
              <a:t>učini</a:t>
            </a:r>
            <a:r>
              <a:rPr lang="en-US" dirty="0" smtClean="0"/>
              <a:t>, </a:t>
            </a:r>
            <a:r>
              <a:rPr lang="en-US" dirty="0" err="1" smtClean="0"/>
              <a:t>imenovanje</a:t>
            </a:r>
            <a:r>
              <a:rPr lang="en-US" dirty="0" smtClean="0"/>
              <a:t> </a:t>
            </a:r>
            <a:r>
              <a:rPr lang="en-US" dirty="0" err="1" smtClean="0"/>
              <a:t>vrši</a:t>
            </a:r>
            <a:r>
              <a:rPr lang="en-US" dirty="0" smtClean="0"/>
              <a:t> </a:t>
            </a:r>
            <a:r>
              <a:rPr lang="en-US" dirty="0" err="1" smtClean="0"/>
              <a:t>nadležni</a:t>
            </a:r>
            <a:r>
              <a:rPr lang="en-US" dirty="0" smtClean="0"/>
              <a:t> </a:t>
            </a:r>
            <a:r>
              <a:rPr lang="en-US" dirty="0" err="1" smtClean="0"/>
              <a:t>sud</a:t>
            </a:r>
            <a:r>
              <a:rPr lang="en-US" dirty="0" smtClean="0"/>
              <a:t>. </a:t>
            </a:r>
            <a:r>
              <a:rPr lang="en-US" dirty="0" err="1" smtClean="0"/>
              <a:t>Trećeg</a:t>
            </a:r>
            <a:r>
              <a:rPr lang="en-US" dirty="0" smtClean="0"/>
              <a:t> </a:t>
            </a:r>
            <a:r>
              <a:rPr lang="en-US" dirty="0" err="1" smtClean="0"/>
              <a:t>arbitra</a:t>
            </a:r>
            <a:r>
              <a:rPr lang="en-US" dirty="0" smtClean="0"/>
              <a:t>, </a:t>
            </a:r>
            <a:r>
              <a:rPr lang="en-US" dirty="0" err="1" smtClean="0"/>
              <a:t>koji</a:t>
            </a:r>
            <a:r>
              <a:rPr lang="en-US" dirty="0" smtClean="0"/>
              <a:t> </a:t>
            </a:r>
            <a:r>
              <a:rPr lang="en-US" dirty="0" err="1" smtClean="0"/>
              <a:t>predsedava</a:t>
            </a:r>
            <a:r>
              <a:rPr lang="en-US" dirty="0" smtClean="0"/>
              <a:t> </a:t>
            </a:r>
            <a:r>
              <a:rPr lang="en-US" dirty="0" err="1" smtClean="0"/>
              <a:t>arbitražnim</a:t>
            </a:r>
            <a:r>
              <a:rPr lang="en-US" dirty="0" smtClean="0"/>
              <a:t> </a:t>
            </a:r>
            <a:r>
              <a:rPr lang="en-US" dirty="0" err="1" smtClean="0"/>
              <a:t>sudom</a:t>
            </a:r>
            <a:r>
              <a:rPr lang="en-US" dirty="0" smtClean="0"/>
              <a:t> (u </a:t>
            </a:r>
            <a:r>
              <a:rPr lang="en-US" dirty="0" err="1" smtClean="0"/>
              <a:t>daljem</a:t>
            </a:r>
            <a:r>
              <a:rPr lang="en-US" dirty="0" smtClean="0"/>
              <a:t> </a:t>
            </a:r>
            <a:r>
              <a:rPr lang="en-US" dirty="0" err="1" smtClean="0"/>
              <a:t>tekstu</a:t>
            </a:r>
            <a:r>
              <a:rPr lang="en-US" dirty="0" smtClean="0"/>
              <a:t>: </a:t>
            </a:r>
            <a:r>
              <a:rPr lang="en-US" dirty="0" err="1" smtClean="0"/>
              <a:t>predsednik</a:t>
            </a:r>
            <a:r>
              <a:rPr lang="en-US" dirty="0" smtClean="0"/>
              <a:t> </a:t>
            </a:r>
            <a:r>
              <a:rPr lang="en-US" dirty="0" err="1" smtClean="0"/>
              <a:t>ili</a:t>
            </a:r>
            <a:r>
              <a:rPr lang="en-US" dirty="0" smtClean="0"/>
              <a:t> </a:t>
            </a:r>
            <a:r>
              <a:rPr lang="en-US" dirty="0" err="1" smtClean="0"/>
              <a:t>predsednik</a:t>
            </a:r>
            <a:r>
              <a:rPr lang="en-US" dirty="0" smtClean="0"/>
              <a:t> </a:t>
            </a:r>
            <a:r>
              <a:rPr lang="en-US" dirty="0" err="1" smtClean="0"/>
              <a:t>arbitražnog</a:t>
            </a:r>
            <a:r>
              <a:rPr lang="en-US" dirty="0" smtClean="0"/>
              <a:t> </a:t>
            </a:r>
            <a:r>
              <a:rPr lang="en-US" dirty="0" err="1" smtClean="0"/>
              <a:t>suda</a:t>
            </a:r>
            <a:r>
              <a:rPr lang="en-US" dirty="0" smtClean="0"/>
              <a:t>), </a:t>
            </a:r>
            <a:r>
              <a:rPr lang="en-US" dirty="0" err="1" smtClean="0"/>
              <a:t>biraju</a:t>
            </a:r>
            <a:r>
              <a:rPr lang="en-US" dirty="0" smtClean="0"/>
              <a:t> </a:t>
            </a:r>
            <a:r>
              <a:rPr lang="en-US" dirty="0" err="1" smtClean="0"/>
              <a:t>imenovani</a:t>
            </a:r>
            <a:r>
              <a:rPr lang="en-US" dirty="0" smtClean="0"/>
              <a:t> </a:t>
            </a:r>
            <a:r>
              <a:rPr lang="en-US" dirty="0" err="1" smtClean="0"/>
              <a:t>arbitri</a:t>
            </a:r>
            <a:r>
              <a:rPr lang="en-US" dirty="0" smtClean="0"/>
              <a:t> u </a:t>
            </a:r>
            <a:r>
              <a:rPr lang="en-US" dirty="0" err="1" smtClean="0"/>
              <a:t>roku</a:t>
            </a:r>
            <a:r>
              <a:rPr lang="en-US" dirty="0" smtClean="0"/>
              <a:t> </a:t>
            </a:r>
            <a:r>
              <a:rPr lang="en-US" dirty="0" err="1" smtClean="0"/>
              <a:t>od</a:t>
            </a:r>
            <a:r>
              <a:rPr lang="en-US" dirty="0" smtClean="0"/>
              <a:t> 30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njihovog</a:t>
            </a:r>
            <a:r>
              <a:rPr lang="en-US" dirty="0" smtClean="0"/>
              <a:t> </a:t>
            </a:r>
            <a:r>
              <a:rPr lang="en-US" dirty="0" err="1" smtClean="0"/>
              <a:t>imenovanja</a:t>
            </a:r>
            <a:r>
              <a:rPr lang="en-US" dirty="0" smtClean="0"/>
              <a:t>. </a:t>
            </a:r>
            <a:r>
              <a:rPr lang="en-US" dirty="0" err="1" smtClean="0"/>
              <a:t>Ako</a:t>
            </a:r>
            <a:r>
              <a:rPr lang="en-US" dirty="0" smtClean="0"/>
              <a:t> </a:t>
            </a:r>
            <a:r>
              <a:rPr lang="en-US" dirty="0" err="1" smtClean="0"/>
              <a:t>ga</a:t>
            </a:r>
            <a:r>
              <a:rPr lang="en-US" dirty="0" smtClean="0"/>
              <a:t> ne </a:t>
            </a:r>
            <a:r>
              <a:rPr lang="en-US" dirty="0" err="1" smtClean="0"/>
              <a:t>izaberu</a:t>
            </a:r>
            <a:r>
              <a:rPr lang="en-US" dirty="0" smtClean="0"/>
              <a:t>, </a:t>
            </a:r>
            <a:r>
              <a:rPr lang="en-US" dirty="0" err="1" smtClean="0"/>
              <a:t>imenovanje</a:t>
            </a:r>
            <a:r>
              <a:rPr lang="en-US" dirty="0" smtClean="0"/>
              <a:t> </a:t>
            </a:r>
            <a:r>
              <a:rPr lang="en-US" dirty="0" err="1" smtClean="0"/>
              <a:t>vrši</a:t>
            </a:r>
            <a:r>
              <a:rPr lang="en-US" dirty="0" smtClean="0"/>
              <a:t> organ </a:t>
            </a:r>
            <a:r>
              <a:rPr lang="en-US" dirty="0" err="1" smtClean="0"/>
              <a:t>imenovanja</a:t>
            </a:r>
            <a:r>
              <a:rPr lang="en-US" dirty="0" smtClean="0"/>
              <a:t>, a </a:t>
            </a:r>
            <a:r>
              <a:rPr lang="en-US" dirty="0" err="1" smtClean="0"/>
              <a:t>ako</a:t>
            </a:r>
            <a:r>
              <a:rPr lang="en-US" dirty="0" smtClean="0"/>
              <a:t> tog </a:t>
            </a:r>
            <a:r>
              <a:rPr lang="en-US" dirty="0" err="1" smtClean="0"/>
              <a:t>organa</a:t>
            </a:r>
            <a:r>
              <a:rPr lang="en-US" dirty="0" smtClean="0"/>
              <a:t> </a:t>
            </a:r>
            <a:r>
              <a:rPr lang="en-US" dirty="0" err="1" smtClean="0"/>
              <a:t>nema</a:t>
            </a:r>
            <a:r>
              <a:rPr lang="en-US" dirty="0" smtClean="0"/>
              <a:t> </a:t>
            </a:r>
            <a:r>
              <a:rPr lang="en-US" dirty="0" err="1" smtClean="0"/>
              <a:t>ili</a:t>
            </a:r>
            <a:r>
              <a:rPr lang="en-US" dirty="0" smtClean="0"/>
              <a:t> to ne </a:t>
            </a:r>
            <a:r>
              <a:rPr lang="en-US" dirty="0" err="1" smtClean="0"/>
              <a:t>učini</a:t>
            </a:r>
            <a:r>
              <a:rPr lang="en-US" dirty="0" smtClean="0"/>
              <a:t>, </a:t>
            </a:r>
            <a:r>
              <a:rPr lang="en-US" dirty="0" err="1" smtClean="0"/>
              <a:t>imenovanje</a:t>
            </a:r>
            <a:r>
              <a:rPr lang="en-US" dirty="0" smtClean="0"/>
              <a:t> </a:t>
            </a:r>
            <a:r>
              <a:rPr lang="en-US" dirty="0" err="1" smtClean="0"/>
              <a:t>vrši</a:t>
            </a:r>
            <a:r>
              <a:rPr lang="en-US" dirty="0" smtClean="0"/>
              <a:t> </a:t>
            </a:r>
            <a:r>
              <a:rPr lang="en-US" dirty="0" err="1" smtClean="0"/>
              <a:t>nadležni</a:t>
            </a:r>
            <a:r>
              <a:rPr lang="en-US" dirty="0" smtClean="0"/>
              <a:t> </a:t>
            </a:r>
            <a:r>
              <a:rPr lang="en-US" dirty="0" err="1" smtClean="0"/>
              <a:t>sud</a:t>
            </a:r>
            <a:r>
              <a:rPr lang="en-US" dirty="0" smtClean="0"/>
              <a:t>.</a:t>
            </a:r>
            <a:endParaRPr lang="sr-Latn-CS" dirty="0" smtClean="0"/>
          </a:p>
          <a:p>
            <a:pPr algn="just"/>
            <a:r>
              <a:rPr lang="en-US" dirty="0" err="1" smtClean="0"/>
              <a:t>Protiv</a:t>
            </a:r>
            <a:r>
              <a:rPr lang="en-US" dirty="0" smtClean="0"/>
              <a:t> </a:t>
            </a:r>
            <a:r>
              <a:rPr lang="en-US" dirty="0" err="1" smtClean="0"/>
              <a:t>odluke</a:t>
            </a:r>
            <a:r>
              <a:rPr lang="en-US" dirty="0" smtClean="0"/>
              <a:t> </a:t>
            </a:r>
            <a:r>
              <a:rPr lang="en-US" dirty="0" err="1" smtClean="0"/>
              <a:t>suda</a:t>
            </a:r>
            <a:r>
              <a:rPr lang="en-US" dirty="0" smtClean="0"/>
              <a:t> </a:t>
            </a:r>
            <a:r>
              <a:rPr lang="en-US" dirty="0" err="1" smtClean="0"/>
              <a:t>kojom</a:t>
            </a:r>
            <a:r>
              <a:rPr lang="en-US" dirty="0" smtClean="0"/>
              <a:t> se </a:t>
            </a:r>
            <a:r>
              <a:rPr lang="en-US" dirty="0" err="1" smtClean="0"/>
              <a:t>imenuje</a:t>
            </a:r>
            <a:r>
              <a:rPr lang="en-US" dirty="0" smtClean="0"/>
              <a:t> </a:t>
            </a:r>
            <a:r>
              <a:rPr lang="en-US" dirty="0" err="1" smtClean="0"/>
              <a:t>arbitar</a:t>
            </a:r>
            <a:r>
              <a:rPr lang="en-US" dirty="0" smtClean="0"/>
              <a:t> </a:t>
            </a:r>
            <a:r>
              <a:rPr lang="en-US" dirty="0" err="1" smtClean="0"/>
              <a:t>nije</a:t>
            </a:r>
            <a:r>
              <a:rPr lang="en-US" dirty="0" smtClean="0"/>
              <a:t> </a:t>
            </a:r>
            <a:r>
              <a:rPr lang="en-US" dirty="0" err="1" smtClean="0"/>
              <a:t>dozvoljena</a:t>
            </a:r>
            <a:r>
              <a:rPr lang="en-US" dirty="0" smtClean="0"/>
              <a:t> </a:t>
            </a:r>
            <a:r>
              <a:rPr lang="en-US" dirty="0" err="1" smtClean="0"/>
              <a:t>žalba</a:t>
            </a:r>
            <a:r>
              <a:rPr lang="sr-Latn-RS" dirty="0" smtClean="0"/>
              <a:t>”</a:t>
            </a:r>
            <a:r>
              <a:rPr lang="en-US" dirty="0" smtClean="0"/>
              <a:t>.</a:t>
            </a:r>
            <a:endParaRPr lang="sr-Latn-CS" dirty="0" smtClean="0"/>
          </a:p>
          <a:p>
            <a:pPr algn="just"/>
            <a:endParaRPr lang="sr-Latn-C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Dužnosti</a:t>
            </a:r>
            <a:r>
              <a:rPr lang="en-US" b="1" dirty="0" smtClean="0"/>
              <a:t> </a:t>
            </a:r>
            <a:r>
              <a:rPr lang="en-US" b="1" dirty="0" err="1" smtClean="0"/>
              <a:t>arbitra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928670"/>
            <a:ext cx="8858280" cy="6215106"/>
          </a:xfrm>
        </p:spPr>
        <p:txBody>
          <a:bodyPr>
            <a:normAutofit fontScale="77500" lnSpcReduction="20000"/>
          </a:bodyPr>
          <a:lstStyle/>
          <a:p>
            <a:pPr algn="just"/>
            <a:r>
              <a:rPr lang="en-US" dirty="0" err="1" smtClean="0"/>
              <a:t>Arbitar</a:t>
            </a:r>
            <a:r>
              <a:rPr lang="en-US" dirty="0" smtClean="0"/>
              <a:t> </a:t>
            </a:r>
            <a:r>
              <a:rPr lang="en-US" dirty="0" err="1" smtClean="0"/>
              <a:t>mora</a:t>
            </a:r>
            <a:r>
              <a:rPr lang="en-US" dirty="0" smtClean="0"/>
              <a:t> </a:t>
            </a:r>
            <a:r>
              <a:rPr lang="en-US" dirty="0" err="1" smtClean="0"/>
              <a:t>biti</a:t>
            </a:r>
            <a:r>
              <a:rPr lang="en-US" dirty="0" smtClean="0"/>
              <a:t> </a:t>
            </a:r>
            <a:r>
              <a:rPr lang="en-US" dirty="0" err="1" smtClean="0"/>
              <a:t>nezavisan</a:t>
            </a:r>
            <a:r>
              <a:rPr lang="en-US" dirty="0" smtClean="0"/>
              <a:t> </a:t>
            </a:r>
            <a:r>
              <a:rPr lang="en-US" dirty="0" err="1" smtClean="0"/>
              <a:t>i</a:t>
            </a:r>
            <a:r>
              <a:rPr lang="en-US" dirty="0" smtClean="0"/>
              <a:t> </a:t>
            </a:r>
            <a:r>
              <a:rPr lang="en-US" dirty="0" err="1" smtClean="0"/>
              <a:t>nepristrasan</a:t>
            </a:r>
            <a:r>
              <a:rPr lang="en-US" dirty="0" smtClean="0"/>
              <a:t> u </a:t>
            </a:r>
            <a:r>
              <a:rPr lang="en-US" dirty="0" err="1" smtClean="0"/>
              <a:t>odnosu</a:t>
            </a:r>
            <a:r>
              <a:rPr lang="en-US" dirty="0" smtClean="0"/>
              <a:t> </a:t>
            </a:r>
            <a:r>
              <a:rPr lang="en-US" dirty="0" err="1" smtClean="0"/>
              <a:t>na</a:t>
            </a:r>
            <a:r>
              <a:rPr lang="en-US" dirty="0" smtClean="0"/>
              <a:t> </a:t>
            </a:r>
            <a:r>
              <a:rPr lang="en-US" dirty="0" err="1" smtClean="0"/>
              <a:t>strane</a:t>
            </a:r>
            <a:r>
              <a:rPr lang="en-US" dirty="0" smtClean="0"/>
              <a:t> u </a:t>
            </a:r>
            <a:r>
              <a:rPr lang="en-US" dirty="0" err="1" smtClean="0"/>
              <a:t>sporu</a:t>
            </a:r>
            <a:r>
              <a:rPr lang="en-US" dirty="0" smtClean="0"/>
              <a:t> </a:t>
            </a:r>
            <a:r>
              <a:rPr lang="en-US" dirty="0" err="1" smtClean="0"/>
              <a:t>i</a:t>
            </a:r>
            <a:r>
              <a:rPr lang="en-US" dirty="0" smtClean="0"/>
              <a:t> </a:t>
            </a:r>
            <a:r>
              <a:rPr lang="en-US" dirty="0" err="1" smtClean="0"/>
              <a:t>predmet</a:t>
            </a:r>
            <a:r>
              <a:rPr lang="en-US" dirty="0" smtClean="0"/>
              <a:t> </a:t>
            </a:r>
            <a:r>
              <a:rPr lang="en-US" dirty="0" err="1" smtClean="0"/>
              <a:t>spora</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pre </a:t>
            </a:r>
            <a:r>
              <a:rPr lang="en-US" dirty="0" err="1" smtClean="0"/>
              <a:t>prihvatanja</a:t>
            </a:r>
            <a:r>
              <a:rPr lang="en-US" dirty="0" smtClean="0"/>
              <a:t> </a:t>
            </a:r>
            <a:r>
              <a:rPr lang="en-US" dirty="0" err="1" smtClean="0"/>
              <a:t>dužnosti</a:t>
            </a:r>
            <a:r>
              <a:rPr lang="en-US" dirty="0" smtClean="0"/>
              <a:t> </a:t>
            </a:r>
            <a:r>
              <a:rPr lang="en-US" dirty="0" err="1" smtClean="0"/>
              <a:t>arbitra</a:t>
            </a:r>
            <a:r>
              <a:rPr lang="en-US" dirty="0" smtClean="0"/>
              <a:t>, </a:t>
            </a:r>
            <a:r>
              <a:rPr lang="en-US" dirty="0" err="1" smtClean="0"/>
              <a:t>saopšti</a:t>
            </a:r>
            <a:r>
              <a:rPr lang="en-US" dirty="0" smtClean="0"/>
              <a:t> </a:t>
            </a:r>
            <a:r>
              <a:rPr lang="en-US" dirty="0" err="1" smtClean="0"/>
              <a:t>činjenice</a:t>
            </a:r>
            <a:r>
              <a:rPr lang="en-US" dirty="0" smtClean="0"/>
              <a:t> </a:t>
            </a:r>
            <a:r>
              <a:rPr lang="en-US" dirty="0" err="1" smtClean="0"/>
              <a:t>koje</a:t>
            </a:r>
            <a:r>
              <a:rPr lang="en-US" dirty="0" smtClean="0"/>
              <a:t> </a:t>
            </a:r>
            <a:r>
              <a:rPr lang="en-US" dirty="0" err="1" smtClean="0"/>
              <a:t>mogu</a:t>
            </a:r>
            <a:r>
              <a:rPr lang="en-US" dirty="0" smtClean="0"/>
              <a:t> </a:t>
            </a:r>
            <a:r>
              <a:rPr lang="en-US" dirty="0" err="1" smtClean="0"/>
              <a:t>opravdano</a:t>
            </a:r>
            <a:r>
              <a:rPr lang="en-US" dirty="0" smtClean="0"/>
              <a:t> </a:t>
            </a:r>
            <a:r>
              <a:rPr lang="en-US" dirty="0" err="1" smtClean="0"/>
              <a:t>izazvati</a:t>
            </a:r>
            <a:r>
              <a:rPr lang="en-US" dirty="0" smtClean="0"/>
              <a:t> </a:t>
            </a:r>
            <a:r>
              <a:rPr lang="en-US" dirty="0" err="1" smtClean="0"/>
              <a:t>sumnju</a:t>
            </a:r>
            <a:r>
              <a:rPr lang="en-US" dirty="0" smtClean="0"/>
              <a:t> u </a:t>
            </a:r>
            <a:r>
              <a:rPr lang="en-US" dirty="0" err="1" smtClean="0"/>
              <a:t>njegovu</a:t>
            </a:r>
            <a:r>
              <a:rPr lang="en-US" dirty="0" smtClean="0"/>
              <a:t> </a:t>
            </a:r>
            <a:r>
              <a:rPr lang="en-US" dirty="0" err="1" smtClean="0"/>
              <a:t>nepristrasnost</a:t>
            </a:r>
            <a:r>
              <a:rPr lang="en-US" dirty="0" smtClean="0"/>
              <a:t> </a:t>
            </a:r>
            <a:r>
              <a:rPr lang="en-US" dirty="0" err="1" smtClean="0"/>
              <a:t>ili</a:t>
            </a:r>
            <a:r>
              <a:rPr lang="en-US" dirty="0" smtClean="0"/>
              <a:t> </a:t>
            </a:r>
            <a:r>
              <a:rPr lang="en-US" dirty="0" err="1" smtClean="0"/>
              <a:t>nezavisnost</a:t>
            </a:r>
            <a:r>
              <a:rPr lang="en-US" dirty="0" smtClean="0"/>
              <a:t>. </a:t>
            </a:r>
            <a:r>
              <a:rPr lang="en-US" dirty="0" err="1" smtClean="0"/>
              <a:t>Ako</a:t>
            </a:r>
            <a:r>
              <a:rPr lang="en-US" dirty="0" smtClean="0"/>
              <a:t> </a:t>
            </a:r>
            <a:r>
              <a:rPr lang="en-US" dirty="0" err="1" smtClean="0"/>
              <a:t>su</a:t>
            </a:r>
            <a:r>
              <a:rPr lang="en-US" dirty="0" smtClean="0"/>
              <a:t> </a:t>
            </a:r>
            <a:r>
              <a:rPr lang="en-US" dirty="0" err="1" smtClean="0"/>
              <a:t>te</a:t>
            </a:r>
            <a:r>
              <a:rPr lang="en-US" dirty="0" smtClean="0"/>
              <a:t> </a:t>
            </a:r>
            <a:r>
              <a:rPr lang="en-US" dirty="0" err="1" smtClean="0"/>
              <a:t>činjenice</a:t>
            </a:r>
            <a:r>
              <a:rPr lang="en-US" dirty="0" smtClean="0"/>
              <a:t> </a:t>
            </a:r>
            <a:r>
              <a:rPr lang="en-US" dirty="0" err="1" smtClean="0"/>
              <a:t>nastupile</a:t>
            </a:r>
            <a:r>
              <a:rPr lang="en-US" dirty="0" smtClean="0"/>
              <a:t> </a:t>
            </a:r>
            <a:r>
              <a:rPr lang="en-US" dirty="0" err="1" smtClean="0"/>
              <a:t>posle</a:t>
            </a:r>
            <a:r>
              <a:rPr lang="en-US" dirty="0" smtClean="0"/>
              <a:t> </a:t>
            </a:r>
            <a:r>
              <a:rPr lang="en-US" dirty="0" err="1" smtClean="0"/>
              <a:t>njegovog</a:t>
            </a:r>
            <a:r>
              <a:rPr lang="en-US" dirty="0" smtClean="0"/>
              <a:t>  </a:t>
            </a:r>
            <a:r>
              <a:rPr lang="en-US" dirty="0" err="1" smtClean="0"/>
              <a:t>imenovanja</a:t>
            </a:r>
            <a:r>
              <a:rPr lang="en-US" dirty="0" smtClean="0"/>
              <a:t>, </a:t>
            </a:r>
            <a:r>
              <a:rPr lang="en-US" dirty="0" err="1" smtClean="0"/>
              <a:t>dužan</a:t>
            </a:r>
            <a:r>
              <a:rPr lang="en-US" dirty="0" smtClean="0"/>
              <a:t> je </a:t>
            </a:r>
            <a:r>
              <a:rPr lang="en-US" dirty="0" err="1" smtClean="0"/>
              <a:t>da</a:t>
            </a:r>
            <a:r>
              <a:rPr lang="en-US" dirty="0" smtClean="0"/>
              <a:t> </a:t>
            </a:r>
            <a:r>
              <a:rPr lang="en-US" dirty="0" err="1" smtClean="0"/>
              <a:t>ih</a:t>
            </a:r>
            <a:r>
              <a:rPr lang="en-US" dirty="0" smtClean="0"/>
              <a:t> </a:t>
            </a:r>
            <a:r>
              <a:rPr lang="en-US" dirty="0" err="1" smtClean="0"/>
              <a:t>saopšti</a:t>
            </a:r>
            <a:r>
              <a:rPr lang="en-US" dirty="0" smtClean="0"/>
              <a:t> </a:t>
            </a:r>
            <a:r>
              <a:rPr lang="en-US" dirty="0" err="1" smtClean="0"/>
              <a:t>bez</a:t>
            </a:r>
            <a:r>
              <a:rPr lang="en-US" dirty="0" smtClean="0"/>
              <a:t> </a:t>
            </a:r>
            <a:r>
              <a:rPr lang="en-US" dirty="0" err="1" smtClean="0"/>
              <a:t>odlaganja</a:t>
            </a:r>
            <a:r>
              <a:rPr lang="en-US" dirty="0" smtClean="0"/>
              <a:t> (</a:t>
            </a:r>
            <a:r>
              <a:rPr lang="en-US" dirty="0" err="1" smtClean="0"/>
              <a:t>čl</a:t>
            </a:r>
            <a:r>
              <a:rPr lang="en-US" dirty="0" smtClean="0"/>
              <a:t>. 21. </a:t>
            </a:r>
            <a:r>
              <a:rPr lang="sr-Latn-RS" dirty="0" smtClean="0"/>
              <a:t>ZOA</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a:t>
            </a:r>
            <a:r>
              <a:rPr lang="en-US" dirty="0" err="1" smtClean="0"/>
              <a:t>strane</a:t>
            </a:r>
            <a:r>
              <a:rPr lang="en-US" dirty="0" smtClean="0"/>
              <a:t> </a:t>
            </a:r>
            <a:r>
              <a:rPr lang="en-US" dirty="0" err="1" smtClean="0"/>
              <a:t>tretira</a:t>
            </a:r>
            <a:r>
              <a:rPr lang="en-US" dirty="0" smtClean="0"/>
              <a:t> </a:t>
            </a:r>
            <a:r>
              <a:rPr lang="en-US" dirty="0" err="1" smtClean="0"/>
              <a:t>na</a:t>
            </a:r>
            <a:r>
              <a:rPr lang="en-US" dirty="0" smtClean="0"/>
              <a:t> </a:t>
            </a:r>
            <a:r>
              <a:rPr lang="en-US" dirty="0" err="1" smtClean="0"/>
              <a:t>jednak</a:t>
            </a:r>
            <a:r>
              <a:rPr lang="en-US" dirty="0" smtClean="0"/>
              <a:t> </a:t>
            </a:r>
            <a:r>
              <a:rPr lang="en-US" dirty="0" err="1" smtClean="0"/>
              <a:t>način</a:t>
            </a:r>
            <a:r>
              <a:rPr lang="en-US" dirty="0" smtClean="0"/>
              <a:t> </a:t>
            </a:r>
            <a:r>
              <a:rPr lang="en-US" dirty="0" err="1" smtClean="0"/>
              <a:t>i</a:t>
            </a:r>
            <a:r>
              <a:rPr lang="en-US" dirty="0" smtClean="0"/>
              <a:t> </a:t>
            </a:r>
            <a:r>
              <a:rPr lang="en-US" dirty="0" err="1" smtClean="0"/>
              <a:t>da</a:t>
            </a:r>
            <a:r>
              <a:rPr lang="en-US" dirty="0" smtClean="0"/>
              <a:t> </a:t>
            </a:r>
            <a:r>
              <a:rPr lang="en-US" dirty="0" err="1" smtClean="0"/>
              <a:t>svakoj</a:t>
            </a:r>
            <a:r>
              <a:rPr lang="en-US" dirty="0" smtClean="0"/>
              <a:t> </a:t>
            </a:r>
            <a:r>
              <a:rPr lang="en-US" dirty="0" err="1" smtClean="0"/>
              <a:t>strani</a:t>
            </a:r>
            <a:r>
              <a:rPr lang="en-US" dirty="0" smtClean="0"/>
              <a:t> </a:t>
            </a:r>
            <a:r>
              <a:rPr lang="en-US" dirty="0" err="1" smtClean="0"/>
              <a:t>omogući</a:t>
            </a:r>
            <a:r>
              <a:rPr lang="en-US" dirty="0" smtClean="0"/>
              <a:t> </a:t>
            </a:r>
            <a:r>
              <a:rPr lang="en-US" dirty="0" err="1" smtClean="0"/>
              <a:t>da</a:t>
            </a:r>
            <a:r>
              <a:rPr lang="en-US" dirty="0" smtClean="0"/>
              <a:t> </a:t>
            </a:r>
            <a:r>
              <a:rPr lang="en-US" dirty="0" err="1" smtClean="0"/>
              <a:t>iznese</a:t>
            </a:r>
            <a:r>
              <a:rPr lang="en-US" dirty="0" smtClean="0"/>
              <a:t> </a:t>
            </a:r>
            <a:r>
              <a:rPr lang="en-US" dirty="0" err="1" smtClean="0"/>
              <a:t>svoje</a:t>
            </a:r>
            <a:r>
              <a:rPr lang="en-US" dirty="0" smtClean="0"/>
              <a:t> </a:t>
            </a:r>
            <a:r>
              <a:rPr lang="en-US" dirty="0" err="1" smtClean="0"/>
              <a:t>stavove</a:t>
            </a:r>
            <a:r>
              <a:rPr lang="en-US" dirty="0" smtClean="0"/>
              <a:t> </a:t>
            </a:r>
            <a:r>
              <a:rPr lang="en-US" dirty="0" err="1" smtClean="0"/>
              <a:t>i</a:t>
            </a:r>
            <a:r>
              <a:rPr lang="en-US" dirty="0" smtClean="0"/>
              <a:t> </a:t>
            </a:r>
            <a:r>
              <a:rPr lang="en-US" dirty="0" err="1" smtClean="0"/>
              <a:t>dokaze</a:t>
            </a:r>
            <a:r>
              <a:rPr lang="en-US" dirty="0" smtClean="0"/>
              <a:t>, </a:t>
            </a:r>
            <a:r>
              <a:rPr lang="en-US" dirty="0" err="1" smtClean="0"/>
              <a:t>kao</a:t>
            </a:r>
            <a:r>
              <a:rPr lang="en-US" dirty="0" smtClean="0"/>
              <a:t> </a:t>
            </a:r>
            <a:r>
              <a:rPr lang="en-US" dirty="0" err="1" smtClean="0"/>
              <a:t>i</a:t>
            </a:r>
            <a:r>
              <a:rPr lang="en-US" dirty="0" smtClean="0"/>
              <a:t> </a:t>
            </a:r>
            <a:r>
              <a:rPr lang="en-US" dirty="0" err="1" smtClean="0"/>
              <a:t>da</a:t>
            </a:r>
            <a:r>
              <a:rPr lang="en-US" dirty="0" smtClean="0"/>
              <a:t> se </a:t>
            </a:r>
            <a:r>
              <a:rPr lang="en-US" dirty="0" err="1" smtClean="0"/>
              <a:t>izjasni</a:t>
            </a:r>
            <a:r>
              <a:rPr lang="en-US" dirty="0" smtClean="0"/>
              <a:t> o </a:t>
            </a:r>
            <a:r>
              <a:rPr lang="en-US" dirty="0" err="1" smtClean="0"/>
              <a:t>radnjama</a:t>
            </a:r>
            <a:r>
              <a:rPr lang="en-US" dirty="0" smtClean="0"/>
              <a:t> </a:t>
            </a:r>
            <a:r>
              <a:rPr lang="en-US" dirty="0" err="1" smtClean="0"/>
              <a:t>i</a:t>
            </a:r>
            <a:r>
              <a:rPr lang="en-US" dirty="0" smtClean="0"/>
              <a:t> </a:t>
            </a:r>
            <a:r>
              <a:rPr lang="en-US" dirty="0" err="1" smtClean="0"/>
              <a:t>predlozima</a:t>
            </a:r>
            <a:r>
              <a:rPr lang="en-US" dirty="0" smtClean="0"/>
              <a:t> </a:t>
            </a:r>
            <a:r>
              <a:rPr lang="en-US" dirty="0" err="1" smtClean="0"/>
              <a:t>druge</a:t>
            </a:r>
            <a:r>
              <a:rPr lang="en-US" dirty="0" smtClean="0"/>
              <a:t> </a:t>
            </a:r>
            <a:r>
              <a:rPr lang="en-US" dirty="0" err="1" smtClean="0"/>
              <a:t>strane</a:t>
            </a:r>
            <a:r>
              <a:rPr lang="en-US" dirty="0" smtClean="0"/>
              <a:t> (čl.33. </a:t>
            </a:r>
            <a:r>
              <a:rPr lang="sr-Latn-RS" dirty="0" smtClean="0"/>
              <a:t>ZOA</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a:t>
            </a:r>
            <a:r>
              <a:rPr lang="en-US" dirty="0" err="1" smtClean="0"/>
              <a:t>savesno</a:t>
            </a:r>
            <a:r>
              <a:rPr lang="en-US" dirty="0" smtClean="0"/>
              <a:t> </a:t>
            </a:r>
            <a:r>
              <a:rPr lang="en-US" dirty="0" err="1" smtClean="0"/>
              <a:t>i</a:t>
            </a:r>
            <a:r>
              <a:rPr lang="en-US" dirty="0" smtClean="0"/>
              <a:t> </a:t>
            </a:r>
            <a:r>
              <a:rPr lang="en-US" dirty="0" err="1" smtClean="0"/>
              <a:t>efikasno</a:t>
            </a:r>
            <a:r>
              <a:rPr lang="en-US" dirty="0" smtClean="0"/>
              <a:t> </a:t>
            </a:r>
            <a:r>
              <a:rPr lang="en-US" dirty="0" err="1" smtClean="0"/>
              <a:t>obavlja</a:t>
            </a:r>
            <a:r>
              <a:rPr lang="en-US" dirty="0" smtClean="0"/>
              <a:t> </a:t>
            </a:r>
            <a:r>
              <a:rPr lang="en-US" dirty="0" err="1" smtClean="0"/>
              <a:t>dužnost</a:t>
            </a:r>
            <a:r>
              <a:rPr lang="en-US" dirty="0" smtClean="0"/>
              <a:t> </a:t>
            </a:r>
            <a:r>
              <a:rPr lang="en-US" dirty="0" err="1" smtClean="0"/>
              <a:t>arbitra</a:t>
            </a:r>
            <a:r>
              <a:rPr lang="en-US" dirty="0" smtClean="0"/>
              <a:t> (čl.22. </a:t>
            </a:r>
            <a:r>
              <a:rPr lang="sr-Latn-RS" dirty="0" smtClean="0"/>
              <a:t>ZOA</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a:t>
            </a:r>
            <a:r>
              <a:rPr lang="en-US" i="1" dirty="0" err="1" smtClean="0"/>
              <a:t>presudi</a:t>
            </a:r>
            <a:r>
              <a:rPr lang="en-US" dirty="0" smtClean="0"/>
              <a:t> </a:t>
            </a:r>
            <a:r>
              <a:rPr lang="en-US" dirty="0" err="1" smtClean="0"/>
              <a:t>spor</a:t>
            </a:r>
            <a:r>
              <a:rPr lang="en-US" dirty="0" smtClean="0"/>
              <a:t> </a:t>
            </a:r>
            <a:r>
              <a:rPr lang="en-US" dirty="0" err="1" smtClean="0"/>
              <a:t>koji</a:t>
            </a:r>
            <a:r>
              <a:rPr lang="en-US" dirty="0" smtClean="0"/>
              <a:t> mu je </a:t>
            </a:r>
            <a:r>
              <a:rPr lang="en-US" dirty="0" err="1" smtClean="0"/>
              <a:t>poveren</a:t>
            </a:r>
            <a:r>
              <a:rPr lang="en-US" dirty="0" smtClean="0"/>
              <a:t> </a:t>
            </a:r>
            <a:r>
              <a:rPr lang="en-US" dirty="0" err="1" smtClean="0"/>
              <a:t>na</a:t>
            </a:r>
            <a:r>
              <a:rPr lang="en-US" dirty="0" smtClean="0"/>
              <a:t> </a:t>
            </a:r>
            <a:r>
              <a:rPr lang="en-US" dirty="0" err="1" smtClean="0"/>
              <a:t>rešavanje</a:t>
            </a:r>
            <a:r>
              <a:rPr lang="en-US" dirty="0" smtClean="0"/>
              <a:t> </a:t>
            </a:r>
            <a:r>
              <a:rPr lang="en-US" dirty="0" err="1" smtClean="0"/>
              <a:t>i</a:t>
            </a:r>
            <a:r>
              <a:rPr lang="en-US" dirty="0" smtClean="0"/>
              <a:t> </a:t>
            </a:r>
            <a:r>
              <a:rPr lang="en-US" dirty="0" err="1" smtClean="0"/>
              <a:t>odlučivanje</a:t>
            </a:r>
            <a:r>
              <a:rPr lang="en-US" dirty="0" smtClean="0"/>
              <a:t>. </a:t>
            </a:r>
            <a:r>
              <a:rPr lang="en-US" dirty="0" err="1" smtClean="0"/>
              <a:t>Obaveza</a:t>
            </a:r>
            <a:r>
              <a:rPr lang="en-US" dirty="0" smtClean="0"/>
              <a:t> </a:t>
            </a:r>
            <a:r>
              <a:rPr lang="en-US" dirty="0" err="1" smtClean="0"/>
              <a:t>presuđenja</a:t>
            </a:r>
            <a:r>
              <a:rPr lang="en-US" dirty="0" smtClean="0"/>
              <a:t>  </a:t>
            </a:r>
            <a:r>
              <a:rPr lang="en-US" dirty="0" err="1" smtClean="0"/>
              <a:t>podrazumeva</a:t>
            </a:r>
            <a:r>
              <a:rPr lang="en-US" dirty="0" smtClean="0"/>
              <a:t> </a:t>
            </a:r>
            <a:r>
              <a:rPr lang="en-US" dirty="0" err="1" smtClean="0"/>
              <a:t>i</a:t>
            </a:r>
            <a:r>
              <a:rPr lang="en-US" dirty="0" smtClean="0"/>
              <a:t> </a:t>
            </a:r>
            <a:r>
              <a:rPr lang="en-US" dirty="0" err="1" smtClean="0"/>
              <a:t>ovlašćenje</a:t>
            </a:r>
            <a:r>
              <a:rPr lang="en-US" dirty="0" smtClean="0"/>
              <a:t> </a:t>
            </a:r>
            <a:r>
              <a:rPr lang="en-US" dirty="0" err="1" smtClean="0"/>
              <a:t>arbitra</a:t>
            </a:r>
            <a:r>
              <a:rPr lang="en-US" dirty="0" smtClean="0"/>
              <a:t> </a:t>
            </a:r>
            <a:r>
              <a:rPr lang="en-US" dirty="0" err="1" smtClean="0"/>
              <a:t>da</a:t>
            </a:r>
            <a:r>
              <a:rPr lang="en-US" dirty="0" smtClean="0"/>
              <a:t> </a:t>
            </a:r>
            <a:r>
              <a:rPr lang="en-US" dirty="0" err="1" smtClean="0"/>
              <a:t>odlučuje</a:t>
            </a:r>
            <a:r>
              <a:rPr lang="en-US" dirty="0" smtClean="0"/>
              <a:t> o </a:t>
            </a:r>
            <a:r>
              <a:rPr lang="en-US" dirty="0" err="1" smtClean="0"/>
              <a:t>sopstevnoj</a:t>
            </a:r>
            <a:r>
              <a:rPr lang="en-US" dirty="0" smtClean="0"/>
              <a:t> </a:t>
            </a:r>
            <a:r>
              <a:rPr lang="en-US" dirty="0" err="1" smtClean="0"/>
              <a:t>nadležnosti</a:t>
            </a:r>
            <a:r>
              <a:rPr lang="en-US" dirty="0" smtClean="0"/>
              <a:t> (</a:t>
            </a:r>
            <a:r>
              <a:rPr lang="en-US" dirty="0" err="1" smtClean="0"/>
              <a:t>princip</a:t>
            </a:r>
            <a:r>
              <a:rPr lang="en-US" dirty="0" smtClean="0"/>
              <a:t> </a:t>
            </a:r>
            <a:r>
              <a:rPr lang="en-US" i="1" dirty="0" err="1" smtClean="0"/>
              <a:t>compétence-compétence</a:t>
            </a:r>
            <a:r>
              <a:rPr lang="en-US" dirty="0" smtClean="0"/>
              <a:t>), </a:t>
            </a:r>
            <a:r>
              <a:rPr lang="en-US" dirty="0" err="1" smtClean="0"/>
              <a:t>kao</a:t>
            </a:r>
            <a:r>
              <a:rPr lang="en-US" dirty="0" smtClean="0"/>
              <a:t> </a:t>
            </a:r>
            <a:r>
              <a:rPr lang="en-US" dirty="0" err="1" smtClean="0"/>
              <a:t>i</a:t>
            </a:r>
            <a:r>
              <a:rPr lang="en-US" dirty="0" smtClean="0"/>
              <a:t> </a:t>
            </a:r>
            <a:r>
              <a:rPr lang="en-US" dirty="0" err="1" smtClean="0"/>
              <a:t>njegovo</a:t>
            </a:r>
            <a:r>
              <a:rPr lang="en-US" dirty="0" smtClean="0"/>
              <a:t> </a:t>
            </a:r>
            <a:r>
              <a:rPr lang="en-US" dirty="0" err="1" smtClean="0"/>
              <a:t>ovlašćenje</a:t>
            </a:r>
            <a:r>
              <a:rPr lang="en-US" dirty="0" smtClean="0"/>
              <a:t> </a:t>
            </a:r>
            <a:r>
              <a:rPr lang="en-US" dirty="0" err="1" smtClean="0"/>
              <a:t>da</a:t>
            </a:r>
            <a:r>
              <a:rPr lang="en-US" dirty="0" smtClean="0"/>
              <a:t> </a:t>
            </a:r>
            <a:r>
              <a:rPr lang="en-US" dirty="0" err="1" smtClean="0"/>
              <a:t>odredi</a:t>
            </a:r>
            <a:r>
              <a:rPr lang="en-US" dirty="0" smtClean="0"/>
              <a:t> </a:t>
            </a:r>
            <a:r>
              <a:rPr lang="en-US" dirty="0" err="1" smtClean="0"/>
              <a:t>privremene</a:t>
            </a:r>
            <a:r>
              <a:rPr lang="en-US" dirty="0" smtClean="0"/>
              <a:t> mere </a:t>
            </a:r>
            <a:r>
              <a:rPr lang="en-US" dirty="0" err="1" smtClean="0"/>
              <a:t>i</a:t>
            </a:r>
            <a:r>
              <a:rPr lang="en-US" dirty="0" smtClean="0"/>
              <a:t> mere </a:t>
            </a:r>
            <a:r>
              <a:rPr lang="en-US" dirty="0" err="1" smtClean="0"/>
              <a:t>obezbeđenja</a:t>
            </a:r>
            <a:r>
              <a:rPr lang="en-US" dirty="0" smtClean="0"/>
              <a:t> </a:t>
            </a:r>
            <a:r>
              <a:rPr lang="en-US" dirty="0" err="1" smtClean="0"/>
              <a:t>na</a:t>
            </a:r>
            <a:r>
              <a:rPr lang="en-US" dirty="0" smtClean="0"/>
              <a:t> </a:t>
            </a:r>
            <a:r>
              <a:rPr lang="en-US" dirty="0" err="1" smtClean="0"/>
              <a:t>zahtev</a:t>
            </a:r>
            <a:r>
              <a:rPr lang="en-US" dirty="0" smtClean="0"/>
              <a:t> </a:t>
            </a:r>
            <a:r>
              <a:rPr lang="en-US" dirty="0" err="1" smtClean="0"/>
              <a:t>jedne</a:t>
            </a:r>
            <a:r>
              <a:rPr lang="en-US" dirty="0" smtClean="0"/>
              <a:t> </a:t>
            </a:r>
            <a:r>
              <a:rPr lang="en-US" dirty="0" err="1" smtClean="0"/>
              <a:t>od</a:t>
            </a:r>
            <a:r>
              <a:rPr lang="en-US" dirty="0" smtClean="0"/>
              <a:t> </a:t>
            </a:r>
            <a:r>
              <a:rPr lang="en-US" dirty="0" err="1" smtClean="0"/>
              <a:t>strana</a:t>
            </a:r>
            <a:r>
              <a:rPr lang="en-US" dirty="0" smtClean="0"/>
              <a:t> u </a:t>
            </a:r>
            <a:r>
              <a:rPr lang="en-US" dirty="0" err="1" smtClean="0"/>
              <a:t>sporu</a:t>
            </a:r>
            <a:r>
              <a:rPr lang="en-US" dirty="0" smtClean="0"/>
              <a:t> (</a:t>
            </a:r>
            <a:r>
              <a:rPr lang="en-US" dirty="0" err="1" smtClean="0"/>
              <a:t>ako</a:t>
            </a:r>
            <a:r>
              <a:rPr lang="en-US" dirty="0" smtClean="0"/>
              <a:t> </a:t>
            </a:r>
            <a:r>
              <a:rPr lang="en-US" dirty="0" err="1" smtClean="0"/>
              <a:t>drukčije</a:t>
            </a:r>
            <a:r>
              <a:rPr lang="en-US" dirty="0" smtClean="0"/>
              <a:t> </a:t>
            </a:r>
            <a:r>
              <a:rPr lang="en-US" dirty="0" err="1" smtClean="0"/>
              <a:t>nije</a:t>
            </a:r>
            <a:r>
              <a:rPr lang="en-US" dirty="0" smtClean="0"/>
              <a:t> </a:t>
            </a:r>
            <a:r>
              <a:rPr lang="en-US" dirty="0" err="1" smtClean="0"/>
              <a:t>predviđeno</a:t>
            </a:r>
            <a:r>
              <a:rPr lang="en-US" dirty="0" smtClean="0"/>
              <a:t> </a:t>
            </a:r>
            <a:r>
              <a:rPr lang="en-US" dirty="0" err="1" smtClean="0"/>
              <a:t>arbitražnim</a:t>
            </a:r>
            <a:r>
              <a:rPr lang="en-US" dirty="0" smtClean="0"/>
              <a:t> </a:t>
            </a:r>
            <a:r>
              <a:rPr lang="en-US" dirty="0" err="1" smtClean="0"/>
              <a:t>ugovorom</a:t>
            </a:r>
            <a:r>
              <a:rPr lang="en-US" dirty="0" smtClean="0"/>
              <a:t> </a:t>
            </a:r>
            <a:r>
              <a:rPr lang="en-US" dirty="0" err="1" smtClean="0"/>
              <a:t>i</a:t>
            </a:r>
            <a:r>
              <a:rPr lang="en-US" dirty="0" smtClean="0"/>
              <a:t> </a:t>
            </a:r>
            <a:r>
              <a:rPr lang="en-US" dirty="0" err="1" smtClean="0"/>
              <a:t>ako</a:t>
            </a:r>
            <a:r>
              <a:rPr lang="en-US" dirty="0" smtClean="0"/>
              <a:t> je </a:t>
            </a:r>
            <a:r>
              <a:rPr lang="en-US" dirty="0" err="1" smtClean="0"/>
              <a:t>dozvoljeno</a:t>
            </a:r>
            <a:r>
              <a:rPr lang="en-US" dirty="0" smtClean="0"/>
              <a:t> </a:t>
            </a:r>
            <a:r>
              <a:rPr lang="en-US" dirty="0" err="1" smtClean="0"/>
              <a:t>prema</a:t>
            </a:r>
            <a:r>
              <a:rPr lang="en-US" dirty="0" smtClean="0"/>
              <a:t> </a:t>
            </a:r>
            <a:r>
              <a:rPr lang="en-US" i="1" dirty="0" err="1" smtClean="0"/>
              <a:t>lex</a:t>
            </a:r>
            <a:r>
              <a:rPr lang="en-US" i="1" dirty="0" smtClean="0"/>
              <a:t> </a:t>
            </a:r>
            <a:r>
              <a:rPr lang="en-US" i="1" dirty="0" err="1" smtClean="0"/>
              <a:t>arbitri</a:t>
            </a:r>
            <a:r>
              <a:rPr lang="en-US" dirty="0" smtClean="0"/>
              <a:t>). </a:t>
            </a:r>
            <a:endParaRPr lang="sr-Latn-CS" dirty="0" smtClean="0"/>
          </a:p>
          <a:p>
            <a:pPr algn="just"/>
            <a:r>
              <a:rPr lang="en-US" dirty="0" err="1" smtClean="0"/>
              <a:t>Dužan</a:t>
            </a:r>
            <a:r>
              <a:rPr lang="en-US" dirty="0" smtClean="0"/>
              <a:t> je </a:t>
            </a:r>
            <a:r>
              <a:rPr lang="en-US" dirty="0" err="1" smtClean="0"/>
              <a:t>da</a:t>
            </a:r>
            <a:r>
              <a:rPr lang="en-US" dirty="0" smtClean="0"/>
              <a:t> </a:t>
            </a:r>
            <a:r>
              <a:rPr lang="en-US" dirty="0" err="1" smtClean="0"/>
              <a:t>stranke</a:t>
            </a:r>
            <a:r>
              <a:rPr lang="en-US" dirty="0" smtClean="0"/>
              <a:t> </a:t>
            </a:r>
            <a:r>
              <a:rPr lang="en-US" dirty="0" err="1" smtClean="0"/>
              <a:t>blagovremeno</a:t>
            </a:r>
            <a:r>
              <a:rPr lang="en-US" dirty="0" smtClean="0"/>
              <a:t> </a:t>
            </a:r>
            <a:r>
              <a:rPr lang="en-US" dirty="0" err="1" smtClean="0"/>
              <a:t>obavesdti</a:t>
            </a:r>
            <a:r>
              <a:rPr lang="en-US" dirty="0" smtClean="0"/>
              <a:t> o </a:t>
            </a:r>
            <a:r>
              <a:rPr lang="en-US" dirty="0" err="1" smtClean="0"/>
              <a:t>svakoj</a:t>
            </a:r>
            <a:r>
              <a:rPr lang="en-US" dirty="0" smtClean="0"/>
              <a:t> </a:t>
            </a:r>
            <a:r>
              <a:rPr lang="en-US" dirty="0" err="1" smtClean="0"/>
              <a:t>usmenoj</a:t>
            </a:r>
            <a:r>
              <a:rPr lang="en-US" dirty="0" smtClean="0"/>
              <a:t> </a:t>
            </a:r>
            <a:r>
              <a:rPr lang="en-US" dirty="0" err="1" smtClean="0"/>
              <a:t>raspravi</a:t>
            </a:r>
            <a:r>
              <a:rPr lang="en-US" dirty="0" smtClean="0"/>
              <a:t>, </a:t>
            </a:r>
            <a:r>
              <a:rPr lang="en-US" dirty="0" err="1" smtClean="0"/>
              <a:t>kao</a:t>
            </a:r>
            <a:r>
              <a:rPr lang="en-US" dirty="0" smtClean="0"/>
              <a:t> </a:t>
            </a:r>
            <a:r>
              <a:rPr lang="en-US" dirty="0" err="1" smtClean="0"/>
              <a:t>i</a:t>
            </a:r>
            <a:r>
              <a:rPr lang="en-US" dirty="0" smtClean="0"/>
              <a:t> </a:t>
            </a:r>
            <a:r>
              <a:rPr lang="en-US" dirty="0" err="1" smtClean="0"/>
              <a:t>svakom</a:t>
            </a:r>
            <a:r>
              <a:rPr lang="en-US" dirty="0" smtClean="0"/>
              <a:t> </a:t>
            </a:r>
            <a:r>
              <a:rPr lang="en-US" dirty="0" err="1" smtClean="0"/>
              <a:t>sastanku</a:t>
            </a:r>
            <a:r>
              <a:rPr lang="en-US" dirty="0" smtClean="0"/>
              <a:t> </a:t>
            </a:r>
            <a:r>
              <a:rPr lang="en-US" dirty="0" err="1" smtClean="0"/>
              <a:t>arbitražnog</a:t>
            </a:r>
            <a:r>
              <a:rPr lang="en-US" dirty="0" smtClean="0"/>
              <a:t> </a:t>
            </a:r>
            <a:r>
              <a:rPr lang="en-US" dirty="0" err="1" smtClean="0"/>
              <a:t>suda</a:t>
            </a:r>
            <a:r>
              <a:rPr lang="en-US" dirty="0" smtClean="0"/>
              <a:t> </a:t>
            </a:r>
            <a:r>
              <a:rPr lang="en-US" dirty="0" err="1" smtClean="0"/>
              <a:t>koji</a:t>
            </a:r>
            <a:r>
              <a:rPr lang="en-US" dirty="0" smtClean="0"/>
              <a:t> se </a:t>
            </a:r>
            <a:r>
              <a:rPr lang="en-US" dirty="0" err="1" smtClean="0"/>
              <a:t>održava</a:t>
            </a:r>
            <a:r>
              <a:rPr lang="en-US" dirty="0" smtClean="0"/>
              <a:t> </a:t>
            </a:r>
            <a:r>
              <a:rPr lang="en-US" dirty="0" err="1" smtClean="0"/>
              <a:t>radi</a:t>
            </a:r>
            <a:r>
              <a:rPr lang="en-US" dirty="0" smtClean="0"/>
              <a:t> </a:t>
            </a:r>
            <a:r>
              <a:rPr lang="en-US" dirty="0" err="1" smtClean="0"/>
              <a:t>pregleda</a:t>
            </a:r>
            <a:r>
              <a:rPr lang="en-US" dirty="0" smtClean="0"/>
              <a:t> robe, </a:t>
            </a:r>
            <a:r>
              <a:rPr lang="en-US" dirty="0" err="1" smtClean="0"/>
              <a:t>drugih</a:t>
            </a:r>
            <a:r>
              <a:rPr lang="en-US" dirty="0" smtClean="0"/>
              <a:t> </a:t>
            </a:r>
            <a:r>
              <a:rPr lang="en-US" dirty="0" err="1" smtClean="0"/>
              <a:t>stvari</a:t>
            </a:r>
            <a:r>
              <a:rPr lang="en-US" dirty="0" smtClean="0"/>
              <a:t> </a:t>
            </a:r>
            <a:r>
              <a:rPr lang="en-US" dirty="0" err="1" smtClean="0"/>
              <a:t>ili</a:t>
            </a:r>
            <a:r>
              <a:rPr lang="en-US" dirty="0" smtClean="0"/>
              <a:t> </a:t>
            </a:r>
            <a:r>
              <a:rPr lang="en-US" dirty="0" err="1" smtClean="0"/>
              <a:t>isprava</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a:t>
            </a:r>
            <a:r>
              <a:rPr lang="en-US" dirty="0" err="1" smtClean="0"/>
              <a:t>sve</a:t>
            </a:r>
            <a:r>
              <a:rPr lang="en-US" dirty="0" smtClean="0"/>
              <a:t> </a:t>
            </a:r>
            <a:r>
              <a:rPr lang="en-US" dirty="0" err="1" smtClean="0"/>
              <a:t>podneske</a:t>
            </a:r>
            <a:r>
              <a:rPr lang="en-US" dirty="0" smtClean="0"/>
              <a:t>, </a:t>
            </a:r>
            <a:r>
              <a:rPr lang="en-US" dirty="0" err="1" smtClean="0"/>
              <a:t>isprave</a:t>
            </a:r>
            <a:r>
              <a:rPr lang="en-US" dirty="0" smtClean="0"/>
              <a:t> </a:t>
            </a:r>
            <a:r>
              <a:rPr lang="en-US" dirty="0" err="1" smtClean="0"/>
              <a:t>i</a:t>
            </a:r>
            <a:r>
              <a:rPr lang="en-US" dirty="0" smtClean="0"/>
              <a:t> </a:t>
            </a:r>
            <a:r>
              <a:rPr lang="en-US" dirty="0" err="1" smtClean="0"/>
              <a:t>informacije</a:t>
            </a:r>
            <a:r>
              <a:rPr lang="en-US" dirty="0" smtClean="0"/>
              <a:t> </a:t>
            </a:r>
            <a:r>
              <a:rPr lang="en-US" dirty="0" err="1" smtClean="0"/>
              <a:t>koje</a:t>
            </a:r>
            <a:r>
              <a:rPr lang="en-US" dirty="0" smtClean="0"/>
              <a:t> </a:t>
            </a:r>
            <a:r>
              <a:rPr lang="en-US" dirty="0" err="1" smtClean="0"/>
              <a:t>jedna</a:t>
            </a:r>
            <a:r>
              <a:rPr lang="en-US" dirty="0" smtClean="0"/>
              <a:t> </a:t>
            </a:r>
            <a:r>
              <a:rPr lang="en-US" dirty="0" err="1" smtClean="0"/>
              <a:t>strana</a:t>
            </a:r>
            <a:r>
              <a:rPr lang="en-US" dirty="0" smtClean="0"/>
              <a:t> </a:t>
            </a:r>
            <a:r>
              <a:rPr lang="en-US" dirty="0" err="1" smtClean="0"/>
              <a:t>podnese</a:t>
            </a:r>
            <a:r>
              <a:rPr lang="en-US" dirty="0" smtClean="0"/>
              <a:t> </a:t>
            </a:r>
            <a:r>
              <a:rPr lang="en-US" dirty="0" err="1" smtClean="0"/>
              <a:t>arbitražnom</a:t>
            </a:r>
            <a:r>
              <a:rPr lang="en-US" dirty="0" smtClean="0"/>
              <a:t> </a:t>
            </a:r>
            <a:r>
              <a:rPr lang="en-US" dirty="0" err="1" smtClean="0"/>
              <a:t>sudu</a:t>
            </a:r>
            <a:r>
              <a:rPr lang="en-US" dirty="0" smtClean="0"/>
              <a:t>, </a:t>
            </a:r>
            <a:r>
              <a:rPr lang="en-US" dirty="0" err="1" smtClean="0"/>
              <a:t>dostavi</a:t>
            </a:r>
            <a:r>
              <a:rPr lang="en-US" dirty="0" smtClean="0"/>
              <a:t> </a:t>
            </a:r>
            <a:r>
              <a:rPr lang="en-US" dirty="0" err="1" smtClean="0"/>
              <a:t>drugoj</a:t>
            </a:r>
            <a:r>
              <a:rPr lang="en-US" dirty="0" smtClean="0"/>
              <a:t> </a:t>
            </a:r>
            <a:r>
              <a:rPr lang="en-US" dirty="0" err="1" smtClean="0"/>
              <a:t>stranci</a:t>
            </a:r>
            <a:r>
              <a:rPr lang="en-US" dirty="0" smtClean="0"/>
              <a:t>.</a:t>
            </a:r>
            <a:endParaRPr lang="sr-Latn-CS" dirty="0" smtClean="0"/>
          </a:p>
          <a:p>
            <a:pPr algn="just"/>
            <a:r>
              <a:rPr lang="en-US" dirty="0" err="1" smtClean="0"/>
              <a:t>Dužan</a:t>
            </a:r>
            <a:r>
              <a:rPr lang="en-US" dirty="0" smtClean="0"/>
              <a:t> je </a:t>
            </a:r>
            <a:r>
              <a:rPr lang="en-US" dirty="0" err="1" smtClean="0"/>
              <a:t>da</a:t>
            </a:r>
            <a:r>
              <a:rPr lang="en-US" dirty="0" smtClean="0"/>
              <a:t> </a:t>
            </a:r>
            <a:r>
              <a:rPr lang="en-US" dirty="0" err="1" smtClean="0"/>
              <a:t>strankama</a:t>
            </a:r>
            <a:r>
              <a:rPr lang="en-US" dirty="0" smtClean="0"/>
              <a:t> </a:t>
            </a:r>
            <a:r>
              <a:rPr lang="en-US" dirty="0" err="1" smtClean="0"/>
              <a:t>dostavi</a:t>
            </a:r>
            <a:r>
              <a:rPr lang="en-US" dirty="0" smtClean="0"/>
              <a:t> </a:t>
            </a:r>
            <a:r>
              <a:rPr lang="en-US" dirty="0" err="1" smtClean="0"/>
              <a:t>svaki</a:t>
            </a:r>
            <a:r>
              <a:rPr lang="en-US" dirty="0" smtClean="0"/>
              <a:t> </a:t>
            </a:r>
            <a:r>
              <a:rPr lang="en-US" dirty="0" err="1" smtClean="0"/>
              <a:t>izveštaj</a:t>
            </a:r>
            <a:r>
              <a:rPr lang="en-US" dirty="0" smtClean="0"/>
              <a:t> </a:t>
            </a:r>
            <a:r>
              <a:rPr lang="en-US" dirty="0" err="1" smtClean="0"/>
              <a:t>veštaka</a:t>
            </a:r>
            <a:r>
              <a:rPr lang="en-US" dirty="0" smtClean="0"/>
              <a:t> </a:t>
            </a:r>
            <a:r>
              <a:rPr lang="en-US" dirty="0" err="1" smtClean="0"/>
              <a:t>ili</a:t>
            </a:r>
            <a:r>
              <a:rPr lang="en-US" dirty="0" smtClean="0"/>
              <a:t> </a:t>
            </a:r>
            <a:r>
              <a:rPr lang="en-US" dirty="0" err="1" smtClean="0"/>
              <a:t>ispravu</a:t>
            </a:r>
            <a:r>
              <a:rPr lang="en-US" dirty="0" smtClean="0"/>
              <a:t> </a:t>
            </a:r>
            <a:r>
              <a:rPr lang="en-US" dirty="0" err="1" smtClean="0"/>
              <a:t>koja</a:t>
            </a:r>
            <a:r>
              <a:rPr lang="en-US" dirty="0" smtClean="0"/>
              <a:t> </a:t>
            </a:r>
            <a:r>
              <a:rPr lang="en-US" dirty="0" err="1" smtClean="0"/>
              <a:t>predstavlja</a:t>
            </a:r>
            <a:r>
              <a:rPr lang="en-US" dirty="0" smtClean="0"/>
              <a:t> </a:t>
            </a:r>
            <a:r>
              <a:rPr lang="en-US" dirty="0" err="1" smtClean="0"/>
              <a:t>dokaz</a:t>
            </a:r>
            <a:r>
              <a:rPr lang="en-US" dirty="0" smtClean="0"/>
              <a:t> (čl.40. </a:t>
            </a:r>
            <a:r>
              <a:rPr lang="sr-Latn-RS" dirty="0" smtClean="0"/>
              <a:t>ZOA</a:t>
            </a:r>
            <a:r>
              <a:rPr lang="en-US" dirty="0" smtClean="0"/>
              <a:t>)</a:t>
            </a:r>
            <a:endParaRPr lang="sr-Latn-CS" dirty="0" smtClean="0"/>
          </a:p>
          <a:p>
            <a:pPr algn="just"/>
            <a:endParaRPr lang="sr-Latn-C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Zabrane</a:t>
            </a:r>
            <a:r>
              <a:rPr lang="en-US" b="1" dirty="0" smtClean="0"/>
              <a:t> </a:t>
            </a:r>
            <a:r>
              <a:rPr lang="en-US" b="1" dirty="0" err="1" smtClean="0"/>
              <a:t>za</a:t>
            </a:r>
            <a:r>
              <a:rPr lang="en-US" b="1" dirty="0" smtClean="0"/>
              <a:t> </a:t>
            </a:r>
            <a:r>
              <a:rPr lang="en-US" b="1" dirty="0" err="1" smtClean="0"/>
              <a:t>arbitre</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dirty="0" err="1" smtClean="0"/>
              <a:t>Arbitri</a:t>
            </a:r>
            <a:r>
              <a:rPr lang="en-US" dirty="0" smtClean="0"/>
              <a:t> ne </a:t>
            </a:r>
            <a:r>
              <a:rPr lang="en-US" dirty="0" err="1" smtClean="0"/>
              <a:t>mogu</a:t>
            </a:r>
            <a:r>
              <a:rPr lang="en-US" dirty="0" smtClean="0"/>
              <a:t> </a:t>
            </a:r>
            <a:r>
              <a:rPr lang="en-US" dirty="0" err="1" smtClean="0"/>
              <a:t>dati</a:t>
            </a:r>
            <a:r>
              <a:rPr lang="en-US" dirty="0" smtClean="0"/>
              <a:t>, </a:t>
            </a:r>
            <a:r>
              <a:rPr lang="en-US" dirty="0" err="1" smtClean="0"/>
              <a:t>pismeno</a:t>
            </a:r>
            <a:r>
              <a:rPr lang="en-US" dirty="0" smtClean="0"/>
              <a:t> </a:t>
            </a:r>
            <a:r>
              <a:rPr lang="en-US" dirty="0" err="1" smtClean="0"/>
              <a:t>ili</a:t>
            </a:r>
            <a:r>
              <a:rPr lang="en-US" dirty="0" smtClean="0"/>
              <a:t> </a:t>
            </a:r>
            <a:r>
              <a:rPr lang="en-US" dirty="0" err="1" smtClean="0"/>
              <a:t>usmeno</a:t>
            </a:r>
            <a:r>
              <a:rPr lang="en-US" dirty="0" smtClean="0"/>
              <a:t>, </a:t>
            </a:r>
            <a:r>
              <a:rPr lang="en-US" dirty="0" err="1" smtClean="0"/>
              <a:t>mišljenje</a:t>
            </a:r>
            <a:r>
              <a:rPr lang="en-US" dirty="0" smtClean="0"/>
              <a:t> </a:t>
            </a:r>
            <a:r>
              <a:rPr lang="en-US" dirty="0" err="1" smtClean="0"/>
              <a:t>ili</a:t>
            </a:r>
            <a:r>
              <a:rPr lang="en-US" dirty="0" smtClean="0"/>
              <a:t> </a:t>
            </a:r>
            <a:r>
              <a:rPr lang="en-US" dirty="0" err="1" smtClean="0"/>
              <a:t>savet</a:t>
            </a:r>
            <a:r>
              <a:rPr lang="en-US" dirty="0" smtClean="0"/>
              <a:t>, </a:t>
            </a:r>
            <a:r>
              <a:rPr lang="en-US" dirty="0" err="1" smtClean="0"/>
              <a:t>niti</a:t>
            </a:r>
            <a:r>
              <a:rPr lang="en-US" dirty="0" smtClean="0"/>
              <a:t> </a:t>
            </a:r>
            <a:r>
              <a:rPr lang="en-US" dirty="0" err="1" smtClean="0"/>
              <a:t>mogu</a:t>
            </a:r>
            <a:r>
              <a:rPr lang="en-US" dirty="0" smtClean="0"/>
              <a:t> </a:t>
            </a:r>
            <a:r>
              <a:rPr lang="en-US" dirty="0" err="1" smtClean="0"/>
              <a:t>biti</a:t>
            </a:r>
            <a:r>
              <a:rPr lang="en-US" dirty="0" smtClean="0"/>
              <a:t> </a:t>
            </a:r>
            <a:r>
              <a:rPr lang="en-US" dirty="0" err="1" smtClean="0"/>
              <a:t>zastupnici</a:t>
            </a:r>
            <a:r>
              <a:rPr lang="en-US" dirty="0" smtClean="0"/>
              <a:t> u </a:t>
            </a:r>
            <a:r>
              <a:rPr lang="en-US" dirty="0" err="1" smtClean="0"/>
              <a:t>sporu</a:t>
            </a:r>
            <a:r>
              <a:rPr lang="en-US" dirty="0" smtClean="0"/>
              <a:t> </a:t>
            </a:r>
            <a:r>
              <a:rPr lang="en-US" dirty="0" err="1" smtClean="0"/>
              <a:t>koji</a:t>
            </a:r>
            <a:r>
              <a:rPr lang="en-US" dirty="0" smtClean="0"/>
              <a:t> se </a:t>
            </a:r>
            <a:r>
              <a:rPr lang="en-US" dirty="0" err="1" smtClean="0"/>
              <a:t>vodi</a:t>
            </a:r>
            <a:r>
              <a:rPr lang="en-US" dirty="0" smtClean="0"/>
              <a:t> </a:t>
            </a:r>
            <a:r>
              <a:rPr lang="en-US" dirty="0" err="1" smtClean="0"/>
              <a:t>pred</a:t>
            </a:r>
            <a:r>
              <a:rPr lang="en-US" dirty="0" smtClean="0"/>
              <a:t> </a:t>
            </a:r>
            <a:r>
              <a:rPr lang="en-US" dirty="0" err="1" smtClean="0"/>
              <a:t>arbitražom</a:t>
            </a:r>
            <a:r>
              <a:rPr lang="en-US" dirty="0" smtClean="0"/>
              <a:t> (čl.22.st.1. </a:t>
            </a:r>
            <a:r>
              <a:rPr lang="en-US" dirty="0" err="1" smtClean="0"/>
              <a:t>Pravilnika</a:t>
            </a:r>
            <a:r>
              <a:rPr lang="en-US" dirty="0" smtClean="0"/>
              <a:t> </a:t>
            </a:r>
            <a:r>
              <a:rPr lang="en-US" dirty="0" err="1" smtClean="0"/>
              <a:t>Stalne</a:t>
            </a:r>
            <a:r>
              <a:rPr lang="en-US" dirty="0" smtClean="0"/>
              <a:t> </a:t>
            </a:r>
            <a:r>
              <a:rPr lang="en-US" dirty="0" err="1" smtClean="0"/>
              <a:t>arbitraže</a:t>
            </a:r>
            <a:r>
              <a:rPr lang="en-US" dirty="0" smtClean="0"/>
              <a:t> </a:t>
            </a:r>
            <a:r>
              <a:rPr lang="en-US" dirty="0" err="1" smtClean="0"/>
              <a:t>pri</a:t>
            </a:r>
            <a:r>
              <a:rPr lang="en-US" dirty="0" smtClean="0"/>
              <a:t> PKS).</a:t>
            </a:r>
            <a:endParaRPr lang="sr-Latn-CS" dirty="0" smtClean="0"/>
          </a:p>
          <a:p>
            <a:pPr algn="just"/>
            <a:r>
              <a:rPr lang="en-US" dirty="0" err="1" smtClean="0"/>
              <a:t>Zaposleni</a:t>
            </a:r>
            <a:r>
              <a:rPr lang="en-US" dirty="0" smtClean="0"/>
              <a:t> </a:t>
            </a:r>
            <a:r>
              <a:rPr lang="en-US" dirty="0" err="1" smtClean="0"/>
              <a:t>kod</a:t>
            </a:r>
            <a:r>
              <a:rPr lang="en-US" dirty="0" smtClean="0"/>
              <a:t> </a:t>
            </a:r>
            <a:r>
              <a:rPr lang="en-US" dirty="0" err="1" smtClean="0"/>
              <a:t>stranaka</a:t>
            </a:r>
            <a:r>
              <a:rPr lang="en-US" dirty="0" smtClean="0"/>
              <a:t>, </a:t>
            </a:r>
            <a:r>
              <a:rPr lang="en-US" dirty="0" err="1" smtClean="0"/>
              <a:t>članovi</a:t>
            </a:r>
            <a:r>
              <a:rPr lang="en-US" dirty="0" smtClean="0"/>
              <a:t> </a:t>
            </a:r>
            <a:r>
              <a:rPr lang="en-US" dirty="0" err="1" smtClean="0"/>
              <a:t>njihovih</a:t>
            </a:r>
            <a:r>
              <a:rPr lang="en-US" dirty="0" smtClean="0"/>
              <a:t> </a:t>
            </a:r>
            <a:r>
              <a:rPr lang="en-US" dirty="0" err="1" smtClean="0"/>
              <a:t>organa</a:t>
            </a:r>
            <a:r>
              <a:rPr lang="en-US" dirty="0" smtClean="0"/>
              <a:t> </a:t>
            </a:r>
            <a:r>
              <a:rPr lang="en-US" dirty="0" err="1" smtClean="0"/>
              <a:t>i</a:t>
            </a:r>
            <a:r>
              <a:rPr lang="en-US" dirty="0" smtClean="0"/>
              <a:t> </a:t>
            </a:r>
            <a:r>
              <a:rPr lang="en-US" dirty="0" err="1" smtClean="0"/>
              <a:t>stalni</a:t>
            </a:r>
            <a:r>
              <a:rPr lang="en-US" dirty="0" smtClean="0"/>
              <a:t> </a:t>
            </a:r>
            <a:r>
              <a:rPr lang="en-US" dirty="0" err="1" smtClean="0"/>
              <a:t>saradnici</a:t>
            </a:r>
            <a:r>
              <a:rPr lang="en-US" dirty="0" smtClean="0"/>
              <a:t>, ne </a:t>
            </a:r>
            <a:r>
              <a:rPr lang="en-US" dirty="0" err="1" smtClean="0"/>
              <a:t>mogu</a:t>
            </a:r>
            <a:r>
              <a:rPr lang="en-US" dirty="0" smtClean="0"/>
              <a:t> </a:t>
            </a:r>
            <a:r>
              <a:rPr lang="en-US" dirty="0" err="1" smtClean="0"/>
              <a:t>biti</a:t>
            </a:r>
            <a:r>
              <a:rPr lang="en-US" dirty="0" smtClean="0"/>
              <a:t> </a:t>
            </a:r>
            <a:r>
              <a:rPr lang="en-US" dirty="0" err="1" smtClean="0"/>
              <a:t>imenovani</a:t>
            </a:r>
            <a:r>
              <a:rPr lang="en-US" dirty="0" smtClean="0"/>
              <a:t> </a:t>
            </a:r>
            <a:r>
              <a:rPr lang="en-US" dirty="0" err="1" smtClean="0"/>
              <a:t>za</a:t>
            </a:r>
            <a:r>
              <a:rPr lang="en-US" dirty="0" smtClean="0"/>
              <a:t> </a:t>
            </a:r>
            <a:r>
              <a:rPr lang="en-US" dirty="0" err="1" smtClean="0"/>
              <a:t>arbitre</a:t>
            </a:r>
            <a:r>
              <a:rPr lang="en-US" dirty="0" smtClean="0"/>
              <a:t> u </a:t>
            </a:r>
            <a:r>
              <a:rPr lang="en-US" dirty="0" err="1" smtClean="0"/>
              <a:t>sporovima</a:t>
            </a:r>
            <a:r>
              <a:rPr lang="en-US" dirty="0" smtClean="0"/>
              <a:t> u </a:t>
            </a:r>
            <a:r>
              <a:rPr lang="en-US" dirty="0" err="1" smtClean="0"/>
              <a:t>kojima</a:t>
            </a:r>
            <a:r>
              <a:rPr lang="en-US" dirty="0" smtClean="0"/>
              <a:t> </a:t>
            </a:r>
            <a:r>
              <a:rPr lang="en-US" dirty="0" err="1" smtClean="0"/>
              <a:t>učestvuju</a:t>
            </a:r>
            <a:r>
              <a:rPr lang="en-US" dirty="0" smtClean="0"/>
              <a:t> </a:t>
            </a:r>
            <a:r>
              <a:rPr lang="en-US" dirty="0" err="1" smtClean="0"/>
              <a:t>te</a:t>
            </a:r>
            <a:r>
              <a:rPr lang="en-US" dirty="0" smtClean="0"/>
              <a:t> </a:t>
            </a:r>
            <a:r>
              <a:rPr lang="en-US" dirty="0" err="1" smtClean="0"/>
              <a:t>stranke</a:t>
            </a:r>
            <a:r>
              <a:rPr lang="en-US" dirty="0" smtClean="0"/>
              <a:t> (čl.22.st.2. </a:t>
            </a:r>
            <a:r>
              <a:rPr lang="en-US" dirty="0" err="1" smtClean="0"/>
              <a:t>Pravilnika</a:t>
            </a:r>
            <a:r>
              <a:rPr lang="en-US" dirty="0" smtClean="0"/>
              <a:t> </a:t>
            </a:r>
            <a:r>
              <a:rPr lang="en-US" dirty="0" err="1" smtClean="0"/>
              <a:t>Stalne</a:t>
            </a:r>
            <a:r>
              <a:rPr lang="en-US" dirty="0" smtClean="0"/>
              <a:t> </a:t>
            </a:r>
            <a:r>
              <a:rPr lang="en-US" dirty="0" err="1" smtClean="0"/>
              <a:t>arbitraže</a:t>
            </a:r>
            <a:r>
              <a:rPr lang="en-US" dirty="0" smtClean="0"/>
              <a:t> </a:t>
            </a:r>
            <a:r>
              <a:rPr lang="en-US" dirty="0" err="1" smtClean="0"/>
              <a:t>pri</a:t>
            </a:r>
            <a:r>
              <a:rPr lang="en-US" dirty="0" smtClean="0"/>
              <a:t> PKS).</a:t>
            </a:r>
            <a:endParaRPr lang="sr-Latn-CS" dirty="0" smtClean="0"/>
          </a:p>
          <a:p>
            <a:pPr algn="just"/>
            <a:endParaRPr lang="sr-Latn-C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Pravne</a:t>
            </a:r>
            <a:r>
              <a:rPr lang="en-US" b="1" dirty="0" smtClean="0"/>
              <a:t> </a:t>
            </a:r>
            <a:r>
              <a:rPr lang="en-US" b="1" dirty="0" err="1" smtClean="0"/>
              <a:t>posledice</a:t>
            </a:r>
            <a:r>
              <a:rPr lang="en-US" b="1" dirty="0" smtClean="0"/>
              <a:t> </a:t>
            </a:r>
            <a:r>
              <a:rPr lang="en-US" b="1" dirty="0" err="1" smtClean="0"/>
              <a:t>povrede</a:t>
            </a:r>
            <a:r>
              <a:rPr lang="en-US" b="1" dirty="0" smtClean="0"/>
              <a:t> </a:t>
            </a:r>
            <a:r>
              <a:rPr lang="en-US" b="1" dirty="0" err="1" smtClean="0"/>
              <a:t>obaveza</a:t>
            </a:r>
            <a:r>
              <a:rPr lang="en-US" b="1" dirty="0" smtClean="0"/>
              <a:t> </a:t>
            </a:r>
            <a:r>
              <a:rPr lang="en-US" b="1" dirty="0" err="1" smtClean="0"/>
              <a:t>od</a:t>
            </a:r>
            <a:r>
              <a:rPr lang="en-US" b="1" dirty="0" smtClean="0"/>
              <a:t> </a:t>
            </a:r>
            <a:r>
              <a:rPr lang="en-US" b="1" dirty="0" err="1" smtClean="0"/>
              <a:t>strane</a:t>
            </a:r>
            <a:r>
              <a:rPr lang="en-US" b="1" dirty="0" smtClean="0"/>
              <a:t> </a:t>
            </a:r>
            <a:r>
              <a:rPr lang="en-US" b="1" dirty="0" err="1" smtClean="0"/>
              <a:t>arbitra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dirty="0" err="1" smtClean="0"/>
              <a:t>Pravne</a:t>
            </a:r>
            <a:r>
              <a:rPr lang="en-US" dirty="0" smtClean="0"/>
              <a:t> </a:t>
            </a:r>
            <a:r>
              <a:rPr lang="en-US" dirty="0" err="1" smtClean="0"/>
              <a:t>posledice</a:t>
            </a:r>
            <a:r>
              <a:rPr lang="en-US" dirty="0" smtClean="0"/>
              <a:t> </a:t>
            </a:r>
            <a:r>
              <a:rPr lang="en-US" dirty="0" err="1" smtClean="0"/>
              <a:t>povrede</a:t>
            </a:r>
            <a:r>
              <a:rPr lang="en-US" dirty="0" smtClean="0"/>
              <a:t> </a:t>
            </a:r>
            <a:r>
              <a:rPr lang="en-US" dirty="0" err="1" smtClean="0"/>
              <a:t>obaveza</a:t>
            </a:r>
            <a:r>
              <a:rPr lang="en-US" dirty="0" smtClean="0"/>
              <a:t> </a:t>
            </a:r>
            <a:r>
              <a:rPr lang="en-US" dirty="0" err="1" smtClean="0"/>
              <a:t>od</a:t>
            </a:r>
            <a:r>
              <a:rPr lang="en-US" dirty="0" smtClean="0"/>
              <a:t> </a:t>
            </a:r>
            <a:r>
              <a:rPr lang="en-US" dirty="0" err="1" smtClean="0"/>
              <a:t>strane</a:t>
            </a:r>
            <a:r>
              <a:rPr lang="en-US" dirty="0" smtClean="0"/>
              <a:t> </a:t>
            </a:r>
            <a:r>
              <a:rPr lang="en-US" dirty="0" err="1" smtClean="0"/>
              <a:t>arbitra</a:t>
            </a:r>
            <a:r>
              <a:rPr lang="en-US" dirty="0" smtClean="0"/>
              <a:t> </a:t>
            </a:r>
            <a:r>
              <a:rPr lang="en-US" dirty="0" err="1" smtClean="0"/>
              <a:t>koje</a:t>
            </a:r>
            <a:r>
              <a:rPr lang="en-US" dirty="0" smtClean="0"/>
              <a:t> </a:t>
            </a:r>
            <a:r>
              <a:rPr lang="en-US" dirty="0" err="1" smtClean="0"/>
              <a:t>pogađaju</a:t>
            </a:r>
            <a:r>
              <a:rPr lang="en-US" dirty="0" smtClean="0"/>
              <a:t> </a:t>
            </a:r>
            <a:r>
              <a:rPr lang="en-US" dirty="0" err="1" smtClean="0"/>
              <a:t>arbitražnu</a:t>
            </a:r>
            <a:r>
              <a:rPr lang="en-US" dirty="0" smtClean="0"/>
              <a:t> </a:t>
            </a:r>
            <a:r>
              <a:rPr lang="en-US" dirty="0" err="1" smtClean="0"/>
              <a:t>odluku</a:t>
            </a:r>
            <a:r>
              <a:rPr lang="en-US" dirty="0" smtClean="0"/>
              <a:t> (</a:t>
            </a:r>
            <a:r>
              <a:rPr lang="en-US" dirty="0" err="1" smtClean="0"/>
              <a:t>mogućnost</a:t>
            </a:r>
            <a:r>
              <a:rPr lang="en-US" dirty="0" smtClean="0"/>
              <a:t> </a:t>
            </a:r>
            <a:r>
              <a:rPr lang="en-US" dirty="0" err="1" smtClean="0"/>
              <a:t>poništaja</a:t>
            </a:r>
            <a:r>
              <a:rPr lang="en-US" dirty="0" smtClean="0"/>
              <a:t> </a:t>
            </a:r>
            <a:r>
              <a:rPr lang="en-US" dirty="0" err="1" smtClean="0"/>
              <a:t>ili</a:t>
            </a:r>
            <a:r>
              <a:rPr lang="en-US" dirty="0" smtClean="0"/>
              <a:t> </a:t>
            </a:r>
            <a:r>
              <a:rPr lang="en-US" dirty="0" err="1" smtClean="0"/>
              <a:t>odbijanja</a:t>
            </a:r>
            <a:r>
              <a:rPr lang="en-US" dirty="0" smtClean="0"/>
              <a:t> </a:t>
            </a:r>
            <a:r>
              <a:rPr lang="en-US" dirty="0" err="1" smtClean="0"/>
              <a:t>priznanja</a:t>
            </a:r>
            <a:r>
              <a:rPr lang="en-US" dirty="0" smtClean="0"/>
              <a:t> </a:t>
            </a:r>
            <a:r>
              <a:rPr lang="en-US" dirty="0" err="1" smtClean="0"/>
              <a:t>i</a:t>
            </a:r>
            <a:r>
              <a:rPr lang="en-US" dirty="0" smtClean="0"/>
              <a:t> </a:t>
            </a:r>
            <a:r>
              <a:rPr lang="en-US" dirty="0" err="1" smtClean="0"/>
              <a:t>izvršenja</a:t>
            </a:r>
            <a:r>
              <a:rPr lang="en-US" dirty="0" smtClean="0"/>
              <a:t> </a:t>
            </a:r>
            <a:r>
              <a:rPr lang="en-US" dirty="0" err="1" smtClean="0"/>
              <a:t>arbitražne</a:t>
            </a:r>
            <a:r>
              <a:rPr lang="en-US" dirty="0" smtClean="0"/>
              <a:t> </a:t>
            </a:r>
            <a:r>
              <a:rPr lang="en-US" dirty="0" err="1" smtClean="0"/>
              <a:t>odluke</a:t>
            </a:r>
            <a:r>
              <a:rPr lang="en-US" dirty="0" smtClean="0"/>
              <a:t> </a:t>
            </a:r>
            <a:r>
              <a:rPr lang="en-US" dirty="0" err="1" smtClean="0"/>
              <a:t>kad</a:t>
            </a:r>
            <a:r>
              <a:rPr lang="en-US" dirty="0" smtClean="0"/>
              <a:t> </a:t>
            </a:r>
            <a:r>
              <a:rPr lang="en-US" dirty="0" err="1" smtClean="0"/>
              <a:t>su</a:t>
            </a:r>
            <a:r>
              <a:rPr lang="en-US" dirty="0" smtClean="0"/>
              <a:t> </a:t>
            </a:r>
            <a:r>
              <a:rPr lang="en-US" dirty="0" err="1" smtClean="0"/>
              <a:t>za</a:t>
            </a:r>
            <a:r>
              <a:rPr lang="en-US" dirty="0" smtClean="0"/>
              <a:t> to </a:t>
            </a:r>
            <a:r>
              <a:rPr lang="en-US" dirty="0" err="1" smtClean="0"/>
              <a:t>ispunjeni</a:t>
            </a:r>
            <a:r>
              <a:rPr lang="en-US" dirty="0" smtClean="0"/>
              <a:t> </a:t>
            </a:r>
            <a:r>
              <a:rPr lang="en-US" dirty="0" err="1" smtClean="0"/>
              <a:t>uslovi</a:t>
            </a:r>
            <a:r>
              <a:rPr lang="en-US" dirty="0" smtClean="0"/>
              <a:t>)</a:t>
            </a:r>
            <a:endParaRPr lang="sr-Latn-CS" dirty="0" smtClean="0"/>
          </a:p>
          <a:p>
            <a:pPr algn="just"/>
            <a:r>
              <a:rPr lang="en-US" dirty="0" err="1" smtClean="0"/>
              <a:t>Pravne</a:t>
            </a:r>
            <a:r>
              <a:rPr lang="en-US" dirty="0" smtClean="0"/>
              <a:t> </a:t>
            </a:r>
            <a:r>
              <a:rPr lang="en-US" dirty="0" err="1" smtClean="0"/>
              <a:t>posledice</a:t>
            </a:r>
            <a:r>
              <a:rPr lang="en-US" dirty="0" smtClean="0"/>
              <a:t> </a:t>
            </a:r>
            <a:r>
              <a:rPr lang="en-US" dirty="0" err="1" smtClean="0"/>
              <a:t>povrede</a:t>
            </a:r>
            <a:r>
              <a:rPr lang="en-US" dirty="0" smtClean="0"/>
              <a:t> </a:t>
            </a:r>
            <a:r>
              <a:rPr lang="en-US" dirty="0" err="1" smtClean="0"/>
              <a:t>obaveza</a:t>
            </a:r>
            <a:r>
              <a:rPr lang="en-US" dirty="0" smtClean="0"/>
              <a:t> </a:t>
            </a:r>
            <a:r>
              <a:rPr lang="en-US" dirty="0" err="1" smtClean="0"/>
              <a:t>od</a:t>
            </a:r>
            <a:r>
              <a:rPr lang="en-US" dirty="0" smtClean="0"/>
              <a:t> </a:t>
            </a:r>
            <a:r>
              <a:rPr lang="en-US" dirty="0" err="1" smtClean="0"/>
              <a:t>strane</a:t>
            </a:r>
            <a:r>
              <a:rPr lang="en-US" dirty="0" smtClean="0"/>
              <a:t> </a:t>
            </a:r>
            <a:r>
              <a:rPr lang="en-US" dirty="0" err="1" smtClean="0"/>
              <a:t>arbitra</a:t>
            </a:r>
            <a:r>
              <a:rPr lang="en-US" dirty="0" smtClean="0"/>
              <a:t> </a:t>
            </a:r>
            <a:r>
              <a:rPr lang="en-US" dirty="0" err="1" smtClean="0"/>
              <a:t>koje</a:t>
            </a:r>
            <a:r>
              <a:rPr lang="en-US" dirty="0" smtClean="0"/>
              <a:t> se </a:t>
            </a:r>
            <a:r>
              <a:rPr lang="en-US" dirty="0" err="1" smtClean="0"/>
              <a:t>odnose</a:t>
            </a:r>
            <a:r>
              <a:rPr lang="en-US" dirty="0" smtClean="0"/>
              <a:t> </a:t>
            </a:r>
            <a:r>
              <a:rPr lang="en-US" dirty="0" err="1" smtClean="0"/>
              <a:t>na</a:t>
            </a:r>
            <a:r>
              <a:rPr lang="en-US" dirty="0" smtClean="0"/>
              <a:t> </a:t>
            </a:r>
            <a:r>
              <a:rPr lang="en-US" dirty="0" err="1" smtClean="0"/>
              <a:t>samog</a:t>
            </a:r>
            <a:r>
              <a:rPr lang="en-US" dirty="0" smtClean="0"/>
              <a:t> </a:t>
            </a:r>
            <a:r>
              <a:rPr lang="en-US" dirty="0" err="1" smtClean="0"/>
              <a:t>arbitra</a:t>
            </a:r>
            <a:r>
              <a:rPr lang="en-US" dirty="0" smtClean="0"/>
              <a:t> (</a:t>
            </a:r>
            <a:r>
              <a:rPr lang="en-US" dirty="0" err="1" smtClean="0"/>
              <a:t>izuzeće</a:t>
            </a:r>
            <a:r>
              <a:rPr lang="en-US" dirty="0" smtClean="0"/>
              <a:t> </a:t>
            </a:r>
            <a:r>
              <a:rPr lang="en-US" dirty="0" err="1" smtClean="0"/>
              <a:t>arbitra</a:t>
            </a:r>
            <a:r>
              <a:rPr lang="en-US" dirty="0" smtClean="0"/>
              <a:t>, </a:t>
            </a:r>
            <a:r>
              <a:rPr lang="en-US" dirty="0" err="1" smtClean="0"/>
              <a:t>prestanak</a:t>
            </a:r>
            <a:r>
              <a:rPr lang="en-US" dirty="0" smtClean="0"/>
              <a:t> </a:t>
            </a:r>
            <a:r>
              <a:rPr lang="en-US" dirty="0" err="1" smtClean="0"/>
              <a:t>dužnosti</a:t>
            </a:r>
            <a:r>
              <a:rPr lang="en-US" dirty="0" smtClean="0"/>
              <a:t> </a:t>
            </a:r>
            <a:r>
              <a:rPr lang="en-US" dirty="0" err="1" smtClean="0"/>
              <a:t>arbitra</a:t>
            </a:r>
            <a:r>
              <a:rPr lang="en-US" dirty="0" smtClean="0"/>
              <a:t> </a:t>
            </a:r>
            <a:r>
              <a:rPr lang="en-US" dirty="0" err="1" smtClean="0"/>
              <a:t>putem</a:t>
            </a:r>
            <a:r>
              <a:rPr lang="en-US" dirty="0" smtClean="0"/>
              <a:t> </a:t>
            </a:r>
            <a:r>
              <a:rPr lang="en-US" dirty="0" err="1" smtClean="0"/>
              <a:t>povlačenja</a:t>
            </a:r>
            <a:r>
              <a:rPr lang="en-US" dirty="0" smtClean="0"/>
              <a:t> </a:t>
            </a:r>
            <a:r>
              <a:rPr lang="en-US" dirty="0" err="1" smtClean="0"/>
              <a:t>i</a:t>
            </a:r>
            <a:r>
              <a:rPr lang="en-US" dirty="0" smtClean="0"/>
              <a:t> </a:t>
            </a:r>
            <a:r>
              <a:rPr lang="en-US" dirty="0" err="1" smtClean="0"/>
              <a:t>opoziva</a:t>
            </a:r>
            <a:r>
              <a:rPr lang="en-US" dirty="0" smtClean="0"/>
              <a:t>, </a:t>
            </a:r>
            <a:r>
              <a:rPr lang="en-US" dirty="0" err="1" smtClean="0"/>
              <a:t>kao</a:t>
            </a:r>
            <a:r>
              <a:rPr lang="en-US" dirty="0" smtClean="0"/>
              <a:t> </a:t>
            </a:r>
            <a:r>
              <a:rPr lang="en-US" dirty="0" err="1" smtClean="0"/>
              <a:t>i</a:t>
            </a:r>
            <a:r>
              <a:rPr lang="en-US" dirty="0" smtClean="0"/>
              <a:t> </a:t>
            </a:r>
            <a:r>
              <a:rPr lang="en-US" dirty="0" err="1" smtClean="0"/>
              <a:t>njegova</a:t>
            </a:r>
            <a:r>
              <a:rPr lang="en-US" dirty="0" smtClean="0"/>
              <a:t> </a:t>
            </a:r>
            <a:r>
              <a:rPr lang="en-US" dirty="0" err="1" smtClean="0"/>
              <a:t>građanskopravna</a:t>
            </a:r>
            <a:r>
              <a:rPr lang="en-US" dirty="0" smtClean="0"/>
              <a:t> </a:t>
            </a:r>
            <a:r>
              <a:rPr lang="en-US" dirty="0" err="1" smtClean="0"/>
              <a:t>odgovornost</a:t>
            </a:r>
            <a:r>
              <a:rPr lang="en-US" dirty="0" smtClean="0"/>
              <a:t>)</a:t>
            </a:r>
            <a:r>
              <a:rPr lang="sr-Latn-RS" dirty="0" smtClean="0"/>
              <a:t>.</a:t>
            </a:r>
            <a:endParaRPr lang="sr-Latn-CS" dirty="0" smtClean="0"/>
          </a:p>
          <a:p>
            <a:pPr algn="just"/>
            <a:endParaRPr lang="sr-Latn-C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Izuzeće</a:t>
            </a:r>
            <a:r>
              <a:rPr lang="en-US" b="1" dirty="0" smtClean="0"/>
              <a:t> </a:t>
            </a:r>
            <a:r>
              <a:rPr lang="en-US" b="1" dirty="0" err="1" smtClean="0"/>
              <a:t>arbitara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928670"/>
            <a:ext cx="8572528" cy="6286544"/>
          </a:xfrm>
        </p:spPr>
        <p:txBody>
          <a:bodyPr>
            <a:normAutofit fontScale="85000" lnSpcReduction="10000"/>
          </a:bodyPr>
          <a:lstStyle/>
          <a:p>
            <a:pPr algn="just"/>
            <a:r>
              <a:rPr lang="en-US" b="1" dirty="0" err="1" smtClean="0"/>
              <a:t>Član</a:t>
            </a:r>
            <a:r>
              <a:rPr lang="en-US" b="1" dirty="0" smtClean="0"/>
              <a:t> 23. </a:t>
            </a:r>
            <a:r>
              <a:rPr lang="sr-Latn-RS" b="1" dirty="0" smtClean="0"/>
              <a:t>ZOA</a:t>
            </a:r>
            <a:endParaRPr lang="sr-Latn-CS" dirty="0" smtClean="0"/>
          </a:p>
          <a:p>
            <a:pPr algn="just"/>
            <a:r>
              <a:rPr lang="en-US" dirty="0" err="1" smtClean="0"/>
              <a:t>Izuzeće</a:t>
            </a:r>
            <a:r>
              <a:rPr lang="en-US" dirty="0" smtClean="0"/>
              <a:t> </a:t>
            </a:r>
            <a:r>
              <a:rPr lang="en-US" dirty="0" err="1" smtClean="0"/>
              <a:t>arbitra</a:t>
            </a:r>
            <a:r>
              <a:rPr lang="en-US" dirty="0" smtClean="0"/>
              <a:t> </a:t>
            </a:r>
            <a:r>
              <a:rPr lang="en-US" dirty="0" err="1" smtClean="0"/>
              <a:t>može</a:t>
            </a:r>
            <a:r>
              <a:rPr lang="en-US" dirty="0" smtClean="0"/>
              <a:t> se </a:t>
            </a:r>
            <a:r>
              <a:rPr lang="en-US" dirty="0" err="1" smtClean="0"/>
              <a:t>tražiti</a:t>
            </a:r>
            <a:r>
              <a:rPr lang="en-US" dirty="0" smtClean="0"/>
              <a:t> </a:t>
            </a:r>
            <a:r>
              <a:rPr lang="en-US" dirty="0" err="1" smtClean="0"/>
              <a:t>samo</a:t>
            </a:r>
            <a:r>
              <a:rPr lang="en-US" dirty="0" smtClean="0"/>
              <a:t> </a:t>
            </a:r>
            <a:r>
              <a:rPr lang="en-US" dirty="0" err="1" smtClean="0"/>
              <a:t>ako</a:t>
            </a:r>
            <a:r>
              <a:rPr lang="en-US" dirty="0" smtClean="0"/>
              <a:t> </a:t>
            </a:r>
            <a:r>
              <a:rPr lang="en-US" dirty="0" err="1" smtClean="0"/>
              <a:t>postoje</a:t>
            </a:r>
            <a:r>
              <a:rPr lang="en-US" dirty="0" smtClean="0"/>
              <a:t> </a:t>
            </a:r>
            <a:r>
              <a:rPr lang="en-US" dirty="0" err="1" smtClean="0"/>
              <a:t>činjenice</a:t>
            </a:r>
            <a:r>
              <a:rPr lang="en-US" dirty="0" smtClean="0"/>
              <a:t> </a:t>
            </a:r>
            <a:r>
              <a:rPr lang="en-US" dirty="0" err="1" smtClean="0"/>
              <a:t>koje</a:t>
            </a:r>
            <a:r>
              <a:rPr lang="en-US" dirty="0" smtClean="0"/>
              <a:t> </a:t>
            </a:r>
            <a:r>
              <a:rPr lang="en-US" dirty="0" err="1" smtClean="0"/>
              <a:t>mogu</a:t>
            </a:r>
            <a:r>
              <a:rPr lang="en-US" dirty="0" smtClean="0"/>
              <a:t> </a:t>
            </a:r>
            <a:r>
              <a:rPr lang="en-US" dirty="0" err="1" smtClean="0"/>
              <a:t>opravdano</a:t>
            </a:r>
            <a:r>
              <a:rPr lang="en-US" dirty="0" smtClean="0"/>
              <a:t> </a:t>
            </a:r>
            <a:r>
              <a:rPr lang="en-US" dirty="0" err="1" smtClean="0"/>
              <a:t>izazvati</a:t>
            </a:r>
            <a:r>
              <a:rPr lang="en-US" dirty="0" smtClean="0"/>
              <a:t> </a:t>
            </a:r>
            <a:r>
              <a:rPr lang="en-US" dirty="0" err="1" smtClean="0"/>
              <a:t>sumnju</a:t>
            </a:r>
            <a:r>
              <a:rPr lang="en-US" dirty="0" smtClean="0"/>
              <a:t> u </a:t>
            </a:r>
            <a:r>
              <a:rPr lang="en-US" dirty="0" err="1" smtClean="0"/>
              <a:t>njegovu</a:t>
            </a:r>
            <a:r>
              <a:rPr lang="en-US" dirty="0" smtClean="0"/>
              <a:t> </a:t>
            </a:r>
            <a:r>
              <a:rPr lang="en-US" dirty="0" err="1" smtClean="0"/>
              <a:t>nepristrasnost</a:t>
            </a:r>
            <a:r>
              <a:rPr lang="en-US" dirty="0" smtClean="0"/>
              <a:t> </a:t>
            </a:r>
            <a:r>
              <a:rPr lang="en-US" dirty="0" err="1" smtClean="0"/>
              <a:t>ili</a:t>
            </a:r>
            <a:r>
              <a:rPr lang="en-US" dirty="0" smtClean="0"/>
              <a:t> </a:t>
            </a:r>
            <a:r>
              <a:rPr lang="en-US" dirty="0" err="1" smtClean="0"/>
              <a:t>nezavisnost</a:t>
            </a:r>
            <a:r>
              <a:rPr lang="en-US" dirty="0" smtClean="0"/>
              <a:t> </a:t>
            </a:r>
            <a:r>
              <a:rPr lang="en-US" dirty="0" err="1" smtClean="0"/>
              <a:t>ili</a:t>
            </a:r>
            <a:r>
              <a:rPr lang="en-US" dirty="0" smtClean="0"/>
              <a:t> </a:t>
            </a:r>
            <a:r>
              <a:rPr lang="en-US" dirty="0" err="1" smtClean="0"/>
              <a:t>ako</a:t>
            </a:r>
            <a:r>
              <a:rPr lang="en-US" dirty="0" smtClean="0"/>
              <a:t> on </a:t>
            </a:r>
            <a:r>
              <a:rPr lang="en-US" dirty="0" err="1" smtClean="0"/>
              <a:t>nema</a:t>
            </a:r>
            <a:r>
              <a:rPr lang="en-US" dirty="0" smtClean="0"/>
              <a:t> </a:t>
            </a:r>
            <a:r>
              <a:rPr lang="en-US" dirty="0" err="1" smtClean="0"/>
              <a:t>svojstva</a:t>
            </a:r>
            <a:r>
              <a:rPr lang="en-US" dirty="0" smtClean="0"/>
              <a:t> </a:t>
            </a:r>
            <a:r>
              <a:rPr lang="en-US" dirty="0" err="1" smtClean="0"/>
              <a:t>koja</a:t>
            </a:r>
            <a:r>
              <a:rPr lang="en-US" dirty="0" smtClean="0"/>
              <a:t> </a:t>
            </a:r>
            <a:r>
              <a:rPr lang="en-US" dirty="0" err="1" smtClean="0"/>
              <a:t>su</a:t>
            </a:r>
            <a:r>
              <a:rPr lang="en-US" dirty="0" smtClean="0"/>
              <a:t> </a:t>
            </a:r>
            <a:r>
              <a:rPr lang="en-US" dirty="0" err="1" smtClean="0"/>
              <a:t>stranke</a:t>
            </a:r>
            <a:r>
              <a:rPr lang="en-US" dirty="0" smtClean="0"/>
              <a:t> </a:t>
            </a:r>
            <a:r>
              <a:rPr lang="en-US" dirty="0" err="1" smtClean="0"/>
              <a:t>sporazumom</a:t>
            </a:r>
            <a:r>
              <a:rPr lang="en-US" dirty="0" smtClean="0"/>
              <a:t> </a:t>
            </a:r>
            <a:r>
              <a:rPr lang="en-US" dirty="0" err="1" smtClean="0"/>
              <a:t>utvrdile</a:t>
            </a:r>
            <a:r>
              <a:rPr lang="en-US" dirty="0" smtClean="0"/>
              <a:t>.</a:t>
            </a:r>
            <a:endParaRPr lang="sr-Latn-CS" dirty="0" smtClean="0"/>
          </a:p>
          <a:p>
            <a:pPr algn="just"/>
            <a:r>
              <a:rPr lang="en-US" i="1" dirty="0" err="1" smtClean="0"/>
              <a:t>Postupak</a:t>
            </a:r>
            <a:r>
              <a:rPr lang="en-US" i="1" dirty="0" smtClean="0"/>
              <a:t> </a:t>
            </a:r>
            <a:r>
              <a:rPr lang="en-US" i="1" dirty="0" err="1" smtClean="0"/>
              <a:t>izuzeća</a:t>
            </a:r>
            <a:r>
              <a:rPr lang="en-US" i="1" dirty="0" smtClean="0"/>
              <a:t> </a:t>
            </a:r>
            <a:r>
              <a:rPr lang="en-US" i="1" dirty="0" err="1" smtClean="0"/>
              <a:t>arbitra</a:t>
            </a:r>
            <a:endParaRPr lang="sr-Latn-CS" dirty="0" smtClean="0"/>
          </a:p>
          <a:p>
            <a:pPr algn="just"/>
            <a:r>
              <a:rPr lang="en-US" b="1" dirty="0" err="1" smtClean="0"/>
              <a:t>član</a:t>
            </a:r>
            <a:r>
              <a:rPr lang="en-US" b="1" dirty="0" smtClean="0"/>
              <a:t> 24. </a:t>
            </a:r>
            <a:r>
              <a:rPr lang="sr-Latn-RS" b="1" dirty="0" smtClean="0"/>
              <a:t>ZOA</a:t>
            </a:r>
            <a:endParaRPr lang="sr-Latn-CS" dirty="0" smtClean="0"/>
          </a:p>
          <a:p>
            <a:pPr algn="just"/>
            <a:r>
              <a:rPr lang="en-US" dirty="0" smtClean="0"/>
              <a:t>1)</a:t>
            </a:r>
            <a:r>
              <a:rPr lang="en-US" dirty="0" err="1" smtClean="0"/>
              <a:t>Ako</a:t>
            </a:r>
            <a:r>
              <a:rPr lang="en-US" dirty="0" smtClean="0"/>
              <a:t> se </a:t>
            </a:r>
            <a:r>
              <a:rPr lang="en-US" dirty="0" err="1" smtClean="0"/>
              <a:t>stranke</a:t>
            </a:r>
            <a:r>
              <a:rPr lang="en-US" dirty="0" smtClean="0"/>
              <a:t> </a:t>
            </a:r>
            <a:r>
              <a:rPr lang="en-US" dirty="0" err="1" smtClean="0"/>
              <a:t>nisu</a:t>
            </a:r>
            <a:r>
              <a:rPr lang="en-US" dirty="0" smtClean="0"/>
              <a:t> </a:t>
            </a:r>
            <a:r>
              <a:rPr lang="en-US" dirty="0" err="1" smtClean="0"/>
              <a:t>drukčije</a:t>
            </a:r>
            <a:r>
              <a:rPr lang="en-US" dirty="0" smtClean="0"/>
              <a:t> </a:t>
            </a:r>
            <a:r>
              <a:rPr lang="en-US" dirty="0" err="1" smtClean="0"/>
              <a:t>sporazumele</a:t>
            </a:r>
            <a:r>
              <a:rPr lang="en-US" dirty="0" smtClean="0"/>
              <a:t>, </a:t>
            </a:r>
            <a:r>
              <a:rPr lang="en-US" dirty="0" err="1" smtClean="0"/>
              <a:t>zahtev</a:t>
            </a:r>
            <a:r>
              <a:rPr lang="en-US" dirty="0" smtClean="0"/>
              <a:t> </a:t>
            </a:r>
            <a:r>
              <a:rPr lang="en-US" dirty="0" err="1" smtClean="0"/>
              <a:t>za</a:t>
            </a:r>
            <a:r>
              <a:rPr lang="en-US" dirty="0" smtClean="0"/>
              <a:t> </a:t>
            </a:r>
            <a:r>
              <a:rPr lang="en-US" dirty="0" err="1" smtClean="0"/>
              <a:t>izuzeće</a:t>
            </a:r>
            <a:r>
              <a:rPr lang="en-US" dirty="0" smtClean="0"/>
              <a:t> </a:t>
            </a:r>
            <a:r>
              <a:rPr lang="en-US" dirty="0" err="1" smtClean="0"/>
              <a:t>arbitra</a:t>
            </a:r>
            <a:r>
              <a:rPr lang="en-US" dirty="0" smtClean="0"/>
              <a:t> </a:t>
            </a:r>
            <a:r>
              <a:rPr lang="en-US" dirty="0" err="1" smtClean="0"/>
              <a:t>stranka</a:t>
            </a:r>
            <a:r>
              <a:rPr lang="en-US" dirty="0" smtClean="0"/>
              <a:t> </a:t>
            </a:r>
            <a:r>
              <a:rPr lang="en-US" dirty="0" err="1" smtClean="0"/>
              <a:t>podnosi</a:t>
            </a:r>
            <a:r>
              <a:rPr lang="en-US" dirty="0" smtClean="0"/>
              <a:t> u </a:t>
            </a:r>
            <a:r>
              <a:rPr lang="en-US" dirty="0" err="1" smtClean="0"/>
              <a:t>pismenoj</a:t>
            </a:r>
            <a:r>
              <a:rPr lang="en-US" dirty="0" smtClean="0"/>
              <a:t> </a:t>
            </a:r>
            <a:r>
              <a:rPr lang="en-US" dirty="0" err="1" smtClean="0"/>
              <a:t>formi</a:t>
            </a:r>
            <a:r>
              <a:rPr lang="en-US" dirty="0" smtClean="0"/>
              <a:t> u </a:t>
            </a:r>
            <a:r>
              <a:rPr lang="en-US" dirty="0" err="1" smtClean="0"/>
              <a:t>roku</a:t>
            </a:r>
            <a:r>
              <a:rPr lang="en-US" dirty="0" smtClean="0"/>
              <a:t> </a:t>
            </a:r>
            <a:r>
              <a:rPr lang="en-US" dirty="0" err="1" smtClean="0"/>
              <a:t>od</a:t>
            </a:r>
            <a:r>
              <a:rPr lang="en-US" dirty="0" smtClean="0"/>
              <a:t> 15 </a:t>
            </a:r>
            <a:r>
              <a:rPr lang="en-US" dirty="0" err="1" smtClean="0"/>
              <a:t>dana</a:t>
            </a:r>
            <a:r>
              <a:rPr lang="en-US" dirty="0" smtClean="0"/>
              <a:t> </a:t>
            </a:r>
            <a:r>
              <a:rPr lang="en-US" dirty="0" err="1" smtClean="0"/>
              <a:t>od</a:t>
            </a:r>
            <a:r>
              <a:rPr lang="en-US" dirty="0" smtClean="0"/>
              <a:t> </a:t>
            </a:r>
            <a:r>
              <a:rPr lang="en-US" dirty="0" err="1" smtClean="0"/>
              <a:t>dana</a:t>
            </a:r>
            <a:r>
              <a:rPr lang="en-US" dirty="0" smtClean="0"/>
              <a:t> </a:t>
            </a:r>
            <a:r>
              <a:rPr lang="en-US" dirty="0" err="1" smtClean="0"/>
              <a:t>kada</a:t>
            </a:r>
            <a:r>
              <a:rPr lang="en-US" dirty="0" smtClean="0"/>
              <a:t> je </a:t>
            </a:r>
            <a:r>
              <a:rPr lang="en-US" dirty="0" err="1" smtClean="0"/>
              <a:t>saznala</a:t>
            </a:r>
            <a:r>
              <a:rPr lang="en-US" dirty="0" smtClean="0"/>
              <a:t> </a:t>
            </a:r>
            <a:r>
              <a:rPr lang="en-US" dirty="0" err="1" smtClean="0"/>
              <a:t>za</a:t>
            </a:r>
            <a:r>
              <a:rPr lang="en-US" dirty="0" smtClean="0"/>
              <a:t> </a:t>
            </a:r>
            <a:r>
              <a:rPr lang="en-US" dirty="0" err="1" smtClean="0"/>
              <a:t>imenovanje</a:t>
            </a:r>
            <a:r>
              <a:rPr lang="en-US" dirty="0" smtClean="0"/>
              <a:t> </a:t>
            </a:r>
            <a:r>
              <a:rPr lang="en-US" dirty="0" err="1" smtClean="0"/>
              <a:t>arbitra</a:t>
            </a:r>
            <a:r>
              <a:rPr lang="en-US" dirty="0" smtClean="0"/>
              <a:t> </a:t>
            </a:r>
            <a:r>
              <a:rPr lang="en-US" dirty="0" err="1" smtClean="0"/>
              <a:t>ili</a:t>
            </a:r>
            <a:r>
              <a:rPr lang="en-US" dirty="0" smtClean="0"/>
              <a:t> </a:t>
            </a:r>
            <a:r>
              <a:rPr lang="en-US" dirty="0" err="1" smtClean="0"/>
              <a:t>za</a:t>
            </a:r>
            <a:r>
              <a:rPr lang="en-US" dirty="0" smtClean="0"/>
              <a:t> </a:t>
            </a:r>
            <a:r>
              <a:rPr lang="en-US" dirty="0" err="1" smtClean="0"/>
              <a:t>razloge</a:t>
            </a:r>
            <a:r>
              <a:rPr lang="en-US" dirty="0" smtClean="0"/>
              <a:t> </a:t>
            </a:r>
            <a:r>
              <a:rPr lang="en-US" dirty="0" err="1" smtClean="0"/>
              <a:t>za</a:t>
            </a:r>
            <a:r>
              <a:rPr lang="en-US" dirty="0" smtClean="0"/>
              <a:t> </a:t>
            </a:r>
            <a:r>
              <a:rPr lang="en-US" dirty="0" err="1" smtClean="0"/>
              <a:t>izuzeće</a:t>
            </a:r>
            <a:r>
              <a:rPr lang="en-US" dirty="0" smtClean="0"/>
              <a:t>.</a:t>
            </a:r>
            <a:endParaRPr lang="sr-Latn-CS" dirty="0" smtClean="0"/>
          </a:p>
          <a:p>
            <a:pPr algn="just"/>
            <a:r>
              <a:rPr lang="en-US" dirty="0" smtClean="0"/>
              <a:t>2)</a:t>
            </a:r>
            <a:r>
              <a:rPr lang="en-US" dirty="0" err="1" smtClean="0"/>
              <a:t>Stranka</a:t>
            </a:r>
            <a:r>
              <a:rPr lang="en-US" dirty="0" smtClean="0"/>
              <a:t> </a:t>
            </a:r>
            <a:r>
              <a:rPr lang="en-US" dirty="0" err="1" smtClean="0"/>
              <a:t>koja</a:t>
            </a:r>
            <a:r>
              <a:rPr lang="en-US" dirty="0" smtClean="0"/>
              <a:t> je </a:t>
            </a:r>
            <a:r>
              <a:rPr lang="en-US" dirty="0" err="1" smtClean="0"/>
              <a:t>sama</a:t>
            </a:r>
            <a:r>
              <a:rPr lang="en-US" dirty="0" smtClean="0"/>
              <a:t> </a:t>
            </a:r>
            <a:r>
              <a:rPr lang="en-US" dirty="0" err="1" smtClean="0"/>
              <a:t>ili</a:t>
            </a:r>
            <a:r>
              <a:rPr lang="en-US" dirty="0" smtClean="0"/>
              <a:t> </a:t>
            </a:r>
            <a:r>
              <a:rPr lang="en-US" dirty="0" err="1" smtClean="0"/>
              <a:t>sa</a:t>
            </a:r>
            <a:r>
              <a:rPr lang="en-US" dirty="0" smtClean="0"/>
              <a:t> </a:t>
            </a:r>
            <a:r>
              <a:rPr lang="en-US" dirty="0" err="1" smtClean="0"/>
              <a:t>protivnom</a:t>
            </a:r>
            <a:r>
              <a:rPr lang="en-US" dirty="0" smtClean="0"/>
              <a:t> </a:t>
            </a:r>
            <a:r>
              <a:rPr lang="en-US" dirty="0" err="1" smtClean="0"/>
              <a:t>strankom</a:t>
            </a:r>
            <a:r>
              <a:rPr lang="en-US" dirty="0" smtClean="0"/>
              <a:t> </a:t>
            </a:r>
            <a:r>
              <a:rPr lang="en-US" dirty="0" err="1" smtClean="0"/>
              <a:t>imenovala</a:t>
            </a:r>
            <a:r>
              <a:rPr lang="en-US" dirty="0" smtClean="0"/>
              <a:t> </a:t>
            </a:r>
            <a:r>
              <a:rPr lang="en-US" dirty="0" err="1" smtClean="0"/>
              <a:t>arbitra</a:t>
            </a:r>
            <a:r>
              <a:rPr lang="en-US" dirty="0" smtClean="0"/>
              <a:t> </a:t>
            </a:r>
            <a:r>
              <a:rPr lang="en-US" dirty="0" err="1" smtClean="0"/>
              <a:t>može</a:t>
            </a:r>
            <a:r>
              <a:rPr lang="en-US" dirty="0" smtClean="0"/>
              <a:t> </a:t>
            </a:r>
            <a:r>
              <a:rPr lang="en-US" dirty="0" err="1" smtClean="0"/>
              <a:t>zahtevati</a:t>
            </a:r>
            <a:r>
              <a:rPr lang="en-US" dirty="0" smtClean="0"/>
              <a:t> </a:t>
            </a:r>
            <a:r>
              <a:rPr lang="en-US" dirty="0" err="1" smtClean="0"/>
              <a:t>njegovo</a:t>
            </a:r>
            <a:r>
              <a:rPr lang="en-US" dirty="0" smtClean="0"/>
              <a:t> </a:t>
            </a:r>
            <a:r>
              <a:rPr lang="en-US" dirty="0" err="1" smtClean="0"/>
              <a:t>izuzeće</a:t>
            </a:r>
            <a:r>
              <a:rPr lang="en-US" dirty="0" smtClean="0"/>
              <a:t> </a:t>
            </a:r>
            <a:r>
              <a:rPr lang="en-US" dirty="0" err="1" smtClean="0"/>
              <a:t>samo</a:t>
            </a:r>
            <a:r>
              <a:rPr lang="en-US" dirty="0" smtClean="0"/>
              <a:t> </a:t>
            </a:r>
            <a:r>
              <a:rPr lang="en-US" dirty="0" err="1" smtClean="0"/>
              <a:t>ako</a:t>
            </a:r>
            <a:r>
              <a:rPr lang="en-US" dirty="0" smtClean="0"/>
              <a:t> je </a:t>
            </a:r>
            <a:r>
              <a:rPr lang="en-US" dirty="0" err="1" smtClean="0"/>
              <a:t>razlog</a:t>
            </a:r>
            <a:r>
              <a:rPr lang="en-US" dirty="0" smtClean="0"/>
              <a:t> </a:t>
            </a:r>
            <a:r>
              <a:rPr lang="en-US" dirty="0" err="1" smtClean="0"/>
              <a:t>za</a:t>
            </a:r>
            <a:r>
              <a:rPr lang="en-US" dirty="0" smtClean="0"/>
              <a:t> </a:t>
            </a:r>
            <a:r>
              <a:rPr lang="en-US" dirty="0" err="1" smtClean="0"/>
              <a:t>izuzeće</a:t>
            </a:r>
            <a:r>
              <a:rPr lang="en-US" dirty="0" smtClean="0"/>
              <a:t> </a:t>
            </a:r>
            <a:r>
              <a:rPr lang="en-US" dirty="0" err="1" smtClean="0"/>
              <a:t>nastao</a:t>
            </a:r>
            <a:r>
              <a:rPr lang="en-US" dirty="0" smtClean="0"/>
              <a:t> </a:t>
            </a:r>
            <a:r>
              <a:rPr lang="en-US" dirty="0" err="1" smtClean="0"/>
              <a:t>ili</a:t>
            </a:r>
            <a:r>
              <a:rPr lang="en-US" dirty="0" smtClean="0"/>
              <a:t> je </a:t>
            </a:r>
            <a:r>
              <a:rPr lang="en-US" dirty="0" err="1" smtClean="0"/>
              <a:t>stranka</a:t>
            </a:r>
            <a:r>
              <a:rPr lang="en-US" dirty="0" smtClean="0"/>
              <a:t> </a:t>
            </a:r>
            <a:r>
              <a:rPr lang="en-US" dirty="0" err="1" smtClean="0"/>
              <a:t>za</a:t>
            </a:r>
            <a:r>
              <a:rPr lang="en-US" dirty="0" smtClean="0"/>
              <a:t> </a:t>
            </a:r>
            <a:r>
              <a:rPr lang="en-US" dirty="0" err="1" smtClean="0"/>
              <a:t>njega</a:t>
            </a:r>
            <a:r>
              <a:rPr lang="en-US" dirty="0" smtClean="0"/>
              <a:t> </a:t>
            </a:r>
            <a:r>
              <a:rPr lang="en-US" dirty="0" err="1" smtClean="0"/>
              <a:t>saznala</a:t>
            </a:r>
            <a:r>
              <a:rPr lang="en-US" dirty="0" smtClean="0"/>
              <a:t> </a:t>
            </a:r>
            <a:r>
              <a:rPr lang="en-US" dirty="0" err="1" smtClean="0"/>
              <a:t>pošto</a:t>
            </a:r>
            <a:r>
              <a:rPr lang="en-US" dirty="0" smtClean="0"/>
              <a:t> je </a:t>
            </a:r>
            <a:r>
              <a:rPr lang="en-US" dirty="0" err="1" smtClean="0"/>
              <a:t>arbitar</a:t>
            </a:r>
            <a:r>
              <a:rPr lang="en-US" dirty="0" smtClean="0"/>
              <a:t> </a:t>
            </a:r>
            <a:r>
              <a:rPr lang="en-US" dirty="0" err="1" smtClean="0"/>
              <a:t>imenovan</a:t>
            </a:r>
            <a:r>
              <a:rPr lang="en-US" dirty="0" smtClean="0"/>
              <a:t>.</a:t>
            </a:r>
            <a:endParaRPr lang="sr-Latn-CS" dirty="0" smtClean="0"/>
          </a:p>
          <a:p>
            <a:pPr algn="just"/>
            <a:r>
              <a:rPr lang="en-US" dirty="0" smtClean="0"/>
              <a:t>3)</a:t>
            </a:r>
            <a:r>
              <a:rPr lang="en-US" dirty="0" err="1" smtClean="0"/>
              <a:t>Ako</a:t>
            </a:r>
            <a:r>
              <a:rPr lang="en-US" dirty="0" smtClean="0"/>
              <a:t> se </a:t>
            </a:r>
            <a:r>
              <a:rPr lang="en-US" dirty="0" err="1" smtClean="0"/>
              <a:t>stranke</a:t>
            </a:r>
            <a:r>
              <a:rPr lang="en-US" dirty="0" smtClean="0"/>
              <a:t> </a:t>
            </a:r>
            <a:r>
              <a:rPr lang="en-US" dirty="0" err="1" smtClean="0"/>
              <a:t>nisu</a:t>
            </a:r>
            <a:r>
              <a:rPr lang="en-US" dirty="0" smtClean="0"/>
              <a:t> </a:t>
            </a:r>
            <a:r>
              <a:rPr lang="en-US" dirty="0" err="1" smtClean="0"/>
              <a:t>drukčije</a:t>
            </a:r>
            <a:r>
              <a:rPr lang="en-US" dirty="0" smtClean="0"/>
              <a:t> </a:t>
            </a:r>
            <a:r>
              <a:rPr lang="en-US" dirty="0" err="1" smtClean="0"/>
              <a:t>sporazumele</a:t>
            </a:r>
            <a:r>
              <a:rPr lang="en-US" dirty="0" smtClean="0"/>
              <a:t>, o </a:t>
            </a:r>
            <a:r>
              <a:rPr lang="en-US" dirty="0" err="1" smtClean="0"/>
              <a:t>izuzeću</a:t>
            </a:r>
            <a:r>
              <a:rPr lang="en-US" dirty="0" smtClean="0"/>
              <a:t> </a:t>
            </a:r>
            <a:r>
              <a:rPr lang="en-US" dirty="0" err="1" smtClean="0"/>
              <a:t>arbitra</a:t>
            </a:r>
            <a:r>
              <a:rPr lang="en-US" dirty="0" smtClean="0"/>
              <a:t> </a:t>
            </a:r>
            <a:r>
              <a:rPr lang="en-US" dirty="0" err="1" smtClean="0"/>
              <a:t>odlučuje</a:t>
            </a:r>
            <a:r>
              <a:rPr lang="en-US" dirty="0" smtClean="0"/>
              <a:t> </a:t>
            </a:r>
            <a:r>
              <a:rPr lang="en-US" dirty="0" err="1" smtClean="0"/>
              <a:t>nadležni</a:t>
            </a:r>
            <a:r>
              <a:rPr lang="en-US" dirty="0" smtClean="0"/>
              <a:t> </a:t>
            </a:r>
            <a:r>
              <a:rPr lang="en-US" dirty="0" err="1" smtClean="0"/>
              <a:t>sud</a:t>
            </a:r>
            <a:r>
              <a:rPr lang="en-US" dirty="0" smtClean="0"/>
              <a:t>.</a:t>
            </a:r>
            <a:endParaRPr lang="sr-Latn-CS" dirty="0" smtClean="0"/>
          </a:p>
          <a:p>
            <a:pPr algn="just"/>
            <a:r>
              <a:rPr lang="en-US" dirty="0" smtClean="0"/>
              <a:t>4)</a:t>
            </a:r>
            <a:r>
              <a:rPr lang="en-US" dirty="0" err="1" smtClean="0"/>
              <a:t>Smatra</a:t>
            </a:r>
            <a:r>
              <a:rPr lang="en-US" dirty="0" smtClean="0"/>
              <a:t> se </a:t>
            </a:r>
            <a:r>
              <a:rPr lang="en-US" dirty="0" err="1" smtClean="0"/>
              <a:t>da</a:t>
            </a:r>
            <a:r>
              <a:rPr lang="en-US" dirty="0" smtClean="0"/>
              <a:t> </a:t>
            </a:r>
            <a:r>
              <a:rPr lang="en-US" dirty="0" err="1" smtClean="0"/>
              <a:t>su</a:t>
            </a:r>
            <a:r>
              <a:rPr lang="en-US" dirty="0" smtClean="0"/>
              <a:t> se </a:t>
            </a:r>
            <a:r>
              <a:rPr lang="en-US" dirty="0" err="1" smtClean="0"/>
              <a:t>stranke</a:t>
            </a:r>
            <a:r>
              <a:rPr lang="en-US" dirty="0" smtClean="0"/>
              <a:t> </a:t>
            </a:r>
            <a:r>
              <a:rPr lang="en-US" dirty="0" err="1" smtClean="0"/>
              <a:t>koje</a:t>
            </a:r>
            <a:r>
              <a:rPr lang="en-US" dirty="0" smtClean="0"/>
              <a:t> </a:t>
            </a:r>
            <a:r>
              <a:rPr lang="en-US" dirty="0" err="1" smtClean="0"/>
              <a:t>su</a:t>
            </a:r>
            <a:r>
              <a:rPr lang="en-US" dirty="0" smtClean="0"/>
              <a:t> </a:t>
            </a:r>
            <a:r>
              <a:rPr lang="en-US" dirty="0" err="1" smtClean="0"/>
              <a:t>organizaciju</a:t>
            </a:r>
            <a:r>
              <a:rPr lang="en-US" dirty="0" smtClean="0"/>
              <a:t> </a:t>
            </a:r>
            <a:r>
              <a:rPr lang="en-US" dirty="0" err="1" smtClean="0"/>
              <a:t>arbitraže</a:t>
            </a:r>
            <a:r>
              <a:rPr lang="en-US" dirty="0" smtClean="0"/>
              <a:t> </a:t>
            </a:r>
            <a:r>
              <a:rPr lang="en-US" dirty="0" err="1" smtClean="0"/>
              <a:t>poverile</a:t>
            </a:r>
            <a:r>
              <a:rPr lang="en-US" dirty="0" smtClean="0"/>
              <a:t> </a:t>
            </a:r>
            <a:r>
              <a:rPr lang="en-US" dirty="0" err="1" smtClean="0"/>
              <a:t>stalnoj</a:t>
            </a:r>
            <a:r>
              <a:rPr lang="en-US" dirty="0" smtClean="0"/>
              <a:t> </a:t>
            </a:r>
            <a:r>
              <a:rPr lang="en-US" dirty="0" err="1" smtClean="0"/>
              <a:t>arbitražnoj</a:t>
            </a:r>
            <a:r>
              <a:rPr lang="en-US" dirty="0" smtClean="0"/>
              <a:t> </a:t>
            </a:r>
            <a:r>
              <a:rPr lang="en-US" dirty="0" err="1" smtClean="0"/>
              <a:t>instituciji</a:t>
            </a:r>
            <a:r>
              <a:rPr lang="en-US" dirty="0" smtClean="0"/>
              <a:t> </a:t>
            </a:r>
            <a:r>
              <a:rPr lang="en-US" dirty="0" err="1" smtClean="0"/>
              <a:t>sporazumele</a:t>
            </a:r>
            <a:r>
              <a:rPr lang="en-US" dirty="0" smtClean="0"/>
              <a:t> </a:t>
            </a:r>
            <a:r>
              <a:rPr lang="en-US" dirty="0" err="1" smtClean="0"/>
              <a:t>da</a:t>
            </a:r>
            <a:r>
              <a:rPr lang="en-US" dirty="0" smtClean="0"/>
              <a:t> se </a:t>
            </a:r>
            <a:r>
              <a:rPr lang="en-US" dirty="0" err="1" smtClean="0"/>
              <a:t>zahtev</a:t>
            </a:r>
            <a:r>
              <a:rPr lang="en-US" dirty="0" smtClean="0"/>
              <a:t> </a:t>
            </a:r>
            <a:r>
              <a:rPr lang="en-US" dirty="0" err="1" smtClean="0"/>
              <a:t>za</a:t>
            </a:r>
            <a:r>
              <a:rPr lang="en-US" dirty="0" smtClean="0"/>
              <a:t> </a:t>
            </a:r>
            <a:r>
              <a:rPr lang="en-US" dirty="0" err="1" smtClean="0"/>
              <a:t>izuzeće</a:t>
            </a:r>
            <a:r>
              <a:rPr lang="en-US" dirty="0" smtClean="0"/>
              <a:t> </a:t>
            </a:r>
            <a:r>
              <a:rPr lang="en-US" dirty="0" err="1" smtClean="0"/>
              <a:t>arbitra</a:t>
            </a:r>
            <a:r>
              <a:rPr lang="en-US" dirty="0" smtClean="0"/>
              <a:t> </a:t>
            </a:r>
            <a:r>
              <a:rPr lang="en-US" dirty="0" err="1" smtClean="0"/>
              <a:t>rešava</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njenim</a:t>
            </a:r>
            <a:r>
              <a:rPr lang="en-US" dirty="0" smtClean="0"/>
              <a:t> </a:t>
            </a:r>
            <a:r>
              <a:rPr lang="en-US" dirty="0" err="1" smtClean="0"/>
              <a:t>pravilima</a:t>
            </a:r>
            <a:r>
              <a:rPr lang="en-US" dirty="0" smtClean="0"/>
              <a:t>.</a:t>
            </a:r>
            <a:endParaRPr lang="sr-Latn-CS" dirty="0" smtClean="0"/>
          </a:p>
          <a:p>
            <a:pPr algn="just"/>
            <a:r>
              <a:rPr lang="en-US" dirty="0" smtClean="0"/>
              <a:t>5)</a:t>
            </a:r>
            <a:r>
              <a:rPr lang="en-US" dirty="0" err="1" smtClean="0"/>
              <a:t>Arbitražni</a:t>
            </a:r>
            <a:r>
              <a:rPr lang="en-US" dirty="0" smtClean="0"/>
              <a:t> </a:t>
            </a:r>
            <a:r>
              <a:rPr lang="en-US" dirty="0" err="1" smtClean="0"/>
              <a:t>sud</a:t>
            </a:r>
            <a:r>
              <a:rPr lang="en-US" dirty="0" smtClean="0"/>
              <a:t> </a:t>
            </a:r>
            <a:r>
              <a:rPr lang="en-US" dirty="0" err="1" smtClean="0"/>
              <a:t>može</a:t>
            </a:r>
            <a:r>
              <a:rPr lang="en-US" dirty="0" smtClean="0"/>
              <a:t> </a:t>
            </a:r>
            <a:r>
              <a:rPr lang="en-US" dirty="0" err="1" smtClean="0"/>
              <a:t>da</a:t>
            </a:r>
            <a:r>
              <a:rPr lang="en-US" dirty="0" smtClean="0"/>
              <a:t> </a:t>
            </a:r>
            <a:r>
              <a:rPr lang="en-US" dirty="0" err="1" smtClean="0"/>
              <a:t>nastavi</a:t>
            </a:r>
            <a:r>
              <a:rPr lang="en-US" dirty="0" smtClean="0"/>
              <a:t> </a:t>
            </a:r>
            <a:r>
              <a:rPr lang="en-US" dirty="0" err="1" smtClean="0"/>
              <a:t>arbitražni</a:t>
            </a:r>
            <a:r>
              <a:rPr lang="en-US" dirty="0" smtClean="0"/>
              <a:t> </a:t>
            </a:r>
            <a:r>
              <a:rPr lang="en-US" dirty="0" err="1" smtClean="0"/>
              <a:t>postupak</a:t>
            </a:r>
            <a:r>
              <a:rPr lang="en-US" dirty="0" smtClean="0"/>
              <a:t> </a:t>
            </a:r>
            <a:r>
              <a:rPr lang="en-US" dirty="0" err="1" smtClean="0"/>
              <a:t>i</a:t>
            </a:r>
            <a:r>
              <a:rPr lang="en-US" dirty="0" smtClean="0"/>
              <a:t> </a:t>
            </a:r>
            <a:r>
              <a:rPr lang="en-US" dirty="0" err="1" smtClean="0"/>
              <a:t>da</a:t>
            </a:r>
            <a:r>
              <a:rPr lang="en-US" dirty="0" smtClean="0"/>
              <a:t> </a:t>
            </a:r>
            <a:r>
              <a:rPr lang="en-US" dirty="0" err="1" smtClean="0"/>
              <a:t>donese</a:t>
            </a:r>
            <a:r>
              <a:rPr lang="en-US" dirty="0" smtClean="0"/>
              <a:t> </a:t>
            </a:r>
            <a:r>
              <a:rPr lang="en-US" dirty="0" err="1" smtClean="0"/>
              <a:t>arbitražnu</a:t>
            </a:r>
            <a:r>
              <a:rPr lang="en-US" dirty="0" smtClean="0"/>
              <a:t> </a:t>
            </a:r>
            <a:r>
              <a:rPr lang="en-US" dirty="0" err="1" smtClean="0"/>
              <a:t>odluku</a:t>
            </a:r>
            <a:r>
              <a:rPr lang="en-US" dirty="0" smtClean="0"/>
              <a:t> </a:t>
            </a:r>
            <a:r>
              <a:rPr lang="en-US" dirty="0" err="1" smtClean="0"/>
              <a:t>iako</a:t>
            </a:r>
            <a:r>
              <a:rPr lang="en-US" dirty="0" smtClean="0"/>
              <a:t> je </a:t>
            </a:r>
            <a:r>
              <a:rPr lang="en-US" dirty="0" err="1" smtClean="0"/>
              <a:t>postupak</a:t>
            </a:r>
            <a:r>
              <a:rPr lang="en-US" dirty="0" smtClean="0"/>
              <a:t> </a:t>
            </a:r>
            <a:r>
              <a:rPr lang="en-US" dirty="0" err="1" smtClean="0"/>
              <a:t>izuzeća</a:t>
            </a:r>
            <a:r>
              <a:rPr lang="en-US" dirty="0" smtClean="0"/>
              <a:t> u </a:t>
            </a:r>
            <a:r>
              <a:rPr lang="en-US" dirty="0" err="1" smtClean="0"/>
              <a:t>toku</a:t>
            </a:r>
            <a:r>
              <a:rPr lang="en-US" dirty="0" smtClean="0"/>
              <a:t>.</a:t>
            </a:r>
            <a:endParaRPr lang="sr-Latn-CS" dirty="0" smtClean="0"/>
          </a:p>
          <a:p>
            <a:pPr algn="just"/>
            <a:endParaRPr lang="sr-Latn-C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Prestanak</a:t>
            </a:r>
            <a:r>
              <a:rPr lang="en-US" b="1" dirty="0" smtClean="0"/>
              <a:t> </a:t>
            </a:r>
            <a:r>
              <a:rPr lang="en-US" b="1" dirty="0" err="1" smtClean="0"/>
              <a:t>dužnosti</a:t>
            </a:r>
            <a:r>
              <a:rPr lang="en-US" b="1" dirty="0" smtClean="0"/>
              <a:t> </a:t>
            </a:r>
            <a:r>
              <a:rPr lang="en-US" b="1" dirty="0" err="1" smtClean="0"/>
              <a:t>arbitra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857232"/>
            <a:ext cx="8786842" cy="6215106"/>
          </a:xfrm>
        </p:spPr>
        <p:txBody>
          <a:bodyPr>
            <a:normAutofit fontScale="85000" lnSpcReduction="20000"/>
          </a:bodyPr>
          <a:lstStyle/>
          <a:p>
            <a:pPr algn="just"/>
            <a:r>
              <a:rPr lang="en-US" dirty="0" err="1" smtClean="0"/>
              <a:t>Ako</a:t>
            </a:r>
            <a:r>
              <a:rPr lang="en-US" dirty="0" smtClean="0"/>
              <a:t> </a:t>
            </a:r>
            <a:r>
              <a:rPr lang="en-US" dirty="0" err="1" smtClean="0"/>
              <a:t>arbitar</a:t>
            </a:r>
            <a:r>
              <a:rPr lang="en-US" dirty="0" smtClean="0"/>
              <a:t> ne </a:t>
            </a:r>
            <a:r>
              <a:rPr lang="en-US" dirty="0" err="1" smtClean="0"/>
              <a:t>obavlja</a:t>
            </a:r>
            <a:r>
              <a:rPr lang="en-US" dirty="0" smtClean="0"/>
              <a:t> </a:t>
            </a:r>
            <a:r>
              <a:rPr lang="en-US" dirty="0" err="1" smtClean="0"/>
              <a:t>svoju</a:t>
            </a:r>
            <a:r>
              <a:rPr lang="en-US" dirty="0" smtClean="0"/>
              <a:t> </a:t>
            </a:r>
            <a:r>
              <a:rPr lang="en-US" dirty="0" err="1" smtClean="0"/>
              <a:t>funkciju</a:t>
            </a:r>
            <a:r>
              <a:rPr lang="en-US" dirty="0" smtClean="0"/>
              <a:t>, </a:t>
            </a:r>
            <a:r>
              <a:rPr lang="en-US" dirty="0" err="1" smtClean="0"/>
              <a:t>ili</a:t>
            </a:r>
            <a:r>
              <a:rPr lang="en-US" dirty="0" smtClean="0"/>
              <a:t> je </a:t>
            </a:r>
            <a:r>
              <a:rPr lang="en-US" dirty="0" err="1" smtClean="0"/>
              <a:t>stvarno</a:t>
            </a:r>
            <a:r>
              <a:rPr lang="en-US" dirty="0" smtClean="0"/>
              <a:t> </a:t>
            </a:r>
            <a:r>
              <a:rPr lang="en-US" dirty="0" err="1" smtClean="0"/>
              <a:t>ili</a:t>
            </a:r>
            <a:r>
              <a:rPr lang="en-US" dirty="0" smtClean="0"/>
              <a:t> </a:t>
            </a:r>
            <a:r>
              <a:rPr lang="en-US" dirty="0" err="1" smtClean="0"/>
              <a:t>pravno</a:t>
            </a:r>
            <a:r>
              <a:rPr lang="en-US" dirty="0" smtClean="0"/>
              <a:t> </a:t>
            </a:r>
            <a:r>
              <a:rPr lang="en-US" dirty="0" err="1" smtClean="0"/>
              <a:t>sprečen</a:t>
            </a:r>
            <a:r>
              <a:rPr lang="en-US" dirty="0" smtClean="0"/>
              <a:t> </a:t>
            </a:r>
            <a:r>
              <a:rPr lang="en-US" dirty="0" err="1" smtClean="0"/>
              <a:t>da</a:t>
            </a:r>
            <a:r>
              <a:rPr lang="en-US" dirty="0" smtClean="0"/>
              <a:t> je </a:t>
            </a:r>
            <a:r>
              <a:rPr lang="en-US" dirty="0" err="1" smtClean="0"/>
              <a:t>obavlja</a:t>
            </a:r>
            <a:r>
              <a:rPr lang="en-US" dirty="0" smtClean="0"/>
              <a:t>, </a:t>
            </a:r>
            <a:r>
              <a:rPr lang="en-US" dirty="0" err="1" smtClean="0"/>
              <a:t>primenjuju</a:t>
            </a:r>
            <a:r>
              <a:rPr lang="en-US" dirty="0" smtClean="0"/>
              <a:t> se </a:t>
            </a:r>
            <a:r>
              <a:rPr lang="en-US" dirty="0" err="1" smtClean="0"/>
              <a:t>odredbe</a:t>
            </a:r>
            <a:r>
              <a:rPr lang="en-US" dirty="0" smtClean="0"/>
              <a:t> o </a:t>
            </a:r>
            <a:r>
              <a:rPr lang="en-US" dirty="0" err="1" smtClean="0"/>
              <a:t>postupku</a:t>
            </a:r>
            <a:r>
              <a:rPr lang="en-US" dirty="0" smtClean="0"/>
              <a:t> </a:t>
            </a:r>
            <a:r>
              <a:rPr lang="en-US" dirty="0" err="1" smtClean="0"/>
              <a:t>za</a:t>
            </a:r>
            <a:r>
              <a:rPr lang="en-US" dirty="0" smtClean="0"/>
              <a:t> </a:t>
            </a:r>
            <a:r>
              <a:rPr lang="en-US" dirty="0" err="1" smtClean="0"/>
              <a:t>izuzeće</a:t>
            </a:r>
            <a:r>
              <a:rPr lang="en-US" dirty="0" smtClean="0"/>
              <a:t> </a:t>
            </a:r>
            <a:r>
              <a:rPr lang="en-US" dirty="0" err="1" smtClean="0"/>
              <a:t>ili</a:t>
            </a:r>
            <a:r>
              <a:rPr lang="en-US" dirty="0" smtClean="0"/>
              <a:t> </a:t>
            </a:r>
            <a:r>
              <a:rPr lang="en-US" dirty="0" err="1" smtClean="0"/>
              <a:t>zamenu</a:t>
            </a:r>
            <a:r>
              <a:rPr lang="en-US" dirty="0" smtClean="0"/>
              <a:t> </a:t>
            </a:r>
            <a:r>
              <a:rPr lang="en-US" dirty="0" err="1" smtClean="0"/>
              <a:t>arbitara</a:t>
            </a:r>
            <a:r>
              <a:rPr lang="en-US" dirty="0" smtClean="0"/>
              <a:t>.</a:t>
            </a:r>
            <a:endParaRPr lang="sr-Latn-CS" dirty="0" smtClean="0"/>
          </a:p>
          <a:p>
            <a:pPr algn="just"/>
            <a:r>
              <a:rPr lang="en-US" b="1" dirty="0" err="1" smtClean="0"/>
              <a:t>Član</a:t>
            </a:r>
            <a:r>
              <a:rPr lang="sr-Latn-RS" b="1" dirty="0" smtClean="0"/>
              <a:t> </a:t>
            </a:r>
            <a:r>
              <a:rPr lang="en-US" b="1" dirty="0" smtClean="0"/>
              <a:t>25. </a:t>
            </a:r>
            <a:r>
              <a:rPr lang="sr-Latn-RS" b="1" dirty="0" smtClean="0"/>
              <a:t>ZOA</a:t>
            </a:r>
            <a:endParaRPr lang="sr-Latn-CS" dirty="0" smtClean="0"/>
          </a:p>
          <a:p>
            <a:pPr algn="just"/>
            <a:r>
              <a:rPr lang="en-US" dirty="0" smtClean="0"/>
              <a:t>1)</a:t>
            </a:r>
            <a:r>
              <a:rPr lang="en-US" dirty="0" err="1" smtClean="0"/>
              <a:t>Arbitar</a:t>
            </a:r>
            <a:r>
              <a:rPr lang="sr-Latn-RS" dirty="0" smtClean="0"/>
              <a:t> </a:t>
            </a:r>
            <a:r>
              <a:rPr lang="en-US" dirty="0" err="1" smtClean="0"/>
              <a:t>može</a:t>
            </a:r>
            <a:r>
              <a:rPr lang="sr-Latn-RS" dirty="0" smtClean="0"/>
              <a:t> </a:t>
            </a:r>
            <a:r>
              <a:rPr lang="en-US" dirty="0" err="1" smtClean="0"/>
              <a:t>da</a:t>
            </a:r>
            <a:r>
              <a:rPr lang="sr-Latn-RS" dirty="0" smtClean="0"/>
              <a:t> </a:t>
            </a:r>
            <a:r>
              <a:rPr lang="en-US" dirty="0" smtClean="0"/>
              <a:t>se </a:t>
            </a:r>
            <a:r>
              <a:rPr lang="en-US" dirty="0" err="1" smtClean="0"/>
              <a:t>povuče</a:t>
            </a:r>
            <a:r>
              <a:rPr lang="sr-Latn-RS" dirty="0" smtClean="0"/>
              <a:t> </a:t>
            </a:r>
            <a:r>
              <a:rPr lang="en-US" dirty="0" err="1" smtClean="0"/>
              <a:t>sa</a:t>
            </a:r>
            <a:r>
              <a:rPr lang="sr-Latn-RS" dirty="0" smtClean="0"/>
              <a:t> </a:t>
            </a:r>
            <a:r>
              <a:rPr lang="en-US" dirty="0" err="1" smtClean="0"/>
              <a:t>dužnosti</a:t>
            </a:r>
            <a:r>
              <a:rPr lang="sr-Latn-RS" dirty="0" smtClean="0"/>
              <a:t> </a:t>
            </a:r>
            <a:r>
              <a:rPr lang="en-US" dirty="0" err="1" smtClean="0"/>
              <a:t>pismenom</a:t>
            </a:r>
            <a:r>
              <a:rPr lang="sr-Latn-RS" dirty="0" smtClean="0"/>
              <a:t> </a:t>
            </a:r>
            <a:r>
              <a:rPr lang="en-US" dirty="0" err="1" smtClean="0"/>
              <a:t>izjavom</a:t>
            </a:r>
            <a:r>
              <a:rPr lang="sr-Latn-RS" dirty="0" smtClean="0"/>
              <a:t> </a:t>
            </a:r>
            <a:r>
              <a:rPr lang="en-US" dirty="0" err="1" smtClean="0"/>
              <a:t>ako</a:t>
            </a:r>
            <a:r>
              <a:rPr lang="sr-Latn-RS" dirty="0" smtClean="0"/>
              <a:t> </a:t>
            </a:r>
            <a:r>
              <a:rPr lang="en-US" dirty="0" err="1" smtClean="0"/>
              <a:t>iz</a:t>
            </a:r>
            <a:r>
              <a:rPr lang="sr-Latn-RS" dirty="0" smtClean="0"/>
              <a:t> </a:t>
            </a:r>
            <a:r>
              <a:rPr lang="en-US" dirty="0" err="1" smtClean="0"/>
              <a:t>opravdanih</a:t>
            </a:r>
            <a:r>
              <a:rPr lang="sr-Latn-RS" dirty="0" smtClean="0"/>
              <a:t> </a:t>
            </a:r>
            <a:r>
              <a:rPr lang="en-US" dirty="0" err="1" smtClean="0"/>
              <a:t>razloga</a:t>
            </a:r>
            <a:r>
              <a:rPr lang="en-US" dirty="0" smtClean="0"/>
              <a:t>, </a:t>
            </a:r>
            <a:r>
              <a:rPr lang="en-US" dirty="0" err="1" smtClean="0"/>
              <a:t>uključujući</a:t>
            </a:r>
            <a:r>
              <a:rPr lang="sr-Latn-RS" dirty="0" smtClean="0"/>
              <a:t> </a:t>
            </a:r>
            <a:r>
              <a:rPr lang="en-US" dirty="0" err="1" smtClean="0"/>
              <a:t>i</a:t>
            </a:r>
            <a:r>
              <a:rPr lang="en-US" dirty="0" smtClean="0"/>
              <a:t> </a:t>
            </a:r>
            <a:r>
              <a:rPr lang="en-US" dirty="0" err="1" smtClean="0"/>
              <a:t>razloge</a:t>
            </a:r>
            <a:r>
              <a:rPr lang="sr-Latn-RS" dirty="0" smtClean="0"/>
              <a:t> </a:t>
            </a:r>
            <a:r>
              <a:rPr lang="en-US" dirty="0" err="1" smtClean="0"/>
              <a:t>iz</a:t>
            </a:r>
            <a:r>
              <a:rPr lang="sr-Latn-RS" dirty="0" smtClean="0"/>
              <a:t> </a:t>
            </a:r>
            <a:r>
              <a:rPr lang="en-US" dirty="0" err="1" smtClean="0"/>
              <a:t>člana</a:t>
            </a:r>
            <a:r>
              <a:rPr lang="sr-Latn-RS" dirty="0" smtClean="0"/>
              <a:t> </a:t>
            </a:r>
            <a:r>
              <a:rPr lang="en-US" dirty="0" smtClean="0"/>
              <a:t>23. </a:t>
            </a:r>
            <a:r>
              <a:rPr lang="en-US" dirty="0" err="1" smtClean="0"/>
              <a:t>ovog</a:t>
            </a:r>
            <a:r>
              <a:rPr lang="sr-Latn-RS" dirty="0" smtClean="0"/>
              <a:t> </a:t>
            </a:r>
            <a:r>
              <a:rPr lang="en-US" dirty="0" err="1" smtClean="0"/>
              <a:t>zakona</a:t>
            </a:r>
            <a:r>
              <a:rPr lang="sr-Latn-RS" dirty="0" smtClean="0"/>
              <a:t> </a:t>
            </a:r>
            <a:r>
              <a:rPr lang="en-US" dirty="0" smtClean="0"/>
              <a:t>(</a:t>
            </a:r>
            <a:r>
              <a:rPr lang="en-US" dirty="0" err="1" smtClean="0"/>
              <a:t>razlozi</a:t>
            </a:r>
            <a:r>
              <a:rPr lang="en-US" dirty="0" smtClean="0"/>
              <a:t> </a:t>
            </a:r>
            <a:r>
              <a:rPr lang="en-US" dirty="0" err="1" smtClean="0"/>
              <a:t>za</a:t>
            </a:r>
            <a:r>
              <a:rPr lang="en-US" dirty="0" smtClean="0"/>
              <a:t> </a:t>
            </a:r>
            <a:r>
              <a:rPr lang="en-US" dirty="0" err="1" smtClean="0"/>
              <a:t>izuzeće</a:t>
            </a:r>
            <a:r>
              <a:rPr lang="en-US" dirty="0" smtClean="0"/>
              <a:t>), </a:t>
            </a:r>
            <a:r>
              <a:rPr lang="en-US" dirty="0" err="1" smtClean="0"/>
              <a:t>nije</a:t>
            </a:r>
            <a:r>
              <a:rPr lang="sr-Latn-RS" dirty="0" smtClean="0"/>
              <a:t> </a:t>
            </a:r>
            <a:r>
              <a:rPr lang="en-US" dirty="0" err="1" smtClean="0"/>
              <a:t>više</a:t>
            </a:r>
            <a:r>
              <a:rPr lang="sr-Latn-RS" dirty="0" smtClean="0"/>
              <a:t> </a:t>
            </a:r>
            <a:r>
              <a:rPr lang="en-US" dirty="0" smtClean="0"/>
              <a:t>u </a:t>
            </a:r>
            <a:r>
              <a:rPr lang="en-US" dirty="0" err="1" smtClean="0"/>
              <a:t>stanju</a:t>
            </a:r>
            <a:r>
              <a:rPr lang="sr-Latn-RS" dirty="0" smtClean="0"/>
              <a:t> </a:t>
            </a:r>
            <a:r>
              <a:rPr lang="en-US" dirty="0" err="1" smtClean="0"/>
              <a:t>da</a:t>
            </a:r>
            <a:r>
              <a:rPr lang="sr-Latn-RS" dirty="0" smtClean="0"/>
              <a:t> </a:t>
            </a:r>
            <a:r>
              <a:rPr lang="en-US" dirty="0" err="1" smtClean="0"/>
              <a:t>obavlja</a:t>
            </a:r>
            <a:r>
              <a:rPr lang="sr-Latn-RS" dirty="0" smtClean="0"/>
              <a:t> </a:t>
            </a:r>
            <a:r>
              <a:rPr lang="en-US" dirty="0" err="1" smtClean="0"/>
              <a:t>svoju</a:t>
            </a:r>
            <a:r>
              <a:rPr lang="sr-Latn-RS" dirty="0" smtClean="0"/>
              <a:t> </a:t>
            </a:r>
            <a:r>
              <a:rPr lang="en-US" dirty="0" err="1" smtClean="0"/>
              <a:t>dužnost</a:t>
            </a:r>
            <a:r>
              <a:rPr lang="en-US" dirty="0" smtClean="0"/>
              <a:t>.</a:t>
            </a:r>
            <a:endParaRPr lang="sr-Latn-CS" dirty="0" smtClean="0"/>
          </a:p>
          <a:p>
            <a:pPr algn="just"/>
            <a:r>
              <a:rPr lang="en-US" dirty="0" smtClean="0"/>
              <a:t>2) </a:t>
            </a:r>
            <a:r>
              <a:rPr lang="en-US" dirty="0" err="1" smtClean="0"/>
              <a:t>Stranke</a:t>
            </a:r>
            <a:r>
              <a:rPr lang="sr-Latn-RS" dirty="0" smtClean="0"/>
              <a:t> </a:t>
            </a:r>
            <a:r>
              <a:rPr lang="en-US" dirty="0" smtClean="0"/>
              <a:t>se </a:t>
            </a:r>
            <a:r>
              <a:rPr lang="en-US" dirty="0" err="1" smtClean="0"/>
              <a:t>mogu</a:t>
            </a:r>
            <a:r>
              <a:rPr lang="sr-Latn-RS" dirty="0" smtClean="0"/>
              <a:t> </a:t>
            </a:r>
            <a:r>
              <a:rPr lang="en-US" dirty="0" err="1" smtClean="0"/>
              <a:t>sporazumeti</a:t>
            </a:r>
            <a:r>
              <a:rPr lang="sr-Latn-RS" dirty="0" smtClean="0"/>
              <a:t> </a:t>
            </a:r>
            <a:r>
              <a:rPr lang="en-US" dirty="0" smtClean="0"/>
              <a:t>o </a:t>
            </a:r>
            <a:r>
              <a:rPr lang="en-US" dirty="0" err="1" smtClean="0"/>
              <a:t>opozivu</a:t>
            </a:r>
            <a:r>
              <a:rPr lang="sr-Latn-RS" dirty="0" smtClean="0"/>
              <a:t> </a:t>
            </a:r>
            <a:r>
              <a:rPr lang="en-US" dirty="0" err="1" smtClean="0"/>
              <a:t>arbitra</a:t>
            </a:r>
            <a:r>
              <a:rPr lang="sr-Latn-RS" dirty="0" smtClean="0"/>
              <a:t> </a:t>
            </a:r>
            <a:r>
              <a:rPr lang="en-US" dirty="0" err="1" smtClean="0"/>
              <a:t>ako</a:t>
            </a:r>
            <a:r>
              <a:rPr lang="sr-Latn-RS" dirty="0" smtClean="0"/>
              <a:t> </a:t>
            </a:r>
            <a:r>
              <a:rPr lang="en-US" dirty="0" smtClean="0"/>
              <a:t>on </a:t>
            </a:r>
            <a:r>
              <a:rPr lang="en-US" dirty="0" err="1" smtClean="0"/>
              <a:t>iz</a:t>
            </a:r>
            <a:r>
              <a:rPr lang="sr-Latn-RS" dirty="0" smtClean="0"/>
              <a:t> </a:t>
            </a:r>
            <a:r>
              <a:rPr lang="en-US" dirty="0" err="1" smtClean="0"/>
              <a:t>stvarnih</a:t>
            </a:r>
            <a:r>
              <a:rPr lang="sr-Latn-RS" dirty="0" smtClean="0"/>
              <a:t> </a:t>
            </a:r>
            <a:r>
              <a:rPr lang="en-US" dirty="0" err="1" smtClean="0"/>
              <a:t>ili</a:t>
            </a:r>
            <a:r>
              <a:rPr lang="sr-Latn-RS" dirty="0" smtClean="0"/>
              <a:t> </a:t>
            </a:r>
            <a:r>
              <a:rPr lang="en-US" dirty="0" smtClean="0"/>
              <a:t>p</a:t>
            </a:r>
            <a:r>
              <a:rPr lang="sr-Latn-RS" dirty="0" smtClean="0"/>
              <a:t>rav</a:t>
            </a:r>
            <a:r>
              <a:rPr lang="en-US" dirty="0" err="1" smtClean="0"/>
              <a:t>nih</a:t>
            </a:r>
            <a:r>
              <a:rPr lang="sr-Latn-RS" dirty="0" smtClean="0"/>
              <a:t> </a:t>
            </a:r>
            <a:r>
              <a:rPr lang="en-US" dirty="0" smtClean="0"/>
              <a:t>r</a:t>
            </a:r>
            <a:r>
              <a:rPr lang="sr-Latn-RS" dirty="0" smtClean="0"/>
              <a:t>a</a:t>
            </a:r>
            <a:r>
              <a:rPr lang="en-US" dirty="0" err="1" smtClean="0"/>
              <a:t>zloga</a:t>
            </a:r>
            <a:r>
              <a:rPr lang="en-US" dirty="0" smtClean="0"/>
              <a:t>, </a:t>
            </a:r>
            <a:r>
              <a:rPr lang="en-US" dirty="0" err="1" smtClean="0"/>
              <a:t>uključujući</a:t>
            </a:r>
            <a:r>
              <a:rPr lang="sr-Latn-RS" dirty="0" smtClean="0"/>
              <a:t> </a:t>
            </a:r>
            <a:r>
              <a:rPr lang="en-US" dirty="0" err="1" smtClean="0"/>
              <a:t>i</a:t>
            </a:r>
            <a:r>
              <a:rPr lang="en-US" dirty="0" smtClean="0"/>
              <a:t> </a:t>
            </a:r>
            <a:r>
              <a:rPr lang="en-US" dirty="0" err="1" smtClean="0"/>
              <a:t>razloge</a:t>
            </a:r>
            <a:r>
              <a:rPr lang="sr-Latn-RS" dirty="0" smtClean="0"/>
              <a:t> </a:t>
            </a:r>
            <a:r>
              <a:rPr lang="en-US" dirty="0" err="1" smtClean="0"/>
              <a:t>iz</a:t>
            </a:r>
            <a:r>
              <a:rPr lang="sr-Latn-RS" dirty="0" smtClean="0"/>
              <a:t> </a:t>
            </a:r>
            <a:r>
              <a:rPr lang="en-US" dirty="0" err="1" smtClean="0"/>
              <a:t>člana</a:t>
            </a:r>
            <a:r>
              <a:rPr lang="sr-Latn-RS" dirty="0" smtClean="0"/>
              <a:t> </a:t>
            </a:r>
            <a:r>
              <a:rPr lang="en-US" dirty="0" smtClean="0"/>
              <a:t>23. </a:t>
            </a:r>
            <a:r>
              <a:rPr lang="en-US" dirty="0" err="1" smtClean="0"/>
              <a:t>ovog</a:t>
            </a:r>
            <a:r>
              <a:rPr lang="sr-Latn-RS" dirty="0" smtClean="0"/>
              <a:t> </a:t>
            </a:r>
            <a:r>
              <a:rPr lang="en-US" dirty="0" err="1" smtClean="0"/>
              <a:t>zakona</a:t>
            </a:r>
            <a:r>
              <a:rPr lang="en-US" dirty="0" smtClean="0"/>
              <a:t>, </a:t>
            </a:r>
            <a:r>
              <a:rPr lang="en-US" dirty="0" err="1" smtClean="0"/>
              <a:t>nije</a:t>
            </a:r>
            <a:r>
              <a:rPr lang="sr-Latn-RS" dirty="0" smtClean="0"/>
              <a:t> </a:t>
            </a:r>
            <a:r>
              <a:rPr lang="en-US" dirty="0" err="1" smtClean="0"/>
              <a:t>više</a:t>
            </a:r>
            <a:r>
              <a:rPr lang="sr-Latn-RS" dirty="0" smtClean="0"/>
              <a:t> </a:t>
            </a:r>
            <a:r>
              <a:rPr lang="en-US" dirty="0" smtClean="0"/>
              <a:t>u </a:t>
            </a:r>
            <a:r>
              <a:rPr lang="en-US" dirty="0" err="1" smtClean="0"/>
              <a:t>stanju</a:t>
            </a:r>
            <a:r>
              <a:rPr lang="sr-Latn-RS" dirty="0" smtClean="0"/>
              <a:t> </a:t>
            </a:r>
            <a:r>
              <a:rPr lang="en-US" dirty="0" err="1" smtClean="0"/>
              <a:t>da</a:t>
            </a:r>
            <a:r>
              <a:rPr lang="sr-Latn-RS" dirty="0" smtClean="0"/>
              <a:t> </a:t>
            </a:r>
            <a:r>
              <a:rPr lang="en-US" dirty="0" err="1" smtClean="0"/>
              <a:t>obavlja</a:t>
            </a:r>
            <a:r>
              <a:rPr lang="sr-Latn-RS" dirty="0" smtClean="0"/>
              <a:t> </a:t>
            </a:r>
            <a:r>
              <a:rPr lang="en-US" dirty="0" err="1" smtClean="0"/>
              <a:t>svoju</a:t>
            </a:r>
            <a:r>
              <a:rPr lang="sr-Latn-RS" dirty="0" smtClean="0"/>
              <a:t> </a:t>
            </a:r>
            <a:r>
              <a:rPr lang="en-US" dirty="0" err="1" smtClean="0"/>
              <a:t>dužnost</a:t>
            </a:r>
            <a:r>
              <a:rPr lang="en-US" dirty="0" smtClean="0"/>
              <a:t> </a:t>
            </a:r>
            <a:r>
              <a:rPr lang="en-US" dirty="0" err="1" smtClean="0"/>
              <a:t>ili</a:t>
            </a:r>
            <a:r>
              <a:rPr lang="en-US" dirty="0" smtClean="0"/>
              <a:t> </a:t>
            </a:r>
            <a:r>
              <a:rPr lang="en-US" dirty="0" err="1" smtClean="0"/>
              <a:t>ako</a:t>
            </a:r>
            <a:r>
              <a:rPr lang="sr-Latn-RS" dirty="0" smtClean="0"/>
              <a:t> </a:t>
            </a:r>
            <a:r>
              <a:rPr lang="en-US" dirty="0" smtClean="0"/>
              <a:t>ne</a:t>
            </a:r>
            <a:r>
              <a:rPr lang="sr-Latn-RS" dirty="0" smtClean="0"/>
              <a:t> </a:t>
            </a:r>
            <a:r>
              <a:rPr lang="en-US" dirty="0" err="1" smtClean="0"/>
              <a:t>izvršava</a:t>
            </a:r>
            <a:r>
              <a:rPr lang="sr-Latn-RS" dirty="0" smtClean="0"/>
              <a:t> </a:t>
            </a:r>
            <a:r>
              <a:rPr lang="en-US" dirty="0" err="1" smtClean="0"/>
              <a:t>dužnost</a:t>
            </a:r>
            <a:r>
              <a:rPr lang="sr-Latn-RS" dirty="0" smtClean="0"/>
              <a:t> </a:t>
            </a:r>
            <a:r>
              <a:rPr lang="en-US" dirty="0" smtClean="0"/>
              <a:t>u </a:t>
            </a:r>
            <a:r>
              <a:rPr lang="en-US" dirty="0" err="1" smtClean="0"/>
              <a:t>primerenom</a:t>
            </a:r>
            <a:r>
              <a:rPr lang="sr-Latn-RS" dirty="0" smtClean="0"/>
              <a:t> </a:t>
            </a:r>
            <a:r>
              <a:rPr lang="en-US" dirty="0" err="1" smtClean="0"/>
              <a:t>roku</a:t>
            </a:r>
            <a:r>
              <a:rPr lang="en-US" dirty="0" smtClean="0"/>
              <a:t>.</a:t>
            </a:r>
            <a:endParaRPr lang="sr-Latn-CS" dirty="0" smtClean="0"/>
          </a:p>
          <a:p>
            <a:pPr algn="just"/>
            <a:r>
              <a:rPr lang="en-US" dirty="0" smtClean="0"/>
              <a:t>3) </a:t>
            </a:r>
            <a:r>
              <a:rPr lang="en-US" dirty="0" err="1" smtClean="0"/>
              <a:t>Ako</a:t>
            </a:r>
            <a:r>
              <a:rPr lang="sr-Latn-RS" dirty="0" smtClean="0"/>
              <a:t> </a:t>
            </a:r>
            <a:r>
              <a:rPr lang="en-US" dirty="0" smtClean="0"/>
              <a:t>se </a:t>
            </a:r>
            <a:r>
              <a:rPr lang="en-US" dirty="0" err="1" smtClean="0"/>
              <a:t>arbitar</a:t>
            </a:r>
            <a:r>
              <a:rPr lang="sr-Latn-RS" dirty="0" smtClean="0"/>
              <a:t> </a:t>
            </a:r>
            <a:r>
              <a:rPr lang="en-US" dirty="0" err="1" smtClean="0"/>
              <a:t>povuče</a:t>
            </a:r>
            <a:r>
              <a:rPr lang="sr-Latn-RS" dirty="0" smtClean="0"/>
              <a:t> </a:t>
            </a:r>
            <a:r>
              <a:rPr lang="en-US" dirty="0" err="1" smtClean="0"/>
              <a:t>sa</a:t>
            </a:r>
            <a:r>
              <a:rPr lang="sr-Latn-RS" dirty="0" smtClean="0"/>
              <a:t> </a:t>
            </a:r>
            <a:r>
              <a:rPr lang="en-US" dirty="0" err="1" smtClean="0"/>
              <a:t>dužnosti</a:t>
            </a:r>
            <a:r>
              <a:rPr lang="sr-Latn-RS" dirty="0" smtClean="0"/>
              <a:t> </a:t>
            </a:r>
            <a:r>
              <a:rPr lang="en-US" dirty="0" err="1" smtClean="0"/>
              <a:t>ili</a:t>
            </a:r>
            <a:r>
              <a:rPr lang="sr-Latn-RS" dirty="0" smtClean="0"/>
              <a:t> </a:t>
            </a:r>
            <a:r>
              <a:rPr lang="en-US" dirty="0" smtClean="0"/>
              <a:t>se </a:t>
            </a:r>
            <a:r>
              <a:rPr lang="en-US" dirty="0" err="1" smtClean="0"/>
              <a:t>stranka</a:t>
            </a:r>
            <a:r>
              <a:rPr lang="sr-Latn-RS" dirty="0" smtClean="0"/>
              <a:t> </a:t>
            </a:r>
            <a:r>
              <a:rPr lang="en-US" dirty="0" err="1" smtClean="0"/>
              <a:t>saglasi</a:t>
            </a:r>
            <a:r>
              <a:rPr lang="sr-Latn-RS" dirty="0" smtClean="0"/>
              <a:t> </a:t>
            </a:r>
            <a:r>
              <a:rPr lang="en-US" dirty="0" err="1" smtClean="0"/>
              <a:t>sa</a:t>
            </a:r>
            <a:r>
              <a:rPr lang="sr-Latn-RS" dirty="0" smtClean="0"/>
              <a:t> </a:t>
            </a:r>
            <a:r>
              <a:rPr lang="en-US" dirty="0" err="1" smtClean="0"/>
              <a:t>opozivom</a:t>
            </a:r>
            <a:r>
              <a:rPr lang="sr-Latn-RS" dirty="0" smtClean="0"/>
              <a:t> </a:t>
            </a:r>
            <a:r>
              <a:rPr lang="en-US" dirty="0" err="1" smtClean="0"/>
              <a:t>arbitra</a:t>
            </a:r>
            <a:r>
              <a:rPr lang="en-US" dirty="0" smtClean="0"/>
              <a:t>, to ne</a:t>
            </a:r>
            <a:r>
              <a:rPr lang="sr-Latn-RS" dirty="0" smtClean="0"/>
              <a:t> </a:t>
            </a:r>
            <a:r>
              <a:rPr lang="en-US" dirty="0" err="1" smtClean="0"/>
              <a:t>znači</a:t>
            </a:r>
            <a:r>
              <a:rPr lang="sr-Latn-RS" dirty="0" smtClean="0"/>
              <a:t> </a:t>
            </a:r>
            <a:r>
              <a:rPr lang="en-US" dirty="0" err="1" smtClean="0"/>
              <a:t>da</a:t>
            </a:r>
            <a:r>
              <a:rPr lang="en-US" dirty="0" smtClean="0"/>
              <a:t> se time </a:t>
            </a:r>
            <a:r>
              <a:rPr lang="en-US" dirty="0" err="1" smtClean="0"/>
              <a:t>priznaje</a:t>
            </a:r>
            <a:r>
              <a:rPr lang="sr-Latn-RS" dirty="0" smtClean="0"/>
              <a:t> </a:t>
            </a:r>
            <a:r>
              <a:rPr lang="en-US" dirty="0" err="1" smtClean="0"/>
              <a:t>osnovanost</a:t>
            </a:r>
            <a:r>
              <a:rPr lang="sr-Latn-RS" dirty="0" smtClean="0"/>
              <a:t> </a:t>
            </a:r>
            <a:r>
              <a:rPr lang="en-US" dirty="0" err="1" smtClean="0"/>
              <a:t>razloga</a:t>
            </a:r>
            <a:r>
              <a:rPr lang="sr-Latn-RS" dirty="0" smtClean="0"/>
              <a:t> </a:t>
            </a:r>
            <a:r>
              <a:rPr lang="en-US" dirty="0" err="1" smtClean="0"/>
              <a:t>za</a:t>
            </a:r>
            <a:r>
              <a:rPr lang="sr-Latn-RS" dirty="0" smtClean="0"/>
              <a:t> </a:t>
            </a:r>
            <a:r>
              <a:rPr lang="en-US" dirty="0" err="1" smtClean="0"/>
              <a:t>prestanak</a:t>
            </a:r>
            <a:r>
              <a:rPr lang="sr-Latn-RS" dirty="0" smtClean="0"/>
              <a:t> </a:t>
            </a:r>
            <a:r>
              <a:rPr lang="en-US" dirty="0" err="1" smtClean="0"/>
              <a:t>dužnosti</a:t>
            </a:r>
            <a:r>
              <a:rPr lang="en-US" dirty="0" smtClean="0"/>
              <a:t> </a:t>
            </a:r>
            <a:r>
              <a:rPr lang="en-US" dirty="0" err="1" smtClean="0"/>
              <a:t>arbitra</a:t>
            </a:r>
            <a:r>
              <a:rPr lang="en-US" dirty="0" smtClean="0"/>
              <a:t>.</a:t>
            </a:r>
            <a:endParaRPr lang="sr-Latn-CS" dirty="0" smtClean="0"/>
          </a:p>
          <a:p>
            <a:pPr algn="just"/>
            <a:r>
              <a:rPr lang="en-US" dirty="0" smtClean="0"/>
              <a:t>4) </a:t>
            </a:r>
            <a:r>
              <a:rPr lang="en-US" dirty="0" err="1" smtClean="0"/>
              <a:t>Ako</a:t>
            </a:r>
            <a:r>
              <a:rPr lang="sr-Latn-RS" dirty="0" smtClean="0"/>
              <a:t> </a:t>
            </a:r>
            <a:r>
              <a:rPr lang="en-US" dirty="0" smtClean="0"/>
              <a:t>se </a:t>
            </a:r>
            <a:r>
              <a:rPr lang="en-US" dirty="0" err="1" smtClean="0"/>
              <a:t>stranke</a:t>
            </a:r>
            <a:r>
              <a:rPr lang="sr-Latn-RS" dirty="0" smtClean="0"/>
              <a:t> </a:t>
            </a:r>
            <a:r>
              <a:rPr lang="en-US" dirty="0" smtClean="0"/>
              <a:t>ne</a:t>
            </a:r>
            <a:r>
              <a:rPr lang="sr-Latn-RS" dirty="0" smtClean="0"/>
              <a:t> </a:t>
            </a:r>
            <a:r>
              <a:rPr lang="en-US" dirty="0" err="1" smtClean="0"/>
              <a:t>sporazumeju</a:t>
            </a:r>
            <a:r>
              <a:rPr lang="sr-Latn-RS" dirty="0" smtClean="0"/>
              <a:t> </a:t>
            </a:r>
            <a:r>
              <a:rPr lang="en-US" dirty="0" smtClean="0"/>
              <a:t>o </a:t>
            </a:r>
            <a:r>
              <a:rPr lang="en-US" dirty="0" err="1" smtClean="0"/>
              <a:t>opozivu</a:t>
            </a:r>
            <a:r>
              <a:rPr lang="sr-Latn-RS" dirty="0" smtClean="0"/>
              <a:t> </a:t>
            </a:r>
            <a:r>
              <a:rPr lang="en-US" dirty="0" err="1" smtClean="0"/>
              <a:t>arbitra</a:t>
            </a:r>
            <a:r>
              <a:rPr lang="en-US" dirty="0" smtClean="0"/>
              <a:t>, </a:t>
            </a:r>
            <a:r>
              <a:rPr lang="en-US" dirty="0" err="1" smtClean="0"/>
              <a:t>stranka</a:t>
            </a:r>
            <a:r>
              <a:rPr lang="sr-Latn-RS" dirty="0" smtClean="0"/>
              <a:t> </a:t>
            </a:r>
            <a:r>
              <a:rPr lang="en-US" dirty="0" err="1" smtClean="0"/>
              <a:t>koja</a:t>
            </a:r>
            <a:r>
              <a:rPr lang="sr-Latn-RS" dirty="0" smtClean="0"/>
              <a:t> </a:t>
            </a:r>
            <a:r>
              <a:rPr lang="en-US" dirty="0" err="1" smtClean="0"/>
              <a:t>smatra</a:t>
            </a:r>
            <a:r>
              <a:rPr lang="sr-Latn-RS" dirty="0" smtClean="0"/>
              <a:t> </a:t>
            </a:r>
            <a:r>
              <a:rPr lang="en-US" dirty="0" err="1" smtClean="0"/>
              <a:t>da</a:t>
            </a:r>
            <a:r>
              <a:rPr lang="sr-Latn-RS" dirty="0" smtClean="0"/>
              <a:t> </a:t>
            </a:r>
            <a:r>
              <a:rPr lang="en-US" dirty="0" err="1" smtClean="0"/>
              <a:t>arbitar</a:t>
            </a:r>
            <a:r>
              <a:rPr lang="sr-Latn-RS" dirty="0" smtClean="0"/>
              <a:t> </a:t>
            </a:r>
            <a:r>
              <a:rPr lang="en-US" dirty="0" err="1" smtClean="0"/>
              <a:t>nije</a:t>
            </a:r>
            <a:r>
              <a:rPr lang="sr-Latn-RS" dirty="0" smtClean="0"/>
              <a:t> </a:t>
            </a:r>
            <a:r>
              <a:rPr lang="en-US" dirty="0" err="1" smtClean="0"/>
              <a:t>više</a:t>
            </a:r>
            <a:r>
              <a:rPr lang="sr-Latn-RS" dirty="0" smtClean="0"/>
              <a:t> </a:t>
            </a:r>
            <a:r>
              <a:rPr lang="en-US" dirty="0" smtClean="0"/>
              <a:t>u </a:t>
            </a:r>
            <a:r>
              <a:rPr lang="en-US" dirty="0" err="1" smtClean="0"/>
              <a:t>stanju</a:t>
            </a:r>
            <a:r>
              <a:rPr lang="sr-Latn-RS" dirty="0" smtClean="0"/>
              <a:t> </a:t>
            </a:r>
            <a:r>
              <a:rPr lang="en-US" dirty="0" err="1" smtClean="0"/>
              <a:t>da</a:t>
            </a:r>
            <a:r>
              <a:rPr lang="sr-Latn-RS" dirty="0" smtClean="0"/>
              <a:t> </a:t>
            </a:r>
            <a:r>
              <a:rPr lang="en-US" dirty="0" err="1" smtClean="0"/>
              <a:t>obavlja</a:t>
            </a:r>
            <a:r>
              <a:rPr lang="sr-Latn-RS" dirty="0" smtClean="0"/>
              <a:t> </a:t>
            </a:r>
            <a:r>
              <a:rPr lang="en-US" dirty="0" err="1" smtClean="0"/>
              <a:t>svoju</a:t>
            </a:r>
            <a:r>
              <a:rPr lang="sr-Latn-RS" dirty="0" smtClean="0"/>
              <a:t> </a:t>
            </a:r>
            <a:r>
              <a:rPr lang="en-US" dirty="0" err="1" smtClean="0"/>
              <a:t>dužnost</a:t>
            </a:r>
            <a:r>
              <a:rPr lang="sr-Latn-RS" dirty="0" smtClean="0"/>
              <a:t> </a:t>
            </a:r>
            <a:r>
              <a:rPr lang="en-US" dirty="0" err="1" smtClean="0"/>
              <a:t>ili</a:t>
            </a:r>
            <a:r>
              <a:rPr lang="sr-Latn-RS" dirty="0" smtClean="0"/>
              <a:t> </a:t>
            </a:r>
            <a:r>
              <a:rPr lang="en-US" dirty="0" err="1" smtClean="0"/>
              <a:t>da</a:t>
            </a:r>
            <a:r>
              <a:rPr lang="sr-Latn-RS" dirty="0" smtClean="0"/>
              <a:t> </a:t>
            </a:r>
            <a:r>
              <a:rPr lang="en-US" dirty="0" smtClean="0"/>
              <a:t>ne</a:t>
            </a:r>
            <a:r>
              <a:rPr lang="sr-Latn-RS" dirty="0" smtClean="0"/>
              <a:t> </a:t>
            </a:r>
            <a:r>
              <a:rPr lang="en-US" dirty="0" err="1" smtClean="0"/>
              <a:t>izvršava</a:t>
            </a:r>
            <a:r>
              <a:rPr lang="sr-Latn-RS" dirty="0" smtClean="0"/>
              <a:t> </a:t>
            </a:r>
            <a:r>
              <a:rPr lang="en-US" dirty="0" err="1" smtClean="0"/>
              <a:t>dužnost</a:t>
            </a:r>
            <a:r>
              <a:rPr lang="sr-Latn-RS" dirty="0" smtClean="0"/>
              <a:t> </a:t>
            </a:r>
            <a:r>
              <a:rPr lang="en-US" dirty="0" smtClean="0"/>
              <a:t>u </a:t>
            </a:r>
            <a:r>
              <a:rPr lang="en-US" dirty="0" err="1" smtClean="0"/>
              <a:t>primerenom</a:t>
            </a:r>
            <a:r>
              <a:rPr lang="sr-Latn-RS" dirty="0" smtClean="0"/>
              <a:t> </a:t>
            </a:r>
            <a:r>
              <a:rPr lang="en-US" dirty="0" err="1" smtClean="0"/>
              <a:t>roku</a:t>
            </a:r>
            <a:r>
              <a:rPr lang="en-US" dirty="0" smtClean="0"/>
              <a:t>, </a:t>
            </a:r>
            <a:r>
              <a:rPr lang="en-US" dirty="0" err="1" smtClean="0"/>
              <a:t>može</a:t>
            </a:r>
            <a:r>
              <a:rPr lang="sr-Latn-RS" dirty="0" smtClean="0"/>
              <a:t> </a:t>
            </a:r>
            <a:r>
              <a:rPr lang="en-US" dirty="0" err="1" smtClean="0"/>
              <a:t>da</a:t>
            </a:r>
            <a:r>
              <a:rPr lang="sr-Latn-RS" dirty="0" smtClean="0"/>
              <a:t> </a:t>
            </a:r>
            <a:r>
              <a:rPr lang="en-US" dirty="0" err="1" smtClean="0"/>
              <a:t>zatraži</a:t>
            </a:r>
            <a:r>
              <a:rPr lang="sr-Latn-RS" dirty="0" smtClean="0"/>
              <a:t> </a:t>
            </a:r>
            <a:r>
              <a:rPr lang="en-US" dirty="0" err="1" smtClean="0"/>
              <a:t>od</a:t>
            </a:r>
            <a:r>
              <a:rPr lang="sr-Latn-RS" dirty="0" smtClean="0"/>
              <a:t> </a:t>
            </a:r>
            <a:r>
              <a:rPr lang="en-US" dirty="0" err="1" smtClean="0"/>
              <a:t>stalne</a:t>
            </a:r>
            <a:r>
              <a:rPr lang="sr-Latn-RS" dirty="0" smtClean="0"/>
              <a:t> </a:t>
            </a:r>
            <a:r>
              <a:rPr lang="en-US" dirty="0" err="1" smtClean="0"/>
              <a:t>arbitražne</a:t>
            </a:r>
            <a:r>
              <a:rPr lang="sr-Latn-RS" dirty="0" smtClean="0"/>
              <a:t> </a:t>
            </a:r>
            <a:r>
              <a:rPr lang="en-US" dirty="0" err="1" smtClean="0"/>
              <a:t>institucije</a:t>
            </a:r>
            <a:r>
              <a:rPr lang="sr-Latn-RS" dirty="0" smtClean="0"/>
              <a:t> </a:t>
            </a:r>
            <a:r>
              <a:rPr lang="en-US" dirty="0" err="1" smtClean="0"/>
              <a:t>ili</a:t>
            </a:r>
            <a:r>
              <a:rPr lang="en-US" dirty="0" smtClean="0"/>
              <a:t>, u </a:t>
            </a:r>
            <a:r>
              <a:rPr lang="en-US" dirty="0" err="1" smtClean="0"/>
              <a:t>slučaju</a:t>
            </a:r>
            <a:r>
              <a:rPr lang="sr-Latn-RS" dirty="0" smtClean="0"/>
              <a:t> </a:t>
            </a:r>
            <a:r>
              <a:rPr lang="en-US" dirty="0" smtClean="0"/>
              <a:t>ad hoc</a:t>
            </a:r>
            <a:r>
              <a:rPr lang="sr-Latn-RS" dirty="0" smtClean="0"/>
              <a:t> </a:t>
            </a:r>
            <a:r>
              <a:rPr lang="en-US" dirty="0" err="1" smtClean="0"/>
              <a:t>arbitraže</a:t>
            </a:r>
            <a:r>
              <a:rPr lang="en-US" dirty="0" smtClean="0"/>
              <a:t>, </a:t>
            </a:r>
            <a:r>
              <a:rPr lang="en-US" dirty="0" err="1" smtClean="0"/>
              <a:t>od</a:t>
            </a:r>
            <a:r>
              <a:rPr lang="sr-Latn-RS" dirty="0" smtClean="0"/>
              <a:t> </a:t>
            </a:r>
            <a:r>
              <a:rPr lang="en-US" dirty="0" err="1" smtClean="0"/>
              <a:t>nadležnog</a:t>
            </a:r>
            <a:r>
              <a:rPr lang="sr-Latn-RS" dirty="0" smtClean="0"/>
              <a:t> </a:t>
            </a:r>
            <a:r>
              <a:rPr lang="en-US" dirty="0" err="1" smtClean="0"/>
              <a:t>suda</a:t>
            </a:r>
            <a:r>
              <a:rPr lang="en-US" dirty="0" smtClean="0"/>
              <a:t>, </a:t>
            </a:r>
            <a:r>
              <a:rPr lang="en-US" dirty="0" err="1" smtClean="0"/>
              <a:t>da</a:t>
            </a:r>
            <a:r>
              <a:rPr lang="sr-Latn-RS" dirty="0" smtClean="0"/>
              <a:t> </a:t>
            </a:r>
            <a:r>
              <a:rPr lang="en-US" dirty="0" err="1" smtClean="0"/>
              <a:t>donese</a:t>
            </a:r>
            <a:r>
              <a:rPr lang="sr-Latn-RS" dirty="0" smtClean="0"/>
              <a:t> </a:t>
            </a:r>
            <a:r>
              <a:rPr lang="en-US" dirty="0" err="1" smtClean="0"/>
              <a:t>odluku</a:t>
            </a:r>
            <a:r>
              <a:rPr lang="sr-Latn-RS" dirty="0" smtClean="0"/>
              <a:t> </a:t>
            </a:r>
            <a:r>
              <a:rPr lang="en-US" dirty="0" smtClean="0"/>
              <a:t>o </a:t>
            </a:r>
            <a:r>
              <a:rPr lang="en-US" dirty="0" err="1" smtClean="0"/>
              <a:t>prestanku</a:t>
            </a:r>
            <a:r>
              <a:rPr lang="sr-Latn-RS" dirty="0" smtClean="0"/>
              <a:t> </a:t>
            </a:r>
            <a:r>
              <a:rPr lang="en-US" dirty="0" err="1" smtClean="0"/>
              <a:t>dužnosti</a:t>
            </a:r>
            <a:r>
              <a:rPr lang="en-US" dirty="0" smtClean="0"/>
              <a:t> </a:t>
            </a:r>
            <a:r>
              <a:rPr lang="en-US" dirty="0" err="1" smtClean="0"/>
              <a:t>arbitra</a:t>
            </a:r>
            <a:r>
              <a:rPr lang="en-US" dirty="0" smtClean="0"/>
              <a:t>.</a:t>
            </a:r>
            <a:endParaRPr lang="sr-Latn-CS" dirty="0" smtClean="0"/>
          </a:p>
          <a:p>
            <a:pPr algn="just"/>
            <a:r>
              <a:rPr lang="en-US" dirty="0" smtClean="0"/>
              <a:t>5) </a:t>
            </a:r>
            <a:r>
              <a:rPr lang="en-US" dirty="0" err="1" smtClean="0"/>
              <a:t>Protiv</a:t>
            </a:r>
            <a:r>
              <a:rPr lang="sr-Latn-RS" dirty="0" smtClean="0"/>
              <a:t> </a:t>
            </a:r>
            <a:r>
              <a:rPr lang="en-US" dirty="0" err="1" smtClean="0"/>
              <a:t>odluke</a:t>
            </a:r>
            <a:r>
              <a:rPr lang="sr-Latn-RS" dirty="0" smtClean="0"/>
              <a:t> </a:t>
            </a:r>
            <a:r>
              <a:rPr lang="en-US" dirty="0" err="1" smtClean="0"/>
              <a:t>suda</a:t>
            </a:r>
            <a:r>
              <a:rPr lang="sr-Latn-RS" dirty="0" smtClean="0"/>
              <a:t> </a:t>
            </a:r>
            <a:r>
              <a:rPr lang="en-US" dirty="0" smtClean="0"/>
              <a:t>o </a:t>
            </a:r>
            <a:r>
              <a:rPr lang="en-US" dirty="0" err="1" smtClean="0"/>
              <a:t>prestanku</a:t>
            </a:r>
            <a:r>
              <a:rPr lang="sr-Latn-RS" dirty="0" smtClean="0"/>
              <a:t> </a:t>
            </a:r>
            <a:r>
              <a:rPr lang="en-US" dirty="0" err="1" smtClean="0"/>
              <a:t>dužnosti</a:t>
            </a:r>
            <a:r>
              <a:rPr lang="sr-Latn-RS" dirty="0" smtClean="0"/>
              <a:t> </a:t>
            </a:r>
            <a:r>
              <a:rPr lang="en-US" dirty="0" err="1" smtClean="0"/>
              <a:t>arbitra</a:t>
            </a:r>
            <a:r>
              <a:rPr lang="sr-Latn-RS" dirty="0" smtClean="0"/>
              <a:t> </a:t>
            </a:r>
            <a:r>
              <a:rPr lang="en-US" dirty="0" err="1" smtClean="0"/>
              <a:t>nije</a:t>
            </a:r>
            <a:r>
              <a:rPr lang="sr-Latn-RS" dirty="0" smtClean="0"/>
              <a:t> </a:t>
            </a:r>
            <a:r>
              <a:rPr lang="en-US" dirty="0" err="1" smtClean="0"/>
              <a:t>dozvoljena</a:t>
            </a:r>
            <a:r>
              <a:rPr lang="sr-Latn-RS" dirty="0" smtClean="0"/>
              <a:t> </a:t>
            </a:r>
            <a:r>
              <a:rPr lang="en-US" dirty="0" err="1" smtClean="0"/>
              <a:t>žalba</a:t>
            </a:r>
            <a:r>
              <a:rPr lang="en-US" dirty="0" smtClean="0"/>
              <a:t>.</a:t>
            </a:r>
            <a:endParaRPr lang="sr-Latn-CS" dirty="0" smtClean="0"/>
          </a:p>
          <a:p>
            <a:pPr algn="just"/>
            <a:endParaRPr lang="sr-Latn-C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smtClean="0"/>
              <a:t>Arbitražni postupak</a:t>
            </a:r>
            <a:endParaRPr lang="sr-Latn-CS" dirty="0"/>
          </a:p>
        </p:txBody>
      </p:sp>
      <p:sp>
        <p:nvSpPr>
          <p:cNvPr id="3" name="Subtitle 2"/>
          <p:cNvSpPr>
            <a:spLocks noGrp="1"/>
          </p:cNvSpPr>
          <p:nvPr>
            <p:ph type="subTitle" idx="1"/>
          </p:nvPr>
        </p:nvSpPr>
        <p:spPr/>
        <p:txBody>
          <a:bodyPr/>
          <a:lstStyle/>
          <a:p>
            <a:endParaRPr lang="sr-Latn-C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ARBITRA</a:t>
            </a:r>
            <a:r>
              <a:rPr lang="sr-Latn-RS" dirty="0" smtClean="0"/>
              <a:t>ŽNI SPORAZUM</a:t>
            </a:r>
            <a:endParaRPr lang="sr-Latn-CS" dirty="0"/>
          </a:p>
        </p:txBody>
      </p:sp>
      <p:sp>
        <p:nvSpPr>
          <p:cNvPr id="3" name="Content Placeholder 2"/>
          <p:cNvSpPr>
            <a:spLocks noGrp="1"/>
          </p:cNvSpPr>
          <p:nvPr>
            <p:ph sz="quarter" idx="1"/>
          </p:nvPr>
        </p:nvSpPr>
        <p:spPr/>
        <p:txBody>
          <a:bodyPr/>
          <a:lstStyle/>
          <a:p>
            <a:r>
              <a:rPr lang="sr-Latn-RS" dirty="0" smtClean="0"/>
              <a:t>Pojam</a:t>
            </a:r>
            <a:endParaRPr lang="sr-Latn-CS" dirty="0" smtClean="0"/>
          </a:p>
          <a:p>
            <a:r>
              <a:rPr lang="sr-Latn-RS" dirty="0" smtClean="0"/>
              <a:t>Osnov arbitraže</a:t>
            </a:r>
            <a:endParaRPr lang="sr-Latn-CS" dirty="0" smtClean="0"/>
          </a:p>
          <a:p>
            <a:r>
              <a:rPr lang="sr-Latn-RS" dirty="0" smtClean="0"/>
              <a:t>Modeli</a:t>
            </a:r>
            <a:endParaRPr lang="sr-Latn-CS" dirty="0" smtClean="0"/>
          </a:p>
          <a:p>
            <a:r>
              <a:rPr lang="sr-Latn-RS" dirty="0" smtClean="0"/>
              <a:t>Punovažnost </a:t>
            </a:r>
            <a:endParaRPr lang="sr-Latn-CS" dirty="0" smtClean="0"/>
          </a:p>
          <a:p>
            <a:r>
              <a:rPr lang="sr-Latn-RS" dirty="0" smtClean="0"/>
              <a:t>Autonomija</a:t>
            </a:r>
            <a:endParaRPr lang="sr-Latn-CS" dirty="0" smtClean="0"/>
          </a:p>
          <a:p>
            <a:r>
              <a:rPr lang="sr-Latn-RS" dirty="0" smtClean="0"/>
              <a:t>Domašaj</a:t>
            </a:r>
            <a:endParaRPr lang="sr-Latn-CS" dirty="0" smtClean="0"/>
          </a:p>
          <a:p>
            <a:r>
              <a:rPr lang="sr-Latn-RS" dirty="0" smtClean="0"/>
              <a:t>Prestanak važenja</a:t>
            </a:r>
            <a:endParaRPr lang="sr-Latn-CS" dirty="0" smtClean="0"/>
          </a:p>
          <a:p>
            <a:r>
              <a:rPr lang="sr-Latn-RS" dirty="0" smtClean="0"/>
              <a:t>Merodavno pravo</a:t>
            </a:r>
            <a:endParaRPr lang="sr-Latn-CS" dirty="0" smtClean="0"/>
          </a:p>
          <a:p>
            <a:endParaRPr lang="sr-Latn-C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Arbitražni postupak</a:t>
            </a:r>
            <a:endParaRPr lang="sr-Latn-CS" dirty="0"/>
          </a:p>
        </p:txBody>
      </p:sp>
      <p:sp>
        <p:nvSpPr>
          <p:cNvPr id="3" name="Content Placeholder 2"/>
          <p:cNvSpPr>
            <a:spLocks noGrp="1"/>
          </p:cNvSpPr>
          <p:nvPr>
            <p:ph sz="quarter" idx="1"/>
          </p:nvPr>
        </p:nvSpPr>
        <p:spPr/>
        <p:txBody>
          <a:bodyPr/>
          <a:lstStyle/>
          <a:p>
            <a:r>
              <a:rPr lang="en-US" b="1" dirty="0" err="1" smtClean="0"/>
              <a:t>Pravila</a:t>
            </a:r>
            <a:r>
              <a:rPr lang="en-US" b="1" dirty="0" smtClean="0"/>
              <a:t> </a:t>
            </a:r>
            <a:r>
              <a:rPr lang="en-US" b="1" dirty="0" err="1" smtClean="0"/>
              <a:t>postupka</a:t>
            </a:r>
            <a:endParaRPr lang="sr-Latn-CS" dirty="0" smtClean="0"/>
          </a:p>
          <a:p>
            <a:r>
              <a:rPr lang="en-US" b="1" dirty="0" err="1" smtClean="0"/>
              <a:t>Načela</a:t>
            </a:r>
            <a:r>
              <a:rPr lang="en-US" b="1" dirty="0" smtClean="0"/>
              <a:t> </a:t>
            </a:r>
            <a:r>
              <a:rPr lang="en-US" b="1" dirty="0" err="1" smtClean="0"/>
              <a:t>postupka</a:t>
            </a:r>
            <a:endParaRPr lang="sr-Latn-CS" dirty="0" smtClean="0"/>
          </a:p>
          <a:p>
            <a:r>
              <a:rPr lang="en-US" b="1" dirty="0" smtClean="0"/>
              <a:t>Faze </a:t>
            </a:r>
            <a:r>
              <a:rPr lang="en-US" b="1" dirty="0" err="1" smtClean="0"/>
              <a:t>postupka</a:t>
            </a:r>
            <a:endParaRPr lang="sr-Latn-CS" dirty="0" smtClean="0"/>
          </a:p>
          <a:p>
            <a:endParaRPr lang="sr-Latn-C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Pravila</a:t>
            </a:r>
            <a:r>
              <a:rPr lang="en-US" b="1" dirty="0" smtClean="0"/>
              <a:t> </a:t>
            </a:r>
            <a:r>
              <a:rPr lang="en-US" b="1" dirty="0" err="1" smtClean="0"/>
              <a:t>postupka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142844" y="928670"/>
            <a:ext cx="9001156" cy="5929330"/>
          </a:xfrm>
        </p:spPr>
        <p:txBody>
          <a:bodyPr>
            <a:normAutofit fontScale="92500" lnSpcReduction="10000"/>
          </a:bodyPr>
          <a:lstStyle/>
          <a:p>
            <a:pPr algn="just"/>
            <a:r>
              <a:rPr lang="sr-Latn-RS" dirty="0" smtClean="0"/>
              <a:t>Za razliku od postupaka svih ostalih ADR metoda, arbitražni postupak je </a:t>
            </a:r>
            <a:r>
              <a:rPr lang="sr-Latn-RS" i="1" dirty="0" smtClean="0"/>
              <a:t>adjudikativni </a:t>
            </a:r>
            <a:r>
              <a:rPr lang="sr-Latn-RS" dirty="0" smtClean="0"/>
              <a:t>i </a:t>
            </a:r>
            <a:r>
              <a:rPr lang="sr-Latn-RS" i="1" dirty="0" smtClean="0"/>
              <a:t>akuzatorski.</a:t>
            </a:r>
            <a:r>
              <a:rPr lang="sr-Latn-RS" dirty="0" smtClean="0"/>
              <a:t> Ovo znači da on predstavlja suđenje i da se pokreće tužbom. Cilj ovog postupka je dakle, da se presudi koja stranka ima pravo i u kojoj meri.</a:t>
            </a:r>
            <a:endParaRPr lang="sr-Latn-CS" dirty="0" smtClean="0"/>
          </a:p>
          <a:p>
            <a:pPr algn="just"/>
            <a:r>
              <a:rPr lang="sr-Latn-RS" dirty="0" smtClean="0"/>
              <a:t>Arbitražni postupak, za razliku od redovnih sudova u kojima sudije  moraju postupati u skladu sa unapred  strogo utvrđenim pravilima procedure,  može se sprovoditi na različite načine jer tako strogih pravila nema. Postupak je fleksibilniji, temelji se na autonomiji volje stranaka, pa je  prevashodno na strankama  da odrede način na koji će se on voditi.</a:t>
            </a:r>
            <a:endParaRPr lang="sr-Latn-CS" dirty="0" smtClean="0"/>
          </a:p>
          <a:p>
            <a:pPr algn="just"/>
            <a:r>
              <a:rPr lang="sr-Latn-RS" dirty="0" smtClean="0"/>
              <a:t>Procesna autonomija volje stranaka ipak nije neograničena. </a:t>
            </a:r>
            <a:endParaRPr lang="sr-Latn-CS" dirty="0" smtClean="0"/>
          </a:p>
          <a:p>
            <a:pPr algn="just"/>
            <a:r>
              <a:rPr lang="sr-Latn-RS" dirty="0" smtClean="0"/>
              <a:t>Postupak koji stranke izaberu se mora sprovesti u okvirima koje je postavio zakonodavac države sedišta arbitraže (</a:t>
            </a:r>
            <a:r>
              <a:rPr lang="sr-Latn-RS" i="1" dirty="0" smtClean="0"/>
              <a:t>lex arbitri</a:t>
            </a:r>
            <a:r>
              <a:rPr lang="sr-Latn-RS" dirty="0" smtClean="0"/>
              <a:t>).Takođe, pri sprovođenju postupka se moraju  uzeti u obzir one odredbe međunarodnih arbitražnih konvencija koje su ustanovljene sa ciljem da osiguraju pravo stranaka na pravično vođenje postupka, odnosno suđenje.</a:t>
            </a:r>
            <a:endParaRPr lang="sr-Latn-CS" dirty="0" smtClean="0"/>
          </a:p>
          <a:p>
            <a:pPr algn="just"/>
            <a:endParaRPr lang="sr-Latn-C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Pravila postupka</a:t>
            </a:r>
            <a:endParaRPr lang="sr-Latn-CS" dirty="0"/>
          </a:p>
        </p:txBody>
      </p:sp>
      <p:sp>
        <p:nvSpPr>
          <p:cNvPr id="3" name="Content Placeholder 2"/>
          <p:cNvSpPr>
            <a:spLocks noGrp="1"/>
          </p:cNvSpPr>
          <p:nvPr>
            <p:ph sz="quarter" idx="1"/>
          </p:nvPr>
        </p:nvSpPr>
        <p:spPr/>
        <p:txBody>
          <a:bodyPr>
            <a:normAutofit fontScale="92500" lnSpcReduction="20000"/>
          </a:bodyPr>
          <a:lstStyle/>
          <a:p>
            <a:pPr algn="just"/>
            <a:r>
              <a:rPr lang="en-US" b="1" dirty="0" err="1" smtClean="0"/>
              <a:t>Član</a:t>
            </a:r>
            <a:r>
              <a:rPr lang="en-US" b="1" dirty="0" smtClean="0"/>
              <a:t> 32. </a:t>
            </a:r>
            <a:r>
              <a:rPr lang="sr-Latn-RS" b="1" dirty="0" smtClean="0"/>
              <a:t>ZOA</a:t>
            </a:r>
            <a:endParaRPr lang="sr-Latn-CS" dirty="0" smtClean="0"/>
          </a:p>
          <a:p>
            <a:pPr algn="just">
              <a:buNone/>
            </a:pPr>
            <a:r>
              <a:rPr lang="en-US" b="1" dirty="0" smtClean="0"/>
              <a:t> </a:t>
            </a:r>
            <a:endParaRPr lang="sr-Latn-CS" dirty="0" smtClean="0"/>
          </a:p>
          <a:p>
            <a:pPr algn="just">
              <a:buNone/>
            </a:pPr>
            <a:r>
              <a:rPr lang="sr-Latn-RS" dirty="0" smtClean="0"/>
              <a:t>“</a:t>
            </a:r>
            <a:r>
              <a:rPr lang="en-US" dirty="0" err="1" smtClean="0"/>
              <a:t>Stranke</a:t>
            </a:r>
            <a:r>
              <a:rPr lang="en-US" dirty="0" smtClean="0"/>
              <a:t> </a:t>
            </a:r>
            <a:r>
              <a:rPr lang="en-US" dirty="0" err="1" smtClean="0"/>
              <a:t>su</a:t>
            </a:r>
            <a:r>
              <a:rPr lang="en-US" dirty="0" smtClean="0"/>
              <a:t> </a:t>
            </a:r>
            <a:r>
              <a:rPr lang="en-US" dirty="0" err="1" smtClean="0"/>
              <a:t>slobodne</a:t>
            </a:r>
            <a:r>
              <a:rPr lang="en-US" dirty="0" smtClean="0"/>
              <a:t> </a:t>
            </a:r>
            <a:r>
              <a:rPr lang="en-US" dirty="0" err="1" smtClean="0"/>
              <a:t>da</a:t>
            </a:r>
            <a:r>
              <a:rPr lang="en-US" dirty="0" smtClean="0"/>
              <a:t> same </a:t>
            </a:r>
            <a:r>
              <a:rPr lang="en-US" dirty="0" err="1" smtClean="0"/>
              <a:t>sporazumno</a:t>
            </a:r>
            <a:r>
              <a:rPr lang="en-US" dirty="0" smtClean="0"/>
              <a:t> </a:t>
            </a:r>
            <a:r>
              <a:rPr lang="en-US" dirty="0" err="1" smtClean="0"/>
              <a:t>odrede</a:t>
            </a:r>
            <a:r>
              <a:rPr lang="en-US" dirty="0" smtClean="0"/>
              <a:t> </a:t>
            </a:r>
            <a:r>
              <a:rPr lang="en-US" dirty="0" err="1" smtClean="0"/>
              <a:t>pravila</a:t>
            </a:r>
            <a:r>
              <a:rPr lang="en-US" dirty="0" smtClean="0"/>
              <a:t> </a:t>
            </a:r>
            <a:r>
              <a:rPr lang="en-US" dirty="0" err="1" smtClean="0"/>
              <a:t>postupka</a:t>
            </a:r>
            <a:r>
              <a:rPr lang="en-US" dirty="0" smtClean="0"/>
              <a:t> </a:t>
            </a:r>
            <a:r>
              <a:rPr lang="en-US" dirty="0" err="1" smtClean="0"/>
              <a:t>po</a:t>
            </a:r>
            <a:r>
              <a:rPr lang="en-US" dirty="0" smtClean="0"/>
              <a:t> </a:t>
            </a:r>
            <a:r>
              <a:rPr lang="en-US" dirty="0" err="1" smtClean="0"/>
              <a:t>kojima</a:t>
            </a:r>
            <a:r>
              <a:rPr lang="en-US" dirty="0" smtClean="0"/>
              <a:t> </a:t>
            </a:r>
            <a:r>
              <a:rPr lang="en-US" dirty="0" err="1" smtClean="0"/>
              <a:t>će</a:t>
            </a:r>
            <a:r>
              <a:rPr lang="en-US" dirty="0" smtClean="0"/>
              <a:t> </a:t>
            </a:r>
            <a:r>
              <a:rPr lang="en-US" dirty="0" err="1" smtClean="0"/>
              <a:t>arbitražni</a:t>
            </a:r>
            <a:r>
              <a:rPr lang="en-US" dirty="0" smtClean="0"/>
              <a:t> </a:t>
            </a:r>
            <a:r>
              <a:rPr lang="en-US" dirty="0" err="1" smtClean="0"/>
              <a:t>sud</a:t>
            </a:r>
            <a:r>
              <a:rPr lang="en-US" dirty="0" smtClean="0"/>
              <a:t> </a:t>
            </a:r>
            <a:r>
              <a:rPr lang="en-US" dirty="0" err="1" smtClean="0"/>
              <a:t>postupati</a:t>
            </a:r>
            <a:r>
              <a:rPr lang="en-US" dirty="0" smtClean="0"/>
              <a:t> </a:t>
            </a:r>
            <a:r>
              <a:rPr lang="en-US" dirty="0" err="1" smtClean="0"/>
              <a:t>ili</a:t>
            </a:r>
            <a:r>
              <a:rPr lang="en-US" dirty="0" smtClean="0"/>
              <a:t> </a:t>
            </a:r>
            <a:r>
              <a:rPr lang="en-US" dirty="0" err="1" smtClean="0"/>
              <a:t>da</a:t>
            </a:r>
            <a:r>
              <a:rPr lang="en-US" dirty="0" smtClean="0"/>
              <a:t> </a:t>
            </a:r>
            <a:r>
              <a:rPr lang="en-US" dirty="0" err="1" smtClean="0"/>
              <a:t>upute</a:t>
            </a:r>
            <a:r>
              <a:rPr lang="en-US" dirty="0" smtClean="0"/>
              <a:t> </a:t>
            </a:r>
            <a:r>
              <a:rPr lang="en-US" dirty="0" err="1" smtClean="0"/>
              <a:t>na</a:t>
            </a:r>
            <a:r>
              <a:rPr lang="en-US" dirty="0" smtClean="0"/>
              <a:t> </a:t>
            </a:r>
            <a:r>
              <a:rPr lang="en-US" dirty="0" err="1" smtClean="0"/>
              <a:t>određena</a:t>
            </a:r>
            <a:r>
              <a:rPr lang="en-US" dirty="0" smtClean="0"/>
              <a:t> </a:t>
            </a:r>
            <a:r>
              <a:rPr lang="en-US" dirty="0" err="1" smtClean="0"/>
              <a:t>arbitražna</a:t>
            </a:r>
            <a:r>
              <a:rPr lang="en-US" dirty="0" smtClean="0"/>
              <a:t> </a:t>
            </a:r>
            <a:r>
              <a:rPr lang="en-US" dirty="0" err="1" smtClean="0"/>
              <a:t>pravila</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odredbama</a:t>
            </a:r>
            <a:r>
              <a:rPr lang="en-US" dirty="0" smtClean="0"/>
              <a:t> </a:t>
            </a:r>
            <a:r>
              <a:rPr lang="en-US" dirty="0" err="1" smtClean="0"/>
              <a:t>ovog</a:t>
            </a:r>
            <a:r>
              <a:rPr lang="en-US" dirty="0" smtClean="0"/>
              <a:t> </a:t>
            </a:r>
            <a:r>
              <a:rPr lang="en-US" dirty="0" err="1" smtClean="0"/>
              <a:t>zakona</a:t>
            </a:r>
            <a:r>
              <a:rPr lang="en-US" dirty="0" smtClean="0"/>
              <a:t>.</a:t>
            </a:r>
            <a:endParaRPr lang="sr-Latn-CS" dirty="0" smtClean="0"/>
          </a:p>
          <a:p>
            <a:pPr algn="just"/>
            <a:r>
              <a:rPr lang="en-US" dirty="0" err="1" smtClean="0"/>
              <a:t>Ako</a:t>
            </a:r>
            <a:r>
              <a:rPr lang="en-US" dirty="0" smtClean="0"/>
              <a:t> je </a:t>
            </a:r>
            <a:r>
              <a:rPr lang="en-US" dirty="0" err="1" smtClean="0"/>
              <a:t>arbitraža</a:t>
            </a:r>
            <a:r>
              <a:rPr lang="en-US" dirty="0" smtClean="0"/>
              <a:t> </a:t>
            </a:r>
            <a:r>
              <a:rPr lang="en-US" dirty="0" err="1" smtClean="0"/>
              <a:t>međunarodna</a:t>
            </a:r>
            <a:r>
              <a:rPr lang="en-US" dirty="0" smtClean="0"/>
              <a:t>, </a:t>
            </a:r>
            <a:r>
              <a:rPr lang="en-US" dirty="0" err="1" smtClean="0"/>
              <a:t>stranke</a:t>
            </a:r>
            <a:r>
              <a:rPr lang="en-US" dirty="0" smtClean="0"/>
              <a:t> se </a:t>
            </a:r>
            <a:r>
              <a:rPr lang="en-US" dirty="0" err="1" smtClean="0"/>
              <a:t>mogu</a:t>
            </a:r>
            <a:r>
              <a:rPr lang="en-US" dirty="0" smtClean="0"/>
              <a:t> </a:t>
            </a:r>
            <a:r>
              <a:rPr lang="en-US" dirty="0" err="1" smtClean="0"/>
              <a:t>sporazumeti</a:t>
            </a:r>
            <a:r>
              <a:rPr lang="en-US" dirty="0" smtClean="0"/>
              <a:t> </a:t>
            </a:r>
            <a:r>
              <a:rPr lang="en-US" dirty="0" err="1" smtClean="0"/>
              <a:t>da</a:t>
            </a:r>
            <a:r>
              <a:rPr lang="en-US" dirty="0" smtClean="0"/>
              <a:t> se </a:t>
            </a:r>
            <a:r>
              <a:rPr lang="en-US" dirty="0" err="1" smtClean="0"/>
              <a:t>na</a:t>
            </a:r>
            <a:r>
              <a:rPr lang="en-US" dirty="0" smtClean="0"/>
              <a:t> </a:t>
            </a:r>
            <a:r>
              <a:rPr lang="en-US" dirty="0" err="1" smtClean="0"/>
              <a:t>arbitražni</a:t>
            </a:r>
            <a:r>
              <a:rPr lang="en-US" dirty="0" smtClean="0"/>
              <a:t> </a:t>
            </a:r>
            <a:r>
              <a:rPr lang="en-US" dirty="0" err="1" smtClean="0"/>
              <a:t>postupak</a:t>
            </a:r>
            <a:r>
              <a:rPr lang="en-US" dirty="0" smtClean="0"/>
              <a:t> </a:t>
            </a:r>
            <a:r>
              <a:rPr lang="en-US" dirty="0" err="1" smtClean="0"/>
              <a:t>primeni</a:t>
            </a:r>
            <a:r>
              <a:rPr lang="en-US" dirty="0" smtClean="0"/>
              <a:t> </a:t>
            </a:r>
            <a:r>
              <a:rPr lang="en-US" dirty="0" err="1" smtClean="0"/>
              <a:t>strano</a:t>
            </a:r>
            <a:r>
              <a:rPr lang="en-US" dirty="0" smtClean="0"/>
              <a:t> </a:t>
            </a:r>
            <a:r>
              <a:rPr lang="en-US" dirty="0" err="1" smtClean="0"/>
              <a:t>pravo</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odredbama</a:t>
            </a:r>
            <a:r>
              <a:rPr lang="en-US" dirty="0" smtClean="0"/>
              <a:t> </a:t>
            </a:r>
            <a:r>
              <a:rPr lang="en-US" dirty="0" err="1" smtClean="0"/>
              <a:t>ovog</a:t>
            </a:r>
            <a:r>
              <a:rPr lang="en-US" dirty="0" smtClean="0"/>
              <a:t> </a:t>
            </a:r>
            <a:r>
              <a:rPr lang="en-US" dirty="0" err="1" smtClean="0"/>
              <a:t>zakona</a:t>
            </a:r>
            <a:r>
              <a:rPr lang="en-US" dirty="0" smtClean="0"/>
              <a:t>.</a:t>
            </a:r>
            <a:endParaRPr lang="sr-Latn-CS" dirty="0" smtClean="0"/>
          </a:p>
          <a:p>
            <a:pPr algn="just"/>
            <a:r>
              <a:rPr lang="en-US" dirty="0" err="1" smtClean="0"/>
              <a:t>Ako</a:t>
            </a:r>
            <a:r>
              <a:rPr lang="en-US" dirty="0" smtClean="0"/>
              <a:t> </a:t>
            </a:r>
            <a:r>
              <a:rPr lang="en-US" dirty="0" err="1" smtClean="0"/>
              <a:t>stranke</a:t>
            </a:r>
            <a:r>
              <a:rPr lang="en-US" dirty="0" smtClean="0"/>
              <a:t> </a:t>
            </a:r>
            <a:r>
              <a:rPr lang="en-US" dirty="0" err="1" smtClean="0"/>
              <a:t>sporazumno</a:t>
            </a:r>
            <a:r>
              <a:rPr lang="en-US" dirty="0" smtClean="0"/>
              <a:t> ne </a:t>
            </a:r>
            <a:r>
              <a:rPr lang="en-US" dirty="0" err="1" smtClean="0"/>
              <a:t>odrede</a:t>
            </a:r>
            <a:r>
              <a:rPr lang="en-US" dirty="0" smtClean="0"/>
              <a:t> </a:t>
            </a:r>
            <a:r>
              <a:rPr lang="en-US" dirty="0" err="1" smtClean="0"/>
              <a:t>pravila</a:t>
            </a:r>
            <a:r>
              <a:rPr lang="en-US" dirty="0" smtClean="0"/>
              <a:t> </a:t>
            </a:r>
            <a:r>
              <a:rPr lang="en-US" dirty="0" err="1" smtClean="0"/>
              <a:t>arbitražnog</a:t>
            </a:r>
            <a:r>
              <a:rPr lang="en-US" dirty="0" smtClean="0"/>
              <a:t> </a:t>
            </a:r>
            <a:r>
              <a:rPr lang="en-US" dirty="0" err="1" smtClean="0"/>
              <a:t>postupka</a:t>
            </a:r>
            <a:r>
              <a:rPr lang="en-US" dirty="0" smtClean="0"/>
              <a:t>, </a:t>
            </a:r>
            <a:r>
              <a:rPr lang="en-US" dirty="0" err="1" smtClean="0"/>
              <a:t>arbitražni</a:t>
            </a:r>
            <a:r>
              <a:rPr lang="en-US" dirty="0" smtClean="0"/>
              <a:t> </a:t>
            </a:r>
            <a:r>
              <a:rPr lang="en-US" dirty="0" err="1" smtClean="0"/>
              <a:t>sud</a:t>
            </a:r>
            <a:r>
              <a:rPr lang="en-US" dirty="0" smtClean="0"/>
              <a:t> </a:t>
            </a:r>
            <a:r>
              <a:rPr lang="en-US" dirty="0" err="1" smtClean="0"/>
              <a:t>može</a:t>
            </a:r>
            <a:r>
              <a:rPr lang="en-US" dirty="0" smtClean="0"/>
              <a:t> </a:t>
            </a:r>
            <a:r>
              <a:rPr lang="en-US" dirty="0" err="1" smtClean="0"/>
              <a:t>voditi</a:t>
            </a:r>
            <a:r>
              <a:rPr lang="en-US" dirty="0" smtClean="0"/>
              <a:t> </a:t>
            </a:r>
            <a:r>
              <a:rPr lang="en-US" dirty="0" err="1" smtClean="0"/>
              <a:t>arbitražni</a:t>
            </a:r>
            <a:r>
              <a:rPr lang="en-US" dirty="0" smtClean="0"/>
              <a:t> </a:t>
            </a:r>
            <a:r>
              <a:rPr lang="en-US" dirty="0" err="1" smtClean="0"/>
              <a:t>postupak</a:t>
            </a:r>
            <a:r>
              <a:rPr lang="en-US" dirty="0" smtClean="0"/>
              <a:t> </a:t>
            </a:r>
            <a:r>
              <a:rPr lang="en-US" dirty="0" err="1" smtClean="0"/>
              <a:t>na</a:t>
            </a:r>
            <a:r>
              <a:rPr lang="en-US" dirty="0" smtClean="0"/>
              <a:t> </a:t>
            </a:r>
            <a:r>
              <a:rPr lang="en-US" dirty="0" err="1" smtClean="0"/>
              <a:t>način</a:t>
            </a:r>
            <a:r>
              <a:rPr lang="en-US" dirty="0" smtClean="0"/>
              <a:t> </a:t>
            </a:r>
            <a:r>
              <a:rPr lang="en-US" dirty="0" err="1" smtClean="0"/>
              <a:t>koji</a:t>
            </a:r>
            <a:r>
              <a:rPr lang="en-US" dirty="0" smtClean="0"/>
              <a:t> </a:t>
            </a:r>
            <a:r>
              <a:rPr lang="en-US" dirty="0" err="1" smtClean="0"/>
              <a:t>smatra</a:t>
            </a:r>
            <a:r>
              <a:rPr lang="en-US" dirty="0" smtClean="0"/>
              <a:t> </a:t>
            </a:r>
            <a:r>
              <a:rPr lang="en-US" dirty="0" err="1" smtClean="0"/>
              <a:t>celishodnim</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odredbama</a:t>
            </a:r>
            <a:r>
              <a:rPr lang="en-US" dirty="0" smtClean="0"/>
              <a:t> </a:t>
            </a:r>
            <a:r>
              <a:rPr lang="en-US" dirty="0" err="1" smtClean="0"/>
              <a:t>ovog</a:t>
            </a:r>
            <a:r>
              <a:rPr lang="en-US" dirty="0" smtClean="0"/>
              <a:t> </a:t>
            </a:r>
            <a:r>
              <a:rPr lang="en-US" dirty="0" err="1" smtClean="0"/>
              <a:t>zakona</a:t>
            </a:r>
            <a:r>
              <a:rPr lang="en-US" dirty="0" smtClean="0"/>
              <a:t>.</a:t>
            </a:r>
            <a:endParaRPr lang="sr-Latn-CS" dirty="0" smtClean="0"/>
          </a:p>
          <a:p>
            <a:pPr algn="just"/>
            <a:r>
              <a:rPr lang="en-US" dirty="0" err="1" smtClean="0"/>
              <a:t>Ovlašćenje</a:t>
            </a:r>
            <a:r>
              <a:rPr lang="en-US" dirty="0" smtClean="0"/>
              <a:t> </a:t>
            </a:r>
            <a:r>
              <a:rPr lang="en-US" dirty="0" err="1" smtClean="0"/>
              <a:t>arbitražnog</a:t>
            </a:r>
            <a:r>
              <a:rPr lang="en-US" dirty="0" smtClean="0"/>
              <a:t> </a:t>
            </a:r>
            <a:r>
              <a:rPr lang="en-US" dirty="0" err="1" smtClean="0"/>
              <a:t>suda</a:t>
            </a:r>
            <a:r>
              <a:rPr lang="en-US" dirty="0" smtClean="0"/>
              <a:t> </a:t>
            </a:r>
            <a:r>
              <a:rPr lang="en-US" dirty="0" err="1" smtClean="0"/>
              <a:t>iz</a:t>
            </a:r>
            <a:r>
              <a:rPr lang="en-US" dirty="0" smtClean="0"/>
              <a:t> </a:t>
            </a:r>
            <a:r>
              <a:rPr lang="en-US" dirty="0" err="1" smtClean="0"/>
              <a:t>stava</a:t>
            </a:r>
            <a:r>
              <a:rPr lang="en-US" dirty="0" smtClean="0"/>
              <a:t> 3. </a:t>
            </a:r>
            <a:r>
              <a:rPr lang="en-US" dirty="0" err="1" smtClean="0"/>
              <a:t>ovog</a:t>
            </a:r>
            <a:r>
              <a:rPr lang="en-US" dirty="0" smtClean="0"/>
              <a:t> </a:t>
            </a:r>
            <a:r>
              <a:rPr lang="en-US" dirty="0" err="1" smtClean="0"/>
              <a:t>člana</a:t>
            </a:r>
            <a:r>
              <a:rPr lang="en-US" dirty="0" smtClean="0"/>
              <a:t> </a:t>
            </a:r>
            <a:r>
              <a:rPr lang="en-US" dirty="0" err="1" smtClean="0"/>
              <a:t>obuhvata</a:t>
            </a:r>
            <a:r>
              <a:rPr lang="en-US" dirty="0" smtClean="0"/>
              <a:t> </a:t>
            </a:r>
            <a:r>
              <a:rPr lang="en-US" dirty="0" err="1" smtClean="0"/>
              <a:t>i</a:t>
            </a:r>
            <a:r>
              <a:rPr lang="en-US" dirty="0" smtClean="0"/>
              <a:t> </a:t>
            </a:r>
            <a:r>
              <a:rPr lang="en-US" dirty="0" err="1" smtClean="0"/>
              <a:t>pravo</a:t>
            </a:r>
            <a:r>
              <a:rPr lang="en-US" dirty="0" smtClean="0"/>
              <a:t> </a:t>
            </a:r>
            <a:r>
              <a:rPr lang="en-US" dirty="0" err="1" smtClean="0"/>
              <a:t>da</a:t>
            </a:r>
            <a:r>
              <a:rPr lang="en-US" dirty="0" smtClean="0"/>
              <a:t> </a:t>
            </a:r>
            <a:r>
              <a:rPr lang="en-US" dirty="0" err="1" smtClean="0"/>
              <a:t>odlučuje</a:t>
            </a:r>
            <a:r>
              <a:rPr lang="en-US" dirty="0" smtClean="0"/>
              <a:t> o </a:t>
            </a:r>
            <a:r>
              <a:rPr lang="en-US" dirty="0" err="1" smtClean="0"/>
              <a:t>dopuštenosti</a:t>
            </a:r>
            <a:r>
              <a:rPr lang="en-US" dirty="0" smtClean="0"/>
              <a:t>, </a:t>
            </a:r>
            <a:r>
              <a:rPr lang="en-US" dirty="0" err="1" smtClean="0"/>
              <a:t>značaju</a:t>
            </a:r>
            <a:r>
              <a:rPr lang="en-US" dirty="0" smtClean="0"/>
              <a:t> </a:t>
            </a:r>
            <a:r>
              <a:rPr lang="en-US" dirty="0" err="1" smtClean="0"/>
              <a:t>i</a:t>
            </a:r>
            <a:r>
              <a:rPr lang="en-US" dirty="0" smtClean="0"/>
              <a:t> </a:t>
            </a:r>
            <a:r>
              <a:rPr lang="en-US" dirty="0" err="1" smtClean="0"/>
              <a:t>dokaznoj</a:t>
            </a:r>
            <a:r>
              <a:rPr lang="en-US" dirty="0" smtClean="0"/>
              <a:t> </a:t>
            </a:r>
            <a:r>
              <a:rPr lang="en-US" dirty="0" err="1" smtClean="0"/>
              <a:t>snazi</a:t>
            </a:r>
            <a:r>
              <a:rPr lang="en-US" dirty="0" smtClean="0"/>
              <a:t> </a:t>
            </a:r>
            <a:r>
              <a:rPr lang="en-US" dirty="0" err="1" smtClean="0"/>
              <a:t>predloženih</a:t>
            </a:r>
            <a:r>
              <a:rPr lang="en-US" dirty="0" smtClean="0"/>
              <a:t> </a:t>
            </a:r>
            <a:r>
              <a:rPr lang="en-US" dirty="0" err="1" smtClean="0"/>
              <a:t>i</a:t>
            </a:r>
            <a:r>
              <a:rPr lang="en-US" dirty="0" smtClean="0"/>
              <a:t> </a:t>
            </a:r>
            <a:r>
              <a:rPr lang="en-US" dirty="0" err="1" smtClean="0"/>
              <a:t>izvedenih</a:t>
            </a:r>
            <a:r>
              <a:rPr lang="en-US" dirty="0" smtClean="0"/>
              <a:t> </a:t>
            </a:r>
            <a:r>
              <a:rPr lang="en-US" dirty="0" err="1" smtClean="0"/>
              <a:t>dokaza</a:t>
            </a:r>
            <a:r>
              <a:rPr lang="sr-Latn-RS" dirty="0" smtClean="0"/>
              <a:t>”</a:t>
            </a:r>
            <a:r>
              <a:rPr lang="en-US" dirty="0" smtClean="0"/>
              <a:t>.</a:t>
            </a:r>
            <a:endParaRPr lang="sr-Latn-CS" dirty="0" smtClean="0"/>
          </a:p>
          <a:p>
            <a:pPr algn="just"/>
            <a:endParaRPr lang="sr-Latn-C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Načela</a:t>
            </a:r>
            <a:r>
              <a:rPr lang="en-US" b="1" dirty="0" smtClean="0"/>
              <a:t> </a:t>
            </a:r>
            <a:r>
              <a:rPr lang="en-US" b="1" dirty="0" err="1" smtClean="0"/>
              <a:t>postupka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0" y="1000108"/>
            <a:ext cx="9144000" cy="6072230"/>
          </a:xfrm>
        </p:spPr>
        <p:txBody>
          <a:bodyPr>
            <a:normAutofit fontScale="85000" lnSpcReduction="10000"/>
          </a:bodyPr>
          <a:lstStyle/>
          <a:p>
            <a:pPr algn="just"/>
            <a:r>
              <a:rPr lang="sr-Latn-RS" dirty="0" smtClean="0"/>
              <a:t>Za arbitražni postupak važe mnoga načela koja se primenjuju u parničnom postupku, ali zbog prirode arbitraže, posebno zbog njene fleksibilnosti, efikasnosti, kao i dominacije autonomije volje stranaka, u arbitražnom postupku su zastupljena i potpuno drugačija načela.</a:t>
            </a:r>
            <a:endParaRPr lang="sr-Latn-CS" dirty="0" smtClean="0"/>
          </a:p>
          <a:p>
            <a:pPr algn="just"/>
            <a:r>
              <a:rPr lang="en-US" b="1" dirty="0" err="1" smtClean="0"/>
              <a:t>Načelo</a:t>
            </a:r>
            <a:r>
              <a:rPr lang="en-US" b="1" dirty="0" smtClean="0"/>
              <a:t> </a:t>
            </a:r>
            <a:r>
              <a:rPr lang="en-US" b="1" dirty="0" err="1" smtClean="0"/>
              <a:t>dispozicije</a:t>
            </a:r>
            <a:r>
              <a:rPr lang="en-US" b="1" dirty="0" smtClean="0"/>
              <a:t> - </a:t>
            </a:r>
            <a:r>
              <a:rPr lang="sr-Latn-RS" dirty="0" smtClean="0"/>
              <a:t>vladajuće i elementarno načelo arbitražne procedure. Ono je posledica autonomije volje stranaka, odnosno prava stranaka da same odrede da li, na koji način i pred kojim forumom žele da reše eventualni ili već nastali spor. Odnosi se ne samo na otpočinjanje, već i na tok i okončanje arbitražnog postupka.</a:t>
            </a:r>
            <a:endParaRPr lang="sr-Latn-CS" dirty="0" smtClean="0"/>
          </a:p>
          <a:p>
            <a:pPr algn="just"/>
            <a:r>
              <a:rPr lang="en-US" b="1" dirty="0" err="1" smtClean="0"/>
              <a:t>Načelo</a:t>
            </a:r>
            <a:r>
              <a:rPr lang="en-US" b="1" dirty="0" smtClean="0"/>
              <a:t> </a:t>
            </a:r>
            <a:r>
              <a:rPr lang="en-US" b="1" dirty="0" err="1" smtClean="0"/>
              <a:t>ravnopravnosti</a:t>
            </a:r>
            <a:r>
              <a:rPr lang="en-US" b="1" dirty="0" smtClean="0"/>
              <a:t> </a:t>
            </a:r>
            <a:r>
              <a:rPr lang="en-US" b="1" dirty="0" err="1" smtClean="0"/>
              <a:t>stranaka</a:t>
            </a:r>
            <a:r>
              <a:rPr lang="en-US" b="1" dirty="0" smtClean="0"/>
              <a:t> </a:t>
            </a:r>
            <a:r>
              <a:rPr lang="en-US" dirty="0" smtClean="0"/>
              <a:t>- U </a:t>
            </a:r>
            <a:r>
              <a:rPr lang="en-US" dirty="0" err="1" smtClean="0"/>
              <a:t>postupku</a:t>
            </a:r>
            <a:r>
              <a:rPr lang="en-US" dirty="0" smtClean="0"/>
              <a:t> </a:t>
            </a:r>
            <a:r>
              <a:rPr lang="en-US" dirty="0" err="1" smtClean="0"/>
              <a:t>pred</a:t>
            </a:r>
            <a:r>
              <a:rPr lang="en-US" dirty="0" smtClean="0"/>
              <a:t> </a:t>
            </a:r>
            <a:r>
              <a:rPr lang="en-US" dirty="0" err="1" smtClean="0"/>
              <a:t>arbitražnim</a:t>
            </a:r>
            <a:r>
              <a:rPr lang="en-US" dirty="0" smtClean="0"/>
              <a:t> </a:t>
            </a:r>
            <a:r>
              <a:rPr lang="en-US" dirty="0" err="1" smtClean="0"/>
              <a:t>sudom</a:t>
            </a:r>
            <a:r>
              <a:rPr lang="en-US" dirty="0" smtClean="0"/>
              <a:t> </a:t>
            </a:r>
            <a:r>
              <a:rPr lang="en-US" dirty="0" err="1" smtClean="0"/>
              <a:t>stranke</a:t>
            </a:r>
            <a:r>
              <a:rPr lang="en-US" dirty="0" smtClean="0"/>
              <a:t> </a:t>
            </a:r>
            <a:r>
              <a:rPr lang="en-US" dirty="0" err="1" smtClean="0"/>
              <a:t>su</a:t>
            </a:r>
            <a:r>
              <a:rPr lang="en-US" dirty="0" smtClean="0"/>
              <a:t> </a:t>
            </a:r>
            <a:r>
              <a:rPr lang="en-US" dirty="0" err="1" smtClean="0"/>
              <a:t>ravnopravne</a:t>
            </a:r>
            <a:r>
              <a:rPr lang="en-US" dirty="0" smtClean="0"/>
              <a:t> (čl.3</a:t>
            </a:r>
            <a:r>
              <a:rPr lang="sr-Latn-RS" dirty="0" smtClean="0"/>
              <a:t>3</a:t>
            </a:r>
            <a:r>
              <a:rPr lang="en-US" dirty="0" smtClean="0"/>
              <a:t>.st.1. </a:t>
            </a:r>
            <a:r>
              <a:rPr lang="sr-Latn-RS" dirty="0" smtClean="0"/>
              <a:t>ZOA</a:t>
            </a:r>
            <a:r>
              <a:rPr lang="en-US" dirty="0" smtClean="0"/>
              <a:t>)</a:t>
            </a:r>
            <a:endParaRPr lang="sr-Latn-CS" dirty="0" smtClean="0"/>
          </a:p>
          <a:p>
            <a:pPr algn="just"/>
            <a:r>
              <a:rPr lang="en-US" b="1" dirty="0" err="1" smtClean="0"/>
              <a:t>Načelo</a:t>
            </a:r>
            <a:r>
              <a:rPr lang="en-US" b="1" dirty="0" smtClean="0"/>
              <a:t> </a:t>
            </a:r>
            <a:r>
              <a:rPr lang="en-US" b="1" dirty="0" err="1" smtClean="0"/>
              <a:t>kontradiktornosti</a:t>
            </a:r>
            <a:r>
              <a:rPr lang="en-US" b="1" dirty="0" smtClean="0"/>
              <a:t> </a:t>
            </a:r>
            <a:r>
              <a:rPr lang="en-US" dirty="0" smtClean="0"/>
              <a:t>- </a:t>
            </a:r>
            <a:r>
              <a:rPr lang="sr-Latn-RS" dirty="0" smtClean="0"/>
              <a:t>arbitražni sud je dužan da svakoj stranci omogući da iznese svoje stavove i dokaze, kao i da se izjasni o radnjama i predlozima protivne strane (čl.33.st.2. ZOA)</a:t>
            </a:r>
            <a:endParaRPr lang="sr-Latn-CS" dirty="0" smtClean="0"/>
          </a:p>
          <a:p>
            <a:pPr algn="just"/>
            <a:r>
              <a:rPr lang="en-US" dirty="0" err="1" smtClean="0"/>
              <a:t>Značaj</a:t>
            </a:r>
            <a:r>
              <a:rPr lang="en-US" dirty="0" smtClean="0"/>
              <a:t>: </a:t>
            </a:r>
            <a:r>
              <a:rPr lang="en-US" dirty="0" err="1" smtClean="0"/>
              <a:t>razlozi</a:t>
            </a:r>
            <a:r>
              <a:rPr lang="en-US" dirty="0" smtClean="0"/>
              <a:t> </a:t>
            </a:r>
            <a:r>
              <a:rPr lang="en-US" dirty="0" err="1" smtClean="0"/>
              <a:t>za</a:t>
            </a:r>
            <a:r>
              <a:rPr lang="en-US" dirty="0" smtClean="0"/>
              <a:t> </a:t>
            </a:r>
            <a:r>
              <a:rPr lang="en-US" dirty="0" err="1" smtClean="0"/>
              <a:t>poništaj</a:t>
            </a:r>
            <a:r>
              <a:rPr lang="en-US" dirty="0" smtClean="0"/>
              <a:t> (</a:t>
            </a:r>
            <a:r>
              <a:rPr lang="en-US" dirty="0" err="1" smtClean="0"/>
              <a:t>član</a:t>
            </a:r>
            <a:r>
              <a:rPr lang="en-US" dirty="0" smtClean="0"/>
              <a:t> 58(2) </a:t>
            </a:r>
            <a:r>
              <a:rPr lang="sr-Latn-RS" dirty="0" smtClean="0"/>
              <a:t>ZOA)</a:t>
            </a:r>
            <a:r>
              <a:rPr lang="en-US" dirty="0" smtClean="0"/>
              <a:t>→</a:t>
            </a:r>
            <a:r>
              <a:rPr lang="en-US" dirty="0" err="1" smtClean="0"/>
              <a:t>Sud</a:t>
            </a:r>
            <a:r>
              <a:rPr lang="sr-Latn-RS" dirty="0" smtClean="0"/>
              <a:t> </a:t>
            </a:r>
            <a:r>
              <a:rPr lang="en-US" dirty="0" err="1" smtClean="0"/>
              <a:t>će</a:t>
            </a:r>
            <a:r>
              <a:rPr lang="sr-Latn-RS" dirty="0" smtClean="0"/>
              <a:t> </a:t>
            </a:r>
            <a:r>
              <a:rPr lang="en-US" dirty="0" err="1" smtClean="0"/>
              <a:t>usvojiti</a:t>
            </a:r>
            <a:r>
              <a:rPr lang="sr-Latn-RS" dirty="0" smtClean="0"/>
              <a:t> </a:t>
            </a:r>
            <a:r>
              <a:rPr lang="en-US" dirty="0" err="1" smtClean="0"/>
              <a:t>tužbeni</a:t>
            </a:r>
            <a:r>
              <a:rPr lang="sr-Latn-RS" dirty="0" smtClean="0"/>
              <a:t> </a:t>
            </a:r>
            <a:r>
              <a:rPr lang="en-US" dirty="0" err="1" smtClean="0"/>
              <a:t>zahtev</a:t>
            </a:r>
            <a:r>
              <a:rPr lang="sr-Latn-RS" dirty="0" smtClean="0"/>
              <a:t> </a:t>
            </a:r>
            <a:r>
              <a:rPr lang="en-US" dirty="0" err="1" smtClean="0"/>
              <a:t>za</a:t>
            </a:r>
            <a:r>
              <a:rPr lang="sr-Latn-RS" dirty="0" smtClean="0"/>
              <a:t> </a:t>
            </a:r>
            <a:r>
              <a:rPr lang="en-US" dirty="0" err="1" smtClean="0"/>
              <a:t>poništaj</a:t>
            </a:r>
            <a:r>
              <a:rPr lang="sr-Latn-RS" dirty="0" smtClean="0"/>
              <a:t> </a:t>
            </a:r>
            <a:r>
              <a:rPr lang="en-US" dirty="0" err="1" smtClean="0"/>
              <a:t>samo</a:t>
            </a:r>
            <a:r>
              <a:rPr lang="sr-Latn-RS" dirty="0" smtClean="0"/>
              <a:t> </a:t>
            </a:r>
            <a:r>
              <a:rPr lang="en-US" dirty="0" err="1" smtClean="0"/>
              <a:t>ako</a:t>
            </a:r>
            <a:r>
              <a:rPr lang="sr-Latn-RS" dirty="0" smtClean="0"/>
              <a:t> </a:t>
            </a:r>
            <a:r>
              <a:rPr lang="en-US" dirty="0" err="1" smtClean="0"/>
              <a:t>tužilac</a:t>
            </a:r>
            <a:r>
              <a:rPr lang="sr-Latn-RS" dirty="0" smtClean="0"/>
              <a:t> </a:t>
            </a:r>
            <a:r>
              <a:rPr lang="en-US" dirty="0" err="1" smtClean="0"/>
              <a:t>pruži</a:t>
            </a:r>
            <a:r>
              <a:rPr lang="sr-Latn-RS" dirty="0" smtClean="0"/>
              <a:t> </a:t>
            </a:r>
            <a:r>
              <a:rPr lang="en-US" dirty="0" err="1" smtClean="0"/>
              <a:t>dokaze</a:t>
            </a:r>
            <a:r>
              <a:rPr lang="sr-Latn-RS" dirty="0" smtClean="0"/>
              <a:t> </a:t>
            </a:r>
            <a:r>
              <a:rPr lang="en-US" dirty="0" err="1" smtClean="0"/>
              <a:t>da</a:t>
            </a:r>
            <a:r>
              <a:rPr lang="en-US" dirty="0" smtClean="0"/>
              <a:t>: ………</a:t>
            </a:r>
            <a:endParaRPr lang="sr-Latn-CS" dirty="0" smtClean="0"/>
          </a:p>
          <a:p>
            <a:pPr algn="just"/>
            <a:r>
              <a:rPr lang="sr-Latn-RS" dirty="0" smtClean="0"/>
              <a:t>“</a:t>
            </a:r>
            <a:r>
              <a:rPr lang="en-US" dirty="0" smtClean="0"/>
              <a:t>2) </a:t>
            </a:r>
            <a:r>
              <a:rPr lang="en-US" dirty="0" err="1" smtClean="0"/>
              <a:t>stranka</a:t>
            </a:r>
            <a:r>
              <a:rPr lang="sr-Latn-RS" dirty="0" smtClean="0"/>
              <a:t> </a:t>
            </a:r>
            <a:r>
              <a:rPr lang="en-US" dirty="0" err="1" smtClean="0"/>
              <a:t>protiv</a:t>
            </a:r>
            <a:r>
              <a:rPr lang="sr-Latn-RS" dirty="0" smtClean="0"/>
              <a:t> </a:t>
            </a:r>
            <a:r>
              <a:rPr lang="en-US" dirty="0" err="1" smtClean="0"/>
              <a:t>koje</a:t>
            </a:r>
            <a:r>
              <a:rPr lang="sr-Latn-RS" dirty="0" smtClean="0"/>
              <a:t> </a:t>
            </a:r>
            <a:r>
              <a:rPr lang="en-US" dirty="0" smtClean="0"/>
              <a:t>je</a:t>
            </a:r>
            <a:r>
              <a:rPr lang="sr-Latn-RS" dirty="0" smtClean="0"/>
              <a:t> </a:t>
            </a:r>
            <a:r>
              <a:rPr lang="en-US" dirty="0" err="1" smtClean="0"/>
              <a:t>arbitražna</a:t>
            </a:r>
            <a:r>
              <a:rPr lang="sr-Latn-RS" dirty="0" smtClean="0"/>
              <a:t> </a:t>
            </a:r>
            <a:r>
              <a:rPr lang="en-US" dirty="0" err="1" smtClean="0"/>
              <a:t>odluka</a:t>
            </a:r>
            <a:r>
              <a:rPr lang="sr-Latn-RS" dirty="0" smtClean="0"/>
              <a:t> </a:t>
            </a:r>
            <a:r>
              <a:rPr lang="en-US" dirty="0" err="1" smtClean="0"/>
              <a:t>doneta</a:t>
            </a:r>
            <a:r>
              <a:rPr lang="sr-Latn-RS" dirty="0" smtClean="0"/>
              <a:t> </a:t>
            </a:r>
            <a:r>
              <a:rPr lang="en-US" dirty="0" err="1" smtClean="0"/>
              <a:t>nije</a:t>
            </a:r>
            <a:r>
              <a:rPr lang="sr-Latn-RS" dirty="0" smtClean="0"/>
              <a:t> </a:t>
            </a:r>
            <a:r>
              <a:rPr lang="en-US" dirty="0" err="1" smtClean="0"/>
              <a:t>bila</a:t>
            </a:r>
            <a:r>
              <a:rPr lang="sr-Latn-RS" dirty="0" smtClean="0"/>
              <a:t> </a:t>
            </a:r>
            <a:r>
              <a:rPr lang="en-US" dirty="0" err="1" smtClean="0"/>
              <a:t>uredno</a:t>
            </a:r>
            <a:r>
              <a:rPr lang="sr-Latn-RS" dirty="0" smtClean="0"/>
              <a:t> </a:t>
            </a:r>
            <a:r>
              <a:rPr lang="en-US" dirty="0" err="1" smtClean="0"/>
              <a:t>obaveštena</a:t>
            </a:r>
            <a:r>
              <a:rPr lang="sr-Latn-RS" dirty="0" smtClean="0"/>
              <a:t> </a:t>
            </a:r>
            <a:r>
              <a:rPr lang="en-US" dirty="0" smtClean="0"/>
              <a:t>o </a:t>
            </a:r>
            <a:r>
              <a:rPr lang="en-US" dirty="0" err="1" smtClean="0"/>
              <a:t>imenovanju</a:t>
            </a:r>
            <a:r>
              <a:rPr lang="sr-Latn-RS" dirty="0" smtClean="0"/>
              <a:t> </a:t>
            </a:r>
            <a:r>
              <a:rPr lang="en-US" dirty="0" err="1" smtClean="0"/>
              <a:t>arbitra</a:t>
            </a:r>
            <a:r>
              <a:rPr lang="sr-Latn-RS" dirty="0" smtClean="0"/>
              <a:t> </a:t>
            </a:r>
            <a:r>
              <a:rPr lang="en-US" dirty="0" err="1" smtClean="0"/>
              <a:t>ili</a:t>
            </a:r>
            <a:r>
              <a:rPr lang="sr-Latn-RS" dirty="0" smtClean="0"/>
              <a:t> </a:t>
            </a:r>
            <a:r>
              <a:rPr lang="en-US" dirty="0" smtClean="0"/>
              <a:t>o </a:t>
            </a:r>
            <a:r>
              <a:rPr lang="en-US" dirty="0" err="1" smtClean="0"/>
              <a:t>arbitražnom</a:t>
            </a:r>
            <a:r>
              <a:rPr lang="sr-Latn-RS" dirty="0" smtClean="0"/>
              <a:t> </a:t>
            </a:r>
            <a:r>
              <a:rPr lang="en-US" dirty="0" err="1" smtClean="0"/>
              <a:t>postupku</a:t>
            </a:r>
            <a:r>
              <a:rPr lang="sr-Latn-RS" dirty="0" smtClean="0"/>
              <a:t> ili i</a:t>
            </a:r>
            <a:r>
              <a:rPr lang="en-US" dirty="0" smtClean="0"/>
              <a:t>z</a:t>
            </a:r>
            <a:r>
              <a:rPr lang="sr-Latn-RS" dirty="0" smtClean="0"/>
              <a:t> </a:t>
            </a:r>
            <a:r>
              <a:rPr lang="en-US" dirty="0" err="1" smtClean="0"/>
              <a:t>nekog</a:t>
            </a:r>
            <a:r>
              <a:rPr lang="sr-Latn-RS" dirty="0" smtClean="0"/>
              <a:t> </a:t>
            </a:r>
            <a:r>
              <a:rPr lang="en-US" dirty="0" err="1" smtClean="0"/>
              <a:t>drugog</a:t>
            </a:r>
            <a:r>
              <a:rPr lang="sr-Latn-RS" dirty="0" smtClean="0"/>
              <a:t> </a:t>
            </a:r>
            <a:r>
              <a:rPr lang="en-US" dirty="0" err="1" smtClean="0"/>
              <a:t>razloga</a:t>
            </a:r>
            <a:r>
              <a:rPr lang="sr-Latn-RS" dirty="0" smtClean="0"/>
              <a:t> </a:t>
            </a:r>
            <a:r>
              <a:rPr lang="en-US" dirty="0" err="1" smtClean="0"/>
              <a:t>nije</a:t>
            </a:r>
            <a:r>
              <a:rPr lang="sr-Latn-RS" dirty="0" smtClean="0"/>
              <a:t> </a:t>
            </a:r>
            <a:r>
              <a:rPr lang="en-US" dirty="0" err="1" smtClean="0"/>
              <a:t>mogla</a:t>
            </a:r>
            <a:r>
              <a:rPr lang="sr-Latn-RS" dirty="0" smtClean="0"/>
              <a:t> </a:t>
            </a:r>
            <a:r>
              <a:rPr lang="en-US" dirty="0" err="1" smtClean="0"/>
              <a:t>da</a:t>
            </a:r>
            <a:r>
              <a:rPr lang="sr-Latn-RS" dirty="0" smtClean="0"/>
              <a:t> </a:t>
            </a:r>
            <a:r>
              <a:rPr lang="en-US" dirty="0" err="1" smtClean="0"/>
              <a:t>iznese</a:t>
            </a:r>
            <a:r>
              <a:rPr lang="sr-Latn-RS" dirty="0" smtClean="0"/>
              <a:t> </a:t>
            </a:r>
            <a:r>
              <a:rPr lang="en-US" dirty="0" err="1" smtClean="0"/>
              <a:t>svoje</a:t>
            </a:r>
            <a:r>
              <a:rPr lang="sr-Latn-RS" dirty="0" smtClean="0"/>
              <a:t> </a:t>
            </a:r>
            <a:r>
              <a:rPr lang="en-US" dirty="0" err="1" smtClean="0"/>
              <a:t>stavove</a:t>
            </a:r>
            <a:r>
              <a:rPr lang="en-US" dirty="0" smtClean="0"/>
              <a:t>; ……….</a:t>
            </a:r>
            <a:r>
              <a:rPr lang="sr-Latn-RS" dirty="0" smtClean="0"/>
              <a:t>”</a:t>
            </a:r>
            <a:endParaRPr lang="sr-Latn-CS" dirty="0" smtClean="0"/>
          </a:p>
          <a:p>
            <a:pPr algn="just"/>
            <a:endParaRPr lang="sr-Latn-C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Načela postupka</a:t>
            </a:r>
            <a:endParaRPr lang="sr-Latn-CS" dirty="0"/>
          </a:p>
        </p:txBody>
      </p:sp>
      <p:sp>
        <p:nvSpPr>
          <p:cNvPr id="3" name="Content Placeholder 2"/>
          <p:cNvSpPr>
            <a:spLocks noGrp="1"/>
          </p:cNvSpPr>
          <p:nvPr>
            <p:ph sz="quarter" idx="1"/>
          </p:nvPr>
        </p:nvSpPr>
        <p:spPr>
          <a:xfrm>
            <a:off x="0" y="1428736"/>
            <a:ext cx="8929718" cy="5929354"/>
          </a:xfrm>
        </p:spPr>
        <p:txBody>
          <a:bodyPr>
            <a:normAutofit fontScale="70000" lnSpcReduction="20000"/>
          </a:bodyPr>
          <a:lstStyle/>
          <a:p>
            <a:pPr algn="just"/>
            <a:r>
              <a:rPr lang="en-US" b="1" dirty="0" err="1" smtClean="0"/>
              <a:t>Raspravno</a:t>
            </a:r>
            <a:r>
              <a:rPr lang="en-US" b="1" dirty="0" smtClean="0"/>
              <a:t> </a:t>
            </a:r>
            <a:r>
              <a:rPr lang="en-US" b="1" dirty="0" err="1" smtClean="0"/>
              <a:t>načelo</a:t>
            </a:r>
            <a:r>
              <a:rPr lang="en-US" b="1" dirty="0" smtClean="0"/>
              <a:t> - </a:t>
            </a:r>
            <a:r>
              <a:rPr lang="sr-Latn-RS" dirty="0" smtClean="0"/>
              <a:t>stranke imaju inicijativu u pogledu prikupljanja činjenične građe koja će biti podloga odlučivanja. One su dužne da iznesu sve činjenice od kojih zavisi odlučivanje o njihovim zahtevima  i da predlože dokaze kojima se  te činjenice utvrđuju. Teret prikupljanja i dokazivanja činjenica je dakle na strankama, budući da će arbitražni sud razmotriti i utvrditi samo one činjenice koje su stranke iznele i da izvede samo one dokaze koje su one predložile u postupku,</a:t>
            </a:r>
            <a:endParaRPr lang="sr-Latn-CS" dirty="0" smtClean="0"/>
          </a:p>
          <a:p>
            <a:pPr algn="just"/>
            <a:r>
              <a:rPr lang="sr-Latn-RS" b="1" dirty="0" smtClean="0"/>
              <a:t>Načelo neposrednosti - </a:t>
            </a:r>
            <a:r>
              <a:rPr lang="sr-Latn-RS" dirty="0" smtClean="0"/>
              <a:t>odluku o sporu treba da donese onaj arbitar, odnosno tribunal, pred kojim su izvedeni dokazi i pred kojim su obavljene sve rasprave. </a:t>
            </a:r>
            <a:r>
              <a:rPr lang="en-US" dirty="0" err="1" smtClean="0"/>
              <a:t>Može</a:t>
            </a:r>
            <a:r>
              <a:rPr lang="en-US" dirty="0" smtClean="0"/>
              <a:t> </a:t>
            </a:r>
            <a:r>
              <a:rPr lang="en-US" dirty="0" err="1" smtClean="0"/>
              <a:t>imatidelimično</a:t>
            </a:r>
            <a:r>
              <a:rPr lang="en-US" dirty="0" smtClean="0"/>
              <a:t> </a:t>
            </a:r>
            <a:r>
              <a:rPr lang="en-US" dirty="0" err="1" smtClean="0"/>
              <a:t>ograničen</a:t>
            </a:r>
            <a:r>
              <a:rPr lang="en-US" dirty="0" smtClean="0"/>
              <a:t> </a:t>
            </a:r>
            <a:r>
              <a:rPr lang="en-US" dirty="0" err="1" smtClean="0"/>
              <a:t>domet</a:t>
            </a:r>
            <a:r>
              <a:rPr lang="en-US" dirty="0" smtClean="0"/>
              <a:t>  (</a:t>
            </a:r>
            <a:r>
              <a:rPr lang="en-US" dirty="0" err="1" smtClean="0"/>
              <a:t>npr</a:t>
            </a:r>
            <a:r>
              <a:rPr lang="en-US" dirty="0" smtClean="0"/>
              <a:t>. </a:t>
            </a:r>
            <a:r>
              <a:rPr lang="en-US" dirty="0" err="1" smtClean="0"/>
              <a:t>odlučivanje</a:t>
            </a:r>
            <a:r>
              <a:rPr lang="en-US" dirty="0" smtClean="0"/>
              <a:t> </a:t>
            </a:r>
            <a:r>
              <a:rPr lang="en-US" dirty="0" err="1" smtClean="0"/>
              <a:t>krnjeg</a:t>
            </a:r>
            <a:r>
              <a:rPr lang="en-US" dirty="0" smtClean="0"/>
              <a:t> </a:t>
            </a:r>
            <a:r>
              <a:rPr lang="en-US" dirty="0" err="1" smtClean="0"/>
              <a:t>tribunala</a:t>
            </a:r>
            <a:r>
              <a:rPr lang="en-US" dirty="0" smtClean="0"/>
              <a:t>)</a:t>
            </a:r>
            <a:endParaRPr lang="sr-Latn-CS" dirty="0" smtClean="0"/>
          </a:p>
          <a:p>
            <a:pPr algn="just"/>
            <a:r>
              <a:rPr lang="en-US" b="1" dirty="0" err="1" smtClean="0"/>
              <a:t>Načelo</a:t>
            </a:r>
            <a:r>
              <a:rPr lang="en-US" b="1" dirty="0" smtClean="0"/>
              <a:t> </a:t>
            </a:r>
            <a:r>
              <a:rPr lang="en-US" b="1" dirty="0" err="1" smtClean="0"/>
              <a:t>javnosti</a:t>
            </a:r>
            <a:r>
              <a:rPr lang="en-US" b="1" dirty="0" smtClean="0"/>
              <a:t> – </a:t>
            </a:r>
            <a:r>
              <a:rPr lang="en-US" dirty="0" err="1" smtClean="0"/>
              <a:t>po</a:t>
            </a:r>
            <a:r>
              <a:rPr lang="en-US" dirty="0" smtClean="0"/>
              <a:t> </a:t>
            </a:r>
            <a:r>
              <a:rPr lang="en-US" dirty="0" err="1" smtClean="0"/>
              <a:t>pravilu</a:t>
            </a:r>
            <a:r>
              <a:rPr lang="en-US" dirty="0" smtClean="0"/>
              <a:t> je </a:t>
            </a:r>
            <a:r>
              <a:rPr lang="en-US" dirty="0" err="1" smtClean="0"/>
              <a:t>isključeno</a:t>
            </a:r>
            <a:r>
              <a:rPr lang="en-US" dirty="0" smtClean="0"/>
              <a:t>. </a:t>
            </a:r>
            <a:r>
              <a:rPr lang="en-US" dirty="0" err="1" smtClean="0"/>
              <a:t>Primat</a:t>
            </a:r>
            <a:r>
              <a:rPr lang="en-US" dirty="0" smtClean="0"/>
              <a:t> </a:t>
            </a:r>
            <a:r>
              <a:rPr lang="en-US" dirty="0" err="1" smtClean="0"/>
              <a:t>ima</a:t>
            </a:r>
            <a:r>
              <a:rPr lang="en-US" dirty="0" smtClean="0"/>
              <a:t> </a:t>
            </a:r>
            <a:r>
              <a:rPr lang="en-US" dirty="0" err="1" smtClean="0"/>
              <a:t>načelo</a:t>
            </a:r>
            <a:r>
              <a:rPr lang="en-US" dirty="0" smtClean="0"/>
              <a:t> </a:t>
            </a:r>
            <a:r>
              <a:rPr lang="en-US" dirty="0" err="1" smtClean="0"/>
              <a:t>poverljivosti</a:t>
            </a:r>
            <a:r>
              <a:rPr lang="en-US" dirty="0" smtClean="0"/>
              <a:t> </a:t>
            </a:r>
            <a:r>
              <a:rPr lang="en-US" dirty="0" err="1" smtClean="0"/>
              <a:t>budući</a:t>
            </a:r>
            <a:r>
              <a:rPr lang="en-US" dirty="0" smtClean="0"/>
              <a:t> </a:t>
            </a:r>
            <a:r>
              <a:rPr lang="en-US" dirty="0" err="1" smtClean="0"/>
              <a:t>da</a:t>
            </a:r>
            <a:r>
              <a:rPr lang="en-US" dirty="0" smtClean="0"/>
              <a:t> </a:t>
            </a:r>
            <a:r>
              <a:rPr lang="sr-Latn-RS" dirty="0" smtClean="0"/>
              <a:t>poslovni svet zahteva poverljivost i čuvanje poslovne tajne.</a:t>
            </a:r>
            <a:endParaRPr lang="sr-Latn-CS" dirty="0" smtClean="0"/>
          </a:p>
          <a:p>
            <a:pPr algn="just"/>
            <a:r>
              <a:rPr lang="sr-Latn-RS" b="1" dirty="0" smtClean="0"/>
              <a:t>Načelo usmenosti – </a:t>
            </a:r>
            <a:r>
              <a:rPr lang="sr-Latn-RS" dirty="0" smtClean="0"/>
              <a:t>modifikovano - sud u podlogu odlučivanja uzima usmene radnje stranaka koje se naročito izražavaju kroz glavnu raspravu ali, primena ovog načela ne isključuje pismeni postupak u kome su parnične radnje sadržane u podnescima.  Stranke sporazumno odlučuju o tome da li će arbitražni sud održati usmenu raspravu ili će  postupak voditi na osnovu isprava i drugih pismenih dokumenata.</a:t>
            </a:r>
            <a:endParaRPr lang="sr-Latn-CS" dirty="0" smtClean="0"/>
          </a:p>
          <a:p>
            <a:pPr algn="just"/>
            <a:r>
              <a:rPr lang="sr-Latn-RS" b="1" dirty="0" smtClean="0"/>
              <a:t>Načelo ekonomičnosti - </a:t>
            </a:r>
            <a:r>
              <a:rPr lang="sr-Latn-RS" dirty="0" smtClean="0"/>
              <a:t>arbitražno veće treba postupkom  da upravlja tako da on bude pravičan i efikasan, lišen nepotrebnog odugovlačenja i sa što manje troškova (čl.29.st.1. Beogradskih Pravila). Trajanje arbitražnog postupka se po pravilu  eksplicitno određuje i on se može produžiti samo ako za to postoje opravdani razlozi.</a:t>
            </a:r>
            <a:endParaRPr lang="sr-Latn-CS" dirty="0" smtClean="0"/>
          </a:p>
          <a:p>
            <a:pPr algn="just"/>
            <a:endParaRPr lang="sr-Latn-C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Faze postupka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r>
              <a:rPr lang="en-US" dirty="0" err="1" smtClean="0"/>
              <a:t>Otpočinjanje</a:t>
            </a:r>
            <a:r>
              <a:rPr lang="en-US" dirty="0" smtClean="0"/>
              <a:t> </a:t>
            </a:r>
            <a:r>
              <a:rPr lang="en-US" dirty="0" err="1" smtClean="0"/>
              <a:t>postupka</a:t>
            </a:r>
            <a:endParaRPr lang="sr-Latn-CS" dirty="0" smtClean="0"/>
          </a:p>
          <a:p>
            <a:r>
              <a:rPr lang="en-US" dirty="0" err="1" smtClean="0"/>
              <a:t>Podnošenje</a:t>
            </a:r>
            <a:r>
              <a:rPr lang="en-US" dirty="0" smtClean="0"/>
              <a:t> </a:t>
            </a:r>
            <a:r>
              <a:rPr lang="en-US" dirty="0" err="1" smtClean="0"/>
              <a:t>tužbe</a:t>
            </a:r>
            <a:endParaRPr lang="sr-Latn-CS" dirty="0" smtClean="0"/>
          </a:p>
          <a:p>
            <a:r>
              <a:rPr lang="en-US" dirty="0" err="1" smtClean="0"/>
              <a:t>Dostavljanje</a:t>
            </a:r>
            <a:r>
              <a:rPr lang="en-US" dirty="0" smtClean="0"/>
              <a:t> </a:t>
            </a:r>
            <a:r>
              <a:rPr lang="en-US" dirty="0" err="1" smtClean="0"/>
              <a:t>tužbe</a:t>
            </a:r>
            <a:r>
              <a:rPr lang="en-US" dirty="0" smtClean="0"/>
              <a:t> </a:t>
            </a:r>
            <a:r>
              <a:rPr lang="en-US" dirty="0" err="1" smtClean="0"/>
              <a:t>na</a:t>
            </a:r>
            <a:r>
              <a:rPr lang="en-US" dirty="0" smtClean="0"/>
              <a:t> </a:t>
            </a:r>
            <a:r>
              <a:rPr lang="en-US" dirty="0" err="1" smtClean="0"/>
              <a:t>odgovor</a:t>
            </a:r>
            <a:r>
              <a:rPr lang="en-US" dirty="0" smtClean="0"/>
              <a:t> </a:t>
            </a:r>
            <a:r>
              <a:rPr lang="en-US" dirty="0" err="1" smtClean="0"/>
              <a:t>tuženom</a:t>
            </a:r>
            <a:endParaRPr lang="sr-Latn-CS" dirty="0" smtClean="0"/>
          </a:p>
          <a:p>
            <a:r>
              <a:rPr lang="en-US" dirty="0" err="1" smtClean="0"/>
              <a:t>Konstituisanje</a:t>
            </a:r>
            <a:r>
              <a:rPr lang="en-US" dirty="0" smtClean="0"/>
              <a:t> </a:t>
            </a:r>
            <a:r>
              <a:rPr lang="en-US" dirty="0" err="1" smtClean="0"/>
              <a:t>arbitraže</a:t>
            </a:r>
            <a:endParaRPr lang="sr-Latn-CS" dirty="0" smtClean="0"/>
          </a:p>
          <a:p>
            <a:r>
              <a:rPr lang="en-US" dirty="0" err="1" smtClean="0"/>
              <a:t>Usmena</a:t>
            </a:r>
            <a:r>
              <a:rPr lang="en-US" dirty="0" smtClean="0"/>
              <a:t> </a:t>
            </a:r>
            <a:r>
              <a:rPr lang="en-US" dirty="0" err="1" smtClean="0"/>
              <a:t>rasprava</a:t>
            </a:r>
            <a:r>
              <a:rPr lang="en-US" dirty="0" smtClean="0"/>
              <a:t> –</a:t>
            </a:r>
            <a:r>
              <a:rPr lang="en-US" dirty="0" err="1" smtClean="0"/>
              <a:t>dokazni</a:t>
            </a:r>
            <a:r>
              <a:rPr lang="en-US" dirty="0" smtClean="0"/>
              <a:t> </a:t>
            </a:r>
            <a:r>
              <a:rPr lang="en-US" dirty="0" err="1" smtClean="0"/>
              <a:t>postupak</a:t>
            </a:r>
            <a:endParaRPr lang="sr-Latn-CS" dirty="0" smtClean="0"/>
          </a:p>
          <a:p>
            <a:r>
              <a:rPr lang="en-US" dirty="0" err="1" smtClean="0"/>
              <a:t>Okončanje</a:t>
            </a:r>
            <a:r>
              <a:rPr lang="en-US" dirty="0" smtClean="0"/>
              <a:t> </a:t>
            </a:r>
            <a:r>
              <a:rPr lang="en-US" dirty="0" err="1" smtClean="0"/>
              <a:t>postupka</a:t>
            </a:r>
            <a:r>
              <a:rPr lang="en-US" dirty="0" smtClean="0"/>
              <a:t> </a:t>
            </a:r>
            <a:r>
              <a:rPr lang="en-US" dirty="0" err="1" smtClean="0"/>
              <a:t>i</a:t>
            </a:r>
            <a:r>
              <a:rPr lang="en-US" dirty="0" smtClean="0"/>
              <a:t> </a:t>
            </a:r>
            <a:r>
              <a:rPr lang="en-US" dirty="0" err="1" smtClean="0"/>
              <a:t>donošenje</a:t>
            </a:r>
            <a:r>
              <a:rPr lang="en-US" dirty="0" smtClean="0"/>
              <a:t> </a:t>
            </a:r>
            <a:r>
              <a:rPr lang="en-US" dirty="0" err="1" smtClean="0"/>
              <a:t>odluke</a:t>
            </a:r>
            <a:endParaRPr lang="sr-Latn-CS" dirty="0" smtClean="0"/>
          </a:p>
          <a:p>
            <a:endParaRPr lang="sr-Latn-C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Otpočinjanje</a:t>
            </a:r>
            <a:r>
              <a:rPr lang="en-US" i="1" dirty="0" smtClean="0"/>
              <a:t> </a:t>
            </a:r>
            <a:r>
              <a:rPr lang="en-US" i="1" dirty="0" err="1" smtClean="0"/>
              <a:t>postupka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buNone/>
            </a:pPr>
            <a:r>
              <a:rPr lang="en-US" dirty="0" err="1" smtClean="0"/>
              <a:t>Institucionalna</a:t>
            </a:r>
            <a:r>
              <a:rPr lang="en-US" dirty="0" smtClean="0"/>
              <a:t> </a:t>
            </a:r>
            <a:r>
              <a:rPr lang="en-US" dirty="0" err="1" smtClean="0"/>
              <a:t>arbitraža</a:t>
            </a:r>
            <a:r>
              <a:rPr lang="en-US" dirty="0" smtClean="0"/>
              <a:t>:  </a:t>
            </a:r>
            <a:r>
              <a:rPr lang="en-US" dirty="0" err="1" smtClean="0"/>
              <a:t>arbitražni</a:t>
            </a:r>
            <a:r>
              <a:rPr lang="en-US" dirty="0" smtClean="0"/>
              <a:t> </a:t>
            </a:r>
            <a:r>
              <a:rPr lang="en-US" dirty="0" err="1" smtClean="0"/>
              <a:t>postupak</a:t>
            </a:r>
            <a:r>
              <a:rPr lang="en-US" dirty="0" smtClean="0"/>
              <a:t> </a:t>
            </a:r>
            <a:r>
              <a:rPr lang="en-US" dirty="0" err="1" smtClean="0"/>
              <a:t>počinje</a:t>
            </a:r>
            <a:r>
              <a:rPr lang="en-US" dirty="0" smtClean="0"/>
              <a:t> </a:t>
            </a:r>
            <a:r>
              <a:rPr lang="en-US" dirty="0" err="1" smtClean="0"/>
              <a:t>na</a:t>
            </a:r>
            <a:r>
              <a:rPr lang="en-US" dirty="0" smtClean="0"/>
              <a:t> </a:t>
            </a:r>
            <a:r>
              <a:rPr lang="en-US" dirty="0" err="1" smtClean="0"/>
              <a:t>dan</a:t>
            </a:r>
            <a:r>
              <a:rPr lang="en-US" dirty="0" smtClean="0"/>
              <a:t> </a:t>
            </a:r>
            <a:r>
              <a:rPr lang="en-US" dirty="0" err="1" smtClean="0"/>
              <a:t>kad</a:t>
            </a:r>
            <a:r>
              <a:rPr lang="en-US" dirty="0" smtClean="0"/>
              <a:t> </a:t>
            </a:r>
            <a:r>
              <a:rPr lang="en-US" dirty="0" err="1" smtClean="0"/>
              <a:t>ta</a:t>
            </a:r>
            <a:r>
              <a:rPr lang="en-US" dirty="0" smtClean="0"/>
              <a:t> </a:t>
            </a:r>
            <a:r>
              <a:rPr lang="en-US" dirty="0" err="1" smtClean="0"/>
              <a:t>institucija</a:t>
            </a:r>
            <a:r>
              <a:rPr lang="en-US" dirty="0" smtClean="0"/>
              <a:t> </a:t>
            </a:r>
            <a:r>
              <a:rPr lang="en-US" dirty="0" err="1" smtClean="0"/>
              <a:t>primi</a:t>
            </a:r>
            <a:r>
              <a:rPr lang="en-US" dirty="0" smtClean="0"/>
              <a:t> </a:t>
            </a:r>
            <a:r>
              <a:rPr lang="en-US" dirty="0" err="1" smtClean="0"/>
              <a:t>zahtev</a:t>
            </a:r>
            <a:r>
              <a:rPr lang="en-US" dirty="0" smtClean="0"/>
              <a:t> </a:t>
            </a:r>
            <a:r>
              <a:rPr lang="en-US" dirty="0" err="1" smtClean="0"/>
              <a:t>za</a:t>
            </a:r>
            <a:r>
              <a:rPr lang="en-US" dirty="0" smtClean="0"/>
              <a:t> </a:t>
            </a:r>
            <a:r>
              <a:rPr lang="en-US" dirty="0" err="1" smtClean="0"/>
              <a:t>arbitražu</a:t>
            </a:r>
            <a:r>
              <a:rPr lang="en-US" dirty="0" smtClean="0"/>
              <a:t> </a:t>
            </a:r>
            <a:r>
              <a:rPr lang="en-US" dirty="0" err="1" smtClean="0"/>
              <a:t>ili</a:t>
            </a:r>
            <a:r>
              <a:rPr lang="en-US" dirty="0" smtClean="0"/>
              <a:t> </a:t>
            </a:r>
            <a:r>
              <a:rPr lang="en-US" dirty="0" err="1" smtClean="0"/>
              <a:t>tužbu</a:t>
            </a:r>
            <a:r>
              <a:rPr lang="en-US" dirty="0" smtClean="0"/>
              <a:t> (</a:t>
            </a:r>
            <a:r>
              <a:rPr lang="en-US" dirty="0" err="1" smtClean="0"/>
              <a:t>član</a:t>
            </a:r>
            <a:r>
              <a:rPr lang="en-US" dirty="0" smtClean="0"/>
              <a:t> 38.st.1. </a:t>
            </a:r>
            <a:r>
              <a:rPr lang="sr-Latn-RS" dirty="0" smtClean="0"/>
              <a:t>ZOA</a:t>
            </a:r>
            <a:r>
              <a:rPr lang="en-US" dirty="0" smtClean="0"/>
              <a:t>, </a:t>
            </a:r>
            <a:r>
              <a:rPr lang="en-US" dirty="0" err="1" smtClean="0"/>
              <a:t>član</a:t>
            </a:r>
            <a:r>
              <a:rPr lang="en-US" dirty="0" smtClean="0"/>
              <a:t> 26 </a:t>
            </a:r>
            <a:r>
              <a:rPr lang="en-US" dirty="0" err="1" smtClean="0"/>
              <a:t>Pravilnika</a:t>
            </a:r>
            <a:r>
              <a:rPr lang="en-US" dirty="0" smtClean="0"/>
              <a:t> SA </a:t>
            </a:r>
            <a:r>
              <a:rPr lang="en-US" dirty="0" err="1" smtClean="0"/>
              <a:t>pri</a:t>
            </a:r>
            <a:r>
              <a:rPr lang="en-US" dirty="0" smtClean="0"/>
              <a:t> PKS)</a:t>
            </a:r>
            <a:endParaRPr lang="sr-Latn-CS" dirty="0" smtClean="0"/>
          </a:p>
          <a:p>
            <a:pPr algn="just"/>
            <a:r>
              <a:rPr lang="en-US" dirty="0" smtClean="0"/>
              <a:t>Ad hoc </a:t>
            </a:r>
            <a:r>
              <a:rPr lang="en-US" dirty="0" err="1" smtClean="0"/>
              <a:t>arbitraža</a:t>
            </a:r>
            <a:r>
              <a:rPr lang="en-US" dirty="0" smtClean="0"/>
              <a:t>: </a:t>
            </a:r>
            <a:r>
              <a:rPr lang="en-US" dirty="0" err="1" smtClean="0"/>
              <a:t>na</a:t>
            </a:r>
            <a:r>
              <a:rPr lang="en-US" dirty="0" smtClean="0"/>
              <a:t> </a:t>
            </a:r>
            <a:r>
              <a:rPr lang="en-US" dirty="0" err="1" smtClean="0"/>
              <a:t>dan</a:t>
            </a:r>
            <a:r>
              <a:rPr lang="en-US" dirty="0" smtClean="0"/>
              <a:t> </a:t>
            </a:r>
            <a:r>
              <a:rPr lang="en-US" dirty="0" err="1" smtClean="0"/>
              <a:t>kada</a:t>
            </a:r>
            <a:r>
              <a:rPr lang="en-US" dirty="0" smtClean="0"/>
              <a:t> </a:t>
            </a:r>
            <a:r>
              <a:rPr lang="en-US" dirty="0" err="1" smtClean="0"/>
              <a:t>tuženi</a:t>
            </a:r>
            <a:r>
              <a:rPr lang="en-US" dirty="0" smtClean="0"/>
              <a:t> </a:t>
            </a:r>
            <a:r>
              <a:rPr lang="en-US" dirty="0" err="1" smtClean="0"/>
              <a:t>primi</a:t>
            </a:r>
            <a:r>
              <a:rPr lang="en-US" dirty="0" smtClean="0"/>
              <a:t> </a:t>
            </a:r>
            <a:r>
              <a:rPr lang="en-US" dirty="0" err="1" smtClean="0"/>
              <a:t>zahtev</a:t>
            </a:r>
            <a:r>
              <a:rPr lang="en-US" dirty="0" smtClean="0"/>
              <a:t> </a:t>
            </a:r>
            <a:r>
              <a:rPr lang="en-US" dirty="0" err="1" smtClean="0"/>
              <a:t>za</a:t>
            </a:r>
            <a:r>
              <a:rPr lang="en-US" dirty="0" smtClean="0"/>
              <a:t> </a:t>
            </a:r>
            <a:r>
              <a:rPr lang="en-US" dirty="0" err="1" smtClean="0"/>
              <a:t>arbitražu</a:t>
            </a:r>
            <a:r>
              <a:rPr lang="en-US" dirty="0" smtClean="0"/>
              <a:t> </a:t>
            </a:r>
            <a:r>
              <a:rPr lang="en-US" dirty="0" err="1" smtClean="0"/>
              <a:t>ili</a:t>
            </a:r>
            <a:r>
              <a:rPr lang="en-US" dirty="0" smtClean="0"/>
              <a:t> </a:t>
            </a:r>
            <a:r>
              <a:rPr lang="en-US" dirty="0" err="1" smtClean="0"/>
              <a:t>tužbu</a:t>
            </a:r>
            <a:r>
              <a:rPr lang="en-US" dirty="0" smtClean="0"/>
              <a:t> </a:t>
            </a:r>
            <a:r>
              <a:rPr lang="en-US" dirty="0" err="1" smtClean="0"/>
              <a:t>i</a:t>
            </a:r>
            <a:r>
              <a:rPr lang="en-US" dirty="0" smtClean="0"/>
              <a:t> </a:t>
            </a:r>
            <a:r>
              <a:rPr lang="en-US" dirty="0" err="1" smtClean="0"/>
              <a:t>obaveštenje</a:t>
            </a:r>
            <a:r>
              <a:rPr lang="en-US" dirty="0" smtClean="0"/>
              <a:t> </a:t>
            </a:r>
            <a:r>
              <a:rPr lang="en-US" dirty="0" err="1" smtClean="0"/>
              <a:t>da</a:t>
            </a:r>
            <a:r>
              <a:rPr lang="en-US" dirty="0" smtClean="0"/>
              <a:t> je </a:t>
            </a:r>
            <a:r>
              <a:rPr lang="en-US" dirty="0" err="1" smtClean="0"/>
              <a:t>tužilac</a:t>
            </a:r>
            <a:r>
              <a:rPr lang="en-US" dirty="0" smtClean="0"/>
              <a:t> </a:t>
            </a:r>
            <a:r>
              <a:rPr lang="en-US" dirty="0" err="1" smtClean="0"/>
              <a:t>imenovao</a:t>
            </a:r>
            <a:r>
              <a:rPr lang="en-US" dirty="0" smtClean="0"/>
              <a:t> </a:t>
            </a:r>
            <a:r>
              <a:rPr lang="en-US" dirty="0" err="1" smtClean="0"/>
              <a:t>arbitra</a:t>
            </a:r>
            <a:r>
              <a:rPr lang="en-US" dirty="0" smtClean="0"/>
              <a:t> </a:t>
            </a:r>
            <a:r>
              <a:rPr lang="en-US" dirty="0" err="1" smtClean="0"/>
              <a:t>ili</a:t>
            </a:r>
            <a:r>
              <a:rPr lang="en-US" dirty="0" smtClean="0"/>
              <a:t> </a:t>
            </a:r>
            <a:r>
              <a:rPr lang="en-US" dirty="0" err="1" smtClean="0"/>
              <a:t>predložio</a:t>
            </a:r>
            <a:r>
              <a:rPr lang="en-US" dirty="0" smtClean="0"/>
              <a:t> </a:t>
            </a:r>
            <a:r>
              <a:rPr lang="en-US" dirty="0" err="1" smtClean="0"/>
              <a:t>arbitra</a:t>
            </a:r>
            <a:r>
              <a:rPr lang="en-US" dirty="0" smtClean="0"/>
              <a:t> </a:t>
            </a:r>
            <a:r>
              <a:rPr lang="en-US" dirty="0" err="1" smtClean="0"/>
              <a:t>pojedinca</a:t>
            </a:r>
            <a:r>
              <a:rPr lang="en-US" dirty="0" smtClean="0"/>
              <a:t> </a:t>
            </a:r>
            <a:r>
              <a:rPr lang="en-US" dirty="0" err="1" smtClean="0"/>
              <a:t>i</a:t>
            </a:r>
            <a:r>
              <a:rPr lang="en-US" dirty="0" smtClean="0"/>
              <a:t> </a:t>
            </a:r>
            <a:r>
              <a:rPr lang="en-US" dirty="0" err="1" smtClean="0"/>
              <a:t>pozvao</a:t>
            </a:r>
            <a:r>
              <a:rPr lang="en-US" dirty="0" smtClean="0"/>
              <a:t> </a:t>
            </a:r>
            <a:r>
              <a:rPr lang="en-US" dirty="0" err="1" smtClean="0"/>
              <a:t>protivnu</a:t>
            </a:r>
            <a:r>
              <a:rPr lang="en-US" dirty="0" smtClean="0"/>
              <a:t> </a:t>
            </a:r>
            <a:r>
              <a:rPr lang="en-US" dirty="0" err="1" smtClean="0"/>
              <a:t>stranku</a:t>
            </a:r>
            <a:r>
              <a:rPr lang="en-US" dirty="0" smtClean="0"/>
              <a:t> </a:t>
            </a:r>
            <a:r>
              <a:rPr lang="en-US" dirty="0" err="1" smtClean="0"/>
              <a:t>da</a:t>
            </a:r>
            <a:r>
              <a:rPr lang="en-US" dirty="0" smtClean="0"/>
              <a:t> </a:t>
            </a:r>
            <a:r>
              <a:rPr lang="en-US" dirty="0" err="1" smtClean="0"/>
              <a:t>imenuje</a:t>
            </a:r>
            <a:r>
              <a:rPr lang="en-US" dirty="0" smtClean="0"/>
              <a:t> </a:t>
            </a:r>
            <a:r>
              <a:rPr lang="en-US" dirty="0" err="1" smtClean="0"/>
              <a:t>svog</a:t>
            </a:r>
            <a:r>
              <a:rPr lang="en-US" dirty="0" smtClean="0"/>
              <a:t> </a:t>
            </a:r>
            <a:r>
              <a:rPr lang="en-US" dirty="0" err="1" smtClean="0"/>
              <a:t>arbitra</a:t>
            </a:r>
            <a:r>
              <a:rPr lang="en-US" dirty="0" smtClean="0"/>
              <a:t> </a:t>
            </a:r>
            <a:r>
              <a:rPr lang="en-US" dirty="0" err="1" smtClean="0"/>
              <a:t>ili</a:t>
            </a:r>
            <a:r>
              <a:rPr lang="en-US" dirty="0" smtClean="0"/>
              <a:t> </a:t>
            </a:r>
            <a:r>
              <a:rPr lang="en-US" dirty="0" err="1" smtClean="0"/>
              <a:t>da</a:t>
            </a:r>
            <a:r>
              <a:rPr lang="en-US" dirty="0" smtClean="0"/>
              <a:t> se </a:t>
            </a:r>
            <a:r>
              <a:rPr lang="en-US" dirty="0" err="1" smtClean="0"/>
              <a:t>izjasni</a:t>
            </a:r>
            <a:r>
              <a:rPr lang="en-US" dirty="0" smtClean="0"/>
              <a:t> o </a:t>
            </a:r>
            <a:r>
              <a:rPr lang="en-US" dirty="0" err="1" smtClean="0"/>
              <a:t>predloženom</a:t>
            </a:r>
            <a:r>
              <a:rPr lang="en-US" dirty="0" smtClean="0"/>
              <a:t> </a:t>
            </a:r>
            <a:r>
              <a:rPr lang="en-US" dirty="0" err="1" smtClean="0"/>
              <a:t>arbitru</a:t>
            </a:r>
            <a:r>
              <a:rPr lang="en-US" dirty="0" smtClean="0"/>
              <a:t> </a:t>
            </a:r>
            <a:r>
              <a:rPr lang="en-US" dirty="0" err="1" smtClean="0"/>
              <a:t>pojedincu</a:t>
            </a:r>
            <a:r>
              <a:rPr lang="en-US" dirty="0" smtClean="0"/>
              <a:t> (</a:t>
            </a:r>
            <a:r>
              <a:rPr lang="en-US" dirty="0" err="1" smtClean="0"/>
              <a:t>član</a:t>
            </a:r>
            <a:r>
              <a:rPr lang="en-US" dirty="0" smtClean="0"/>
              <a:t> 38.st2. </a:t>
            </a:r>
            <a:r>
              <a:rPr lang="sr-Latn-RS" dirty="0" smtClean="0"/>
              <a:t>ZOA</a:t>
            </a:r>
            <a:r>
              <a:rPr lang="en-US" dirty="0" smtClean="0"/>
              <a:t>)</a:t>
            </a:r>
            <a:endParaRPr lang="sr-Latn-CS" dirty="0" smtClean="0"/>
          </a:p>
          <a:p>
            <a:pPr algn="just">
              <a:buNone/>
            </a:pPr>
            <a:endParaRPr lang="sr-Latn-C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i="1" dirty="0" smtClean="0"/>
              <a:t>Tužba i/ili zahtev za arbitražu</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normAutofit fontScale="92500" lnSpcReduction="10000"/>
          </a:bodyPr>
          <a:lstStyle/>
          <a:p>
            <a:pPr algn="just"/>
            <a:r>
              <a:rPr lang="en-US" dirty="0" err="1" smtClean="0"/>
              <a:t>Zahtev</a:t>
            </a:r>
            <a:r>
              <a:rPr lang="en-US" dirty="0" smtClean="0"/>
              <a:t> </a:t>
            </a:r>
            <a:r>
              <a:rPr lang="en-US" dirty="0" err="1" smtClean="0"/>
              <a:t>za</a:t>
            </a:r>
            <a:r>
              <a:rPr lang="en-US" dirty="0" smtClean="0"/>
              <a:t> </a:t>
            </a:r>
            <a:r>
              <a:rPr lang="en-US" dirty="0" err="1" smtClean="0"/>
              <a:t>arbitražu</a:t>
            </a:r>
            <a:r>
              <a:rPr lang="en-US" dirty="0" smtClean="0"/>
              <a:t> (</a:t>
            </a:r>
            <a:r>
              <a:rPr lang="en-US" dirty="0" err="1" smtClean="0"/>
              <a:t>član</a:t>
            </a:r>
            <a:r>
              <a:rPr lang="en-US" dirty="0" smtClean="0"/>
              <a:t> 26.st3. </a:t>
            </a:r>
            <a:r>
              <a:rPr lang="en-US" dirty="0" err="1" smtClean="0"/>
              <a:t>Pravilnika</a:t>
            </a:r>
            <a:r>
              <a:rPr lang="en-US" dirty="0" smtClean="0"/>
              <a:t> SA </a:t>
            </a:r>
            <a:r>
              <a:rPr lang="en-US" dirty="0" err="1" smtClean="0"/>
              <a:t>pri</a:t>
            </a:r>
            <a:r>
              <a:rPr lang="en-US" dirty="0" smtClean="0"/>
              <a:t> PKS)</a:t>
            </a:r>
            <a:r>
              <a:rPr lang="sr-Latn-RS" dirty="0" smtClean="0"/>
              <a:t>:</a:t>
            </a:r>
            <a:endParaRPr lang="sr-Latn-CS" dirty="0" smtClean="0"/>
          </a:p>
          <a:p>
            <a:pPr algn="just">
              <a:buNone/>
            </a:pPr>
            <a:r>
              <a:rPr lang="sr-Latn-RS" dirty="0" smtClean="0"/>
              <a:t>1.</a:t>
            </a:r>
            <a:r>
              <a:rPr lang="en-US" dirty="0" err="1" smtClean="0"/>
              <a:t>Identifikacija</a:t>
            </a:r>
            <a:r>
              <a:rPr lang="en-US" dirty="0" smtClean="0"/>
              <a:t> </a:t>
            </a:r>
            <a:r>
              <a:rPr lang="en-US" dirty="0" err="1" smtClean="0"/>
              <a:t>stranaka</a:t>
            </a:r>
            <a:endParaRPr lang="sr-Latn-RS" dirty="0" smtClean="0"/>
          </a:p>
          <a:p>
            <a:pPr algn="just">
              <a:buNone/>
            </a:pPr>
            <a:r>
              <a:rPr lang="sr-Latn-RS" dirty="0" smtClean="0"/>
              <a:t>2. </a:t>
            </a:r>
            <a:r>
              <a:rPr lang="en-US" dirty="0" err="1" smtClean="0"/>
              <a:t>Dokaz</a:t>
            </a:r>
            <a:r>
              <a:rPr lang="en-US" dirty="0" smtClean="0"/>
              <a:t> o </a:t>
            </a:r>
            <a:r>
              <a:rPr lang="en-US" dirty="0" err="1" smtClean="0"/>
              <a:t>postojanju</a:t>
            </a:r>
            <a:r>
              <a:rPr lang="en-US" dirty="0" smtClean="0"/>
              <a:t> </a:t>
            </a:r>
            <a:r>
              <a:rPr lang="en-US" dirty="0" err="1" smtClean="0"/>
              <a:t>arbitražnog</a:t>
            </a:r>
            <a:r>
              <a:rPr lang="en-US" dirty="0" smtClean="0"/>
              <a:t> </a:t>
            </a:r>
            <a:r>
              <a:rPr lang="en-US" dirty="0" err="1" smtClean="0"/>
              <a:t>sporazuma</a:t>
            </a:r>
            <a:endParaRPr lang="sr-Latn-CS" dirty="0" smtClean="0"/>
          </a:p>
          <a:p>
            <a:pPr algn="just">
              <a:buNone/>
            </a:pPr>
            <a:r>
              <a:rPr lang="sr-Latn-RS" dirty="0" smtClean="0"/>
              <a:t>3. </a:t>
            </a:r>
            <a:r>
              <a:rPr lang="en-US" dirty="0" err="1" smtClean="0"/>
              <a:t>Predlog</a:t>
            </a:r>
            <a:r>
              <a:rPr lang="en-US" dirty="0" smtClean="0"/>
              <a:t> </a:t>
            </a:r>
            <a:r>
              <a:rPr lang="en-US" dirty="0" err="1" smtClean="0"/>
              <a:t>za</a:t>
            </a:r>
            <a:r>
              <a:rPr lang="en-US" dirty="0" smtClean="0"/>
              <a:t> </a:t>
            </a:r>
            <a:r>
              <a:rPr lang="en-US" dirty="0" err="1" smtClean="0"/>
              <a:t>imenovanje</a:t>
            </a:r>
            <a:r>
              <a:rPr lang="en-US" dirty="0" smtClean="0"/>
              <a:t> </a:t>
            </a:r>
            <a:r>
              <a:rPr lang="en-US" dirty="0" err="1" smtClean="0"/>
              <a:t>arbitra</a:t>
            </a:r>
            <a:endParaRPr lang="sr-Latn-CS" dirty="0" smtClean="0"/>
          </a:p>
          <a:p>
            <a:pPr algn="just"/>
            <a:r>
              <a:rPr lang="en-US" dirty="0" smtClean="0"/>
              <a:t> </a:t>
            </a:r>
            <a:endParaRPr lang="sr-Latn-CS" dirty="0" smtClean="0"/>
          </a:p>
          <a:p>
            <a:pPr algn="just"/>
            <a:r>
              <a:rPr lang="en-US" dirty="0" err="1" smtClean="0"/>
              <a:t>Tužba</a:t>
            </a:r>
            <a:r>
              <a:rPr lang="en-US" dirty="0" smtClean="0"/>
              <a:t> (</a:t>
            </a:r>
            <a:r>
              <a:rPr lang="en-US" dirty="0" err="1" smtClean="0"/>
              <a:t>član</a:t>
            </a:r>
            <a:r>
              <a:rPr lang="en-US" dirty="0" smtClean="0"/>
              <a:t> 26.st.4. </a:t>
            </a:r>
            <a:r>
              <a:rPr lang="en-US" dirty="0" err="1" smtClean="0"/>
              <a:t>Pravilnika</a:t>
            </a:r>
            <a:r>
              <a:rPr lang="en-US" dirty="0" smtClean="0"/>
              <a:t> SA </a:t>
            </a:r>
            <a:r>
              <a:rPr lang="en-US" dirty="0" err="1" smtClean="0"/>
              <a:t>pri</a:t>
            </a:r>
            <a:r>
              <a:rPr lang="en-US" dirty="0" smtClean="0"/>
              <a:t> PKS)</a:t>
            </a:r>
            <a:r>
              <a:rPr lang="sr-Latn-RS" dirty="0" smtClean="0"/>
              <a:t>:</a:t>
            </a:r>
            <a:endParaRPr lang="sr-Latn-CS" dirty="0" smtClean="0"/>
          </a:p>
          <a:p>
            <a:pPr algn="just">
              <a:buNone/>
            </a:pPr>
            <a:endParaRPr lang="sr-Latn-CS" dirty="0" smtClean="0"/>
          </a:p>
          <a:p>
            <a:pPr algn="just"/>
            <a:r>
              <a:rPr lang="en-US" dirty="0" err="1" smtClean="0"/>
              <a:t>Sve</a:t>
            </a:r>
            <a:r>
              <a:rPr lang="en-US" dirty="0" smtClean="0"/>
              <a:t> gore </a:t>
            </a:r>
            <a:r>
              <a:rPr lang="en-US" dirty="0" err="1" smtClean="0"/>
              <a:t>navedeno</a:t>
            </a:r>
            <a:r>
              <a:rPr lang="en-US" dirty="0" smtClean="0"/>
              <a:t> +</a:t>
            </a:r>
            <a:endParaRPr lang="sr-Latn-CS" dirty="0" smtClean="0"/>
          </a:p>
          <a:p>
            <a:pPr algn="just"/>
            <a:r>
              <a:rPr lang="en-US" dirty="0" err="1" smtClean="0"/>
              <a:t>Opis</a:t>
            </a:r>
            <a:r>
              <a:rPr lang="en-US" dirty="0" smtClean="0"/>
              <a:t> </a:t>
            </a:r>
            <a:r>
              <a:rPr lang="en-US" dirty="0" err="1" smtClean="0"/>
              <a:t>spora</a:t>
            </a:r>
            <a:endParaRPr lang="sr-Latn-CS" dirty="0" smtClean="0"/>
          </a:p>
          <a:p>
            <a:pPr algn="just"/>
            <a:r>
              <a:rPr lang="en-US" dirty="0" err="1" smtClean="0"/>
              <a:t>Tužbeni</a:t>
            </a:r>
            <a:r>
              <a:rPr lang="en-US" dirty="0" smtClean="0"/>
              <a:t> </a:t>
            </a:r>
            <a:r>
              <a:rPr lang="en-US" dirty="0" err="1" smtClean="0"/>
              <a:t>zahtev</a:t>
            </a:r>
            <a:endParaRPr lang="sr-Latn-CS" dirty="0" smtClean="0"/>
          </a:p>
          <a:p>
            <a:pPr algn="just"/>
            <a:r>
              <a:rPr lang="en-US" dirty="0" err="1" smtClean="0"/>
              <a:t>Činjenice</a:t>
            </a:r>
            <a:r>
              <a:rPr lang="en-US" dirty="0" smtClean="0"/>
              <a:t> </a:t>
            </a:r>
            <a:r>
              <a:rPr lang="en-US" dirty="0" err="1" smtClean="0"/>
              <a:t>i</a:t>
            </a:r>
            <a:r>
              <a:rPr lang="en-US" dirty="0" smtClean="0"/>
              <a:t> </a:t>
            </a:r>
            <a:r>
              <a:rPr lang="en-US" dirty="0" err="1" smtClean="0"/>
              <a:t>dokazi</a:t>
            </a:r>
            <a:r>
              <a:rPr lang="en-US" dirty="0" smtClean="0"/>
              <a:t> </a:t>
            </a:r>
            <a:r>
              <a:rPr lang="en-US" dirty="0" err="1" smtClean="0"/>
              <a:t>na</a:t>
            </a:r>
            <a:r>
              <a:rPr lang="en-US" dirty="0" smtClean="0"/>
              <a:t> </a:t>
            </a:r>
            <a:r>
              <a:rPr lang="en-US" dirty="0" err="1" smtClean="0"/>
              <a:t>kojima</a:t>
            </a:r>
            <a:r>
              <a:rPr lang="en-US" dirty="0" smtClean="0"/>
              <a:t> se </a:t>
            </a:r>
            <a:r>
              <a:rPr lang="en-US" dirty="0" err="1" smtClean="0"/>
              <a:t>zasniva</a:t>
            </a:r>
            <a:r>
              <a:rPr lang="en-US" dirty="0" smtClean="0"/>
              <a:t> </a:t>
            </a:r>
            <a:r>
              <a:rPr lang="en-US" dirty="0" err="1" smtClean="0"/>
              <a:t>tužbeni</a:t>
            </a:r>
            <a:r>
              <a:rPr lang="en-US" dirty="0" smtClean="0"/>
              <a:t> </a:t>
            </a:r>
            <a:r>
              <a:rPr lang="en-US" dirty="0" err="1" smtClean="0"/>
              <a:t>zahtev</a:t>
            </a:r>
            <a:endParaRPr lang="sr-Latn-CS" dirty="0" smtClean="0"/>
          </a:p>
          <a:p>
            <a:pPr algn="just"/>
            <a:endParaRPr lang="sr-Latn-C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Dostavljanje</a:t>
            </a:r>
            <a:r>
              <a:rPr lang="en-US" i="1" dirty="0" smtClean="0"/>
              <a:t> </a:t>
            </a:r>
            <a:r>
              <a:rPr lang="en-US" i="1" dirty="0" err="1" smtClean="0"/>
              <a:t>tužbe</a:t>
            </a:r>
            <a:r>
              <a:rPr lang="en-US" i="1" dirty="0" smtClean="0"/>
              <a:t> </a:t>
            </a:r>
            <a:r>
              <a:rPr lang="en-US" i="1" dirty="0" err="1" smtClean="0"/>
              <a:t>i</a:t>
            </a:r>
            <a:r>
              <a:rPr lang="en-US" i="1" dirty="0" smtClean="0"/>
              <a:t> </a:t>
            </a:r>
            <a:r>
              <a:rPr lang="en-US" i="1" dirty="0" err="1" smtClean="0"/>
              <a:t>drugih</a:t>
            </a:r>
            <a:r>
              <a:rPr lang="en-US" i="1" dirty="0" smtClean="0"/>
              <a:t> </a:t>
            </a:r>
            <a:r>
              <a:rPr lang="en-US" i="1" dirty="0" err="1" smtClean="0"/>
              <a:t>pismena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normAutofit fontScale="85000" lnSpcReduction="10000"/>
          </a:bodyPr>
          <a:lstStyle/>
          <a:p>
            <a:pPr algn="just"/>
            <a:r>
              <a:rPr lang="en-US" dirty="0" err="1" smtClean="0"/>
              <a:t>Član</a:t>
            </a:r>
            <a:r>
              <a:rPr lang="en-US" dirty="0" smtClean="0"/>
              <a:t>. 41. </a:t>
            </a:r>
            <a:r>
              <a:rPr lang="en-US" dirty="0" err="1" smtClean="0"/>
              <a:t>Zakona</a:t>
            </a:r>
            <a:endParaRPr lang="sr-Latn-CS" dirty="0" smtClean="0"/>
          </a:p>
          <a:p>
            <a:pPr algn="just"/>
            <a:r>
              <a:rPr lang="en-US" dirty="0" err="1" smtClean="0"/>
              <a:t>Smatra</a:t>
            </a:r>
            <a:r>
              <a:rPr lang="en-US" dirty="0" smtClean="0"/>
              <a:t> se </a:t>
            </a:r>
            <a:r>
              <a:rPr lang="en-US" dirty="0" err="1" smtClean="0"/>
              <a:t>da</a:t>
            </a:r>
            <a:r>
              <a:rPr lang="en-US" dirty="0" smtClean="0"/>
              <a:t> je </a:t>
            </a:r>
            <a:r>
              <a:rPr lang="en-US" dirty="0" err="1" smtClean="0"/>
              <a:t>pismeno</a:t>
            </a:r>
            <a:r>
              <a:rPr lang="en-US" dirty="0" smtClean="0"/>
              <a:t> </a:t>
            </a:r>
            <a:r>
              <a:rPr lang="en-US" dirty="0" err="1" smtClean="0"/>
              <a:t>primljeno</a:t>
            </a:r>
            <a:r>
              <a:rPr lang="en-US" dirty="0" smtClean="0"/>
              <a:t> </a:t>
            </a:r>
            <a:r>
              <a:rPr lang="en-US" dirty="0" err="1" smtClean="0"/>
              <a:t>na</a:t>
            </a:r>
            <a:r>
              <a:rPr lang="en-US" dirty="0" smtClean="0"/>
              <a:t> </a:t>
            </a:r>
            <a:r>
              <a:rPr lang="en-US" dirty="0" err="1" smtClean="0"/>
              <a:t>dan</a:t>
            </a:r>
            <a:r>
              <a:rPr lang="en-US" dirty="0" smtClean="0"/>
              <a:t> </a:t>
            </a:r>
            <a:r>
              <a:rPr lang="en-US" dirty="0" err="1" smtClean="0"/>
              <a:t>kada</a:t>
            </a:r>
            <a:r>
              <a:rPr lang="en-US" dirty="0" smtClean="0"/>
              <a:t> je </a:t>
            </a:r>
            <a:r>
              <a:rPr lang="en-US" dirty="0" err="1" smtClean="0"/>
              <a:t>lično</a:t>
            </a:r>
            <a:r>
              <a:rPr lang="en-US" dirty="0" smtClean="0"/>
              <a:t> </a:t>
            </a:r>
            <a:r>
              <a:rPr lang="en-US" dirty="0" err="1" smtClean="0"/>
              <a:t>predato</a:t>
            </a:r>
            <a:r>
              <a:rPr lang="en-US" dirty="0" smtClean="0"/>
              <a:t> </a:t>
            </a:r>
            <a:r>
              <a:rPr lang="en-US" dirty="0" err="1" smtClean="0"/>
              <a:t>primaocu</a:t>
            </a:r>
            <a:r>
              <a:rPr lang="en-US" dirty="0" smtClean="0"/>
              <a:t> </a:t>
            </a:r>
            <a:r>
              <a:rPr lang="en-US" dirty="0" err="1" smtClean="0"/>
              <a:t>ili</a:t>
            </a:r>
            <a:r>
              <a:rPr lang="en-US" dirty="0" smtClean="0"/>
              <a:t> </a:t>
            </a:r>
            <a:r>
              <a:rPr lang="en-US" dirty="0" err="1" smtClean="0"/>
              <a:t>na</a:t>
            </a:r>
            <a:r>
              <a:rPr lang="en-US" dirty="0" smtClean="0"/>
              <a:t> </a:t>
            </a:r>
            <a:r>
              <a:rPr lang="en-US" dirty="0" err="1" smtClean="0"/>
              <a:t>dan</a:t>
            </a:r>
            <a:r>
              <a:rPr lang="en-US" dirty="0" smtClean="0"/>
              <a:t> </a:t>
            </a:r>
            <a:r>
              <a:rPr lang="en-US" dirty="0" err="1" smtClean="0"/>
              <a:t>kada</a:t>
            </a:r>
            <a:r>
              <a:rPr lang="en-US" dirty="0" smtClean="0"/>
              <a:t> je </a:t>
            </a:r>
            <a:r>
              <a:rPr lang="en-US" dirty="0" err="1" smtClean="0"/>
              <a:t>upućeno</a:t>
            </a:r>
            <a:r>
              <a:rPr lang="en-US" dirty="0" smtClean="0"/>
              <a:t> </a:t>
            </a:r>
            <a:r>
              <a:rPr lang="en-US" dirty="0" err="1" smtClean="0"/>
              <a:t>na</a:t>
            </a:r>
            <a:r>
              <a:rPr lang="en-US" dirty="0" smtClean="0"/>
              <a:t> </a:t>
            </a:r>
            <a:r>
              <a:rPr lang="en-US" dirty="0" err="1" smtClean="0"/>
              <a:t>poštansku</a:t>
            </a:r>
            <a:r>
              <a:rPr lang="en-US" dirty="0" smtClean="0"/>
              <a:t> </a:t>
            </a:r>
            <a:r>
              <a:rPr lang="en-US" dirty="0" err="1" smtClean="0"/>
              <a:t>adresu</a:t>
            </a:r>
            <a:r>
              <a:rPr lang="en-US" dirty="0" smtClean="0"/>
              <a:t> </a:t>
            </a:r>
            <a:r>
              <a:rPr lang="en-US" dirty="0" err="1" smtClean="0"/>
              <a:t>primaoca</a:t>
            </a:r>
            <a:r>
              <a:rPr lang="en-US" dirty="0" smtClean="0"/>
              <a:t>.</a:t>
            </a:r>
            <a:endParaRPr lang="sr-Latn-CS" dirty="0" smtClean="0"/>
          </a:p>
          <a:p>
            <a:pPr algn="just"/>
            <a:r>
              <a:rPr lang="en-US" dirty="0" err="1" smtClean="0"/>
              <a:t>Poštanska</a:t>
            </a:r>
            <a:r>
              <a:rPr lang="en-US" dirty="0" smtClean="0"/>
              <a:t> </a:t>
            </a:r>
            <a:r>
              <a:rPr lang="en-US" dirty="0" err="1" smtClean="0"/>
              <a:t>adresa</a:t>
            </a:r>
            <a:r>
              <a:rPr lang="en-US" dirty="0" smtClean="0"/>
              <a:t> je </a:t>
            </a:r>
            <a:r>
              <a:rPr lang="en-US" dirty="0" err="1" smtClean="0"/>
              <a:t>adresa</a:t>
            </a:r>
            <a:r>
              <a:rPr lang="en-US" dirty="0" smtClean="0"/>
              <a:t> </a:t>
            </a:r>
            <a:r>
              <a:rPr lang="en-US" dirty="0" err="1" smtClean="0"/>
              <a:t>na</a:t>
            </a:r>
            <a:r>
              <a:rPr lang="en-US" dirty="0" smtClean="0"/>
              <a:t> </a:t>
            </a:r>
            <a:r>
              <a:rPr lang="en-US" dirty="0" err="1" smtClean="0"/>
              <a:t>kojoj</a:t>
            </a:r>
            <a:r>
              <a:rPr lang="en-US" dirty="0" smtClean="0"/>
              <a:t> </a:t>
            </a:r>
            <a:r>
              <a:rPr lang="en-US" dirty="0" err="1" smtClean="0"/>
              <a:t>primalac</a:t>
            </a:r>
            <a:r>
              <a:rPr lang="en-US" dirty="0" smtClean="0"/>
              <a:t> </a:t>
            </a:r>
            <a:r>
              <a:rPr lang="en-US" dirty="0" err="1" smtClean="0"/>
              <a:t>redovno</a:t>
            </a:r>
            <a:r>
              <a:rPr lang="en-US" dirty="0" smtClean="0"/>
              <a:t> prima </a:t>
            </a:r>
            <a:r>
              <a:rPr lang="en-US" dirty="0" err="1" smtClean="0"/>
              <a:t>poštu</a:t>
            </a:r>
            <a:r>
              <a:rPr lang="en-US" dirty="0" smtClean="0"/>
              <a:t>. </a:t>
            </a:r>
            <a:r>
              <a:rPr lang="en-US" dirty="0" err="1" smtClean="0"/>
              <a:t>Ako</a:t>
            </a:r>
            <a:r>
              <a:rPr lang="en-US" dirty="0" smtClean="0"/>
              <a:t> </a:t>
            </a:r>
            <a:r>
              <a:rPr lang="en-US" dirty="0" err="1" smtClean="0"/>
              <a:t>primalac</a:t>
            </a:r>
            <a:r>
              <a:rPr lang="en-US" dirty="0" smtClean="0"/>
              <a:t> </a:t>
            </a:r>
            <a:r>
              <a:rPr lang="en-US" dirty="0" err="1" smtClean="0"/>
              <a:t>nije</a:t>
            </a:r>
            <a:r>
              <a:rPr lang="en-US" dirty="0" smtClean="0"/>
              <a:t> </a:t>
            </a:r>
            <a:r>
              <a:rPr lang="en-US" dirty="0" err="1" smtClean="0"/>
              <a:t>odredio</a:t>
            </a:r>
            <a:r>
              <a:rPr lang="en-US" dirty="0" smtClean="0"/>
              <a:t> </a:t>
            </a:r>
            <a:r>
              <a:rPr lang="en-US" dirty="0" err="1" smtClean="0"/>
              <a:t>drugu</a:t>
            </a:r>
            <a:r>
              <a:rPr lang="en-US" dirty="0" smtClean="0"/>
              <a:t> </a:t>
            </a:r>
            <a:r>
              <a:rPr lang="en-US" dirty="0" err="1" smtClean="0"/>
              <a:t>adresu</a:t>
            </a:r>
            <a:r>
              <a:rPr lang="en-US" dirty="0" smtClean="0"/>
              <a:t> </a:t>
            </a:r>
            <a:r>
              <a:rPr lang="en-US" dirty="0" err="1" smtClean="0"/>
              <a:t>ili</a:t>
            </a:r>
            <a:r>
              <a:rPr lang="en-US" dirty="0" smtClean="0"/>
              <a:t> </a:t>
            </a:r>
            <a:r>
              <a:rPr lang="en-US" dirty="0" err="1" smtClean="0"/>
              <a:t>ako</a:t>
            </a:r>
            <a:r>
              <a:rPr lang="en-US" dirty="0" smtClean="0"/>
              <a:t> </a:t>
            </a:r>
            <a:r>
              <a:rPr lang="en-US" dirty="0" err="1" smtClean="0"/>
              <a:t>drugo</a:t>
            </a:r>
            <a:r>
              <a:rPr lang="en-US" dirty="0" smtClean="0"/>
              <a:t> ne </a:t>
            </a:r>
            <a:r>
              <a:rPr lang="en-US" dirty="0" err="1" smtClean="0"/>
              <a:t>proizlazi</a:t>
            </a:r>
            <a:r>
              <a:rPr lang="en-US" dirty="0" smtClean="0"/>
              <a:t> </a:t>
            </a:r>
            <a:r>
              <a:rPr lang="en-US" dirty="0" err="1" smtClean="0"/>
              <a:t>iz</a:t>
            </a:r>
            <a:r>
              <a:rPr lang="en-US" dirty="0" smtClean="0"/>
              <a:t> </a:t>
            </a:r>
            <a:r>
              <a:rPr lang="en-US" dirty="0" err="1" smtClean="0"/>
              <a:t>okolnosti</a:t>
            </a:r>
            <a:r>
              <a:rPr lang="en-US" dirty="0" smtClean="0"/>
              <a:t> </a:t>
            </a:r>
            <a:r>
              <a:rPr lang="en-US" dirty="0" err="1" smtClean="0"/>
              <a:t>slučaja</a:t>
            </a:r>
            <a:r>
              <a:rPr lang="en-US" dirty="0" smtClean="0"/>
              <a:t>, </a:t>
            </a:r>
            <a:r>
              <a:rPr lang="en-US" dirty="0" err="1" smtClean="0"/>
              <a:t>poštanskom</a:t>
            </a:r>
            <a:r>
              <a:rPr lang="en-US" dirty="0" smtClean="0"/>
              <a:t> </a:t>
            </a:r>
            <a:r>
              <a:rPr lang="en-US" dirty="0" err="1" smtClean="0"/>
              <a:t>adresom</a:t>
            </a:r>
            <a:r>
              <a:rPr lang="en-US" dirty="0" smtClean="0"/>
              <a:t> </a:t>
            </a:r>
            <a:r>
              <a:rPr lang="en-US" dirty="0" err="1" smtClean="0"/>
              <a:t>smatra</a:t>
            </a:r>
            <a:r>
              <a:rPr lang="en-US" dirty="0" smtClean="0"/>
              <a:t> se </a:t>
            </a:r>
            <a:r>
              <a:rPr lang="en-US" dirty="0" err="1" smtClean="0"/>
              <a:t>adresa</a:t>
            </a:r>
            <a:r>
              <a:rPr lang="en-US" dirty="0" smtClean="0"/>
              <a:t> </a:t>
            </a:r>
            <a:r>
              <a:rPr lang="en-US" dirty="0" err="1" smtClean="0"/>
              <a:t>poslovnog</a:t>
            </a:r>
            <a:r>
              <a:rPr lang="en-US" dirty="0" smtClean="0"/>
              <a:t> </a:t>
            </a:r>
            <a:r>
              <a:rPr lang="en-US" dirty="0" err="1" smtClean="0"/>
              <a:t>sedišta</a:t>
            </a:r>
            <a:r>
              <a:rPr lang="en-US" dirty="0" smtClean="0"/>
              <a:t> </a:t>
            </a:r>
            <a:r>
              <a:rPr lang="en-US" dirty="0" err="1" smtClean="0"/>
              <a:t>pravnog</a:t>
            </a:r>
            <a:r>
              <a:rPr lang="en-US" dirty="0" smtClean="0"/>
              <a:t> </a:t>
            </a:r>
            <a:r>
              <a:rPr lang="en-US" dirty="0" err="1" smtClean="0"/>
              <a:t>lica</a:t>
            </a:r>
            <a:r>
              <a:rPr lang="en-US" dirty="0" smtClean="0"/>
              <a:t> </a:t>
            </a:r>
            <a:r>
              <a:rPr lang="en-US" dirty="0" err="1" smtClean="0"/>
              <a:t>ili</a:t>
            </a:r>
            <a:r>
              <a:rPr lang="en-US" dirty="0" smtClean="0"/>
              <a:t> </a:t>
            </a:r>
            <a:r>
              <a:rPr lang="en-US" dirty="0" err="1" smtClean="0"/>
              <a:t>njegovog</a:t>
            </a:r>
            <a:r>
              <a:rPr lang="en-US" dirty="0" smtClean="0"/>
              <a:t> </a:t>
            </a:r>
            <a:r>
              <a:rPr lang="en-US" dirty="0" err="1" smtClean="0"/>
              <a:t>ogranka</a:t>
            </a:r>
            <a:r>
              <a:rPr lang="en-US" dirty="0" smtClean="0"/>
              <a:t>, </a:t>
            </a:r>
            <a:r>
              <a:rPr lang="en-US" dirty="0" err="1" smtClean="0"/>
              <a:t>odnosno</a:t>
            </a:r>
            <a:r>
              <a:rPr lang="en-US" dirty="0" smtClean="0"/>
              <a:t> </a:t>
            </a:r>
            <a:r>
              <a:rPr lang="en-US" dirty="0" err="1" smtClean="0"/>
              <a:t>adresa</a:t>
            </a:r>
            <a:r>
              <a:rPr lang="en-US" dirty="0" smtClean="0"/>
              <a:t> </a:t>
            </a:r>
            <a:r>
              <a:rPr lang="en-US" dirty="0" err="1" smtClean="0"/>
              <a:t>redovnog</a:t>
            </a:r>
            <a:r>
              <a:rPr lang="en-US" dirty="0" smtClean="0"/>
              <a:t> </a:t>
            </a:r>
            <a:r>
              <a:rPr lang="en-US" dirty="0" err="1" smtClean="0"/>
              <a:t>boravišta</a:t>
            </a:r>
            <a:r>
              <a:rPr lang="en-US" dirty="0" smtClean="0"/>
              <a:t> </a:t>
            </a:r>
            <a:r>
              <a:rPr lang="en-US" dirty="0" err="1" smtClean="0"/>
              <a:t>fizičkog</a:t>
            </a:r>
            <a:r>
              <a:rPr lang="en-US" dirty="0" smtClean="0"/>
              <a:t> </a:t>
            </a:r>
            <a:r>
              <a:rPr lang="en-US" dirty="0" err="1" smtClean="0"/>
              <a:t>lica</a:t>
            </a:r>
            <a:r>
              <a:rPr lang="en-US" dirty="0" smtClean="0"/>
              <a:t> </a:t>
            </a:r>
            <a:r>
              <a:rPr lang="en-US" dirty="0" err="1" smtClean="0"/>
              <a:t>ili</a:t>
            </a:r>
            <a:r>
              <a:rPr lang="en-US" dirty="0" smtClean="0"/>
              <a:t> </a:t>
            </a:r>
            <a:r>
              <a:rPr lang="en-US" dirty="0" err="1" smtClean="0"/>
              <a:t>adresa</a:t>
            </a:r>
            <a:r>
              <a:rPr lang="en-US" dirty="0" smtClean="0"/>
              <a:t> </a:t>
            </a:r>
            <a:r>
              <a:rPr lang="en-US" dirty="0" err="1" smtClean="0"/>
              <a:t>navedena</a:t>
            </a:r>
            <a:r>
              <a:rPr lang="en-US" dirty="0" smtClean="0"/>
              <a:t> u </a:t>
            </a:r>
            <a:r>
              <a:rPr lang="en-US" dirty="0" err="1" smtClean="0"/>
              <a:t>sporazumu</a:t>
            </a:r>
            <a:r>
              <a:rPr lang="en-US" dirty="0" smtClean="0"/>
              <a:t> o </a:t>
            </a:r>
            <a:r>
              <a:rPr lang="en-US" dirty="0" err="1" smtClean="0"/>
              <a:t>arbitraži</a:t>
            </a:r>
            <a:r>
              <a:rPr lang="en-US" dirty="0" smtClean="0"/>
              <a:t>.</a:t>
            </a:r>
            <a:endParaRPr lang="sr-Latn-CS" dirty="0" smtClean="0"/>
          </a:p>
          <a:p>
            <a:pPr algn="just"/>
            <a:r>
              <a:rPr lang="en-US" dirty="0" err="1" smtClean="0"/>
              <a:t>Ako</a:t>
            </a:r>
            <a:r>
              <a:rPr lang="en-US" dirty="0" smtClean="0"/>
              <a:t> se </a:t>
            </a:r>
            <a:r>
              <a:rPr lang="en-US" dirty="0" err="1" smtClean="0"/>
              <a:t>adresa</a:t>
            </a:r>
            <a:r>
              <a:rPr lang="en-US" dirty="0" smtClean="0"/>
              <a:t> </a:t>
            </a:r>
            <a:r>
              <a:rPr lang="en-US" dirty="0" err="1" smtClean="0"/>
              <a:t>iz</a:t>
            </a:r>
            <a:r>
              <a:rPr lang="en-US" dirty="0" smtClean="0"/>
              <a:t> </a:t>
            </a:r>
            <a:r>
              <a:rPr lang="en-US" dirty="0" err="1" smtClean="0"/>
              <a:t>stava</a:t>
            </a:r>
            <a:r>
              <a:rPr lang="en-US" dirty="0" smtClean="0"/>
              <a:t> 2. </a:t>
            </a:r>
            <a:r>
              <a:rPr lang="en-US" dirty="0" err="1" smtClean="0"/>
              <a:t>ovog</a:t>
            </a:r>
            <a:r>
              <a:rPr lang="en-US" dirty="0" smtClean="0"/>
              <a:t> </a:t>
            </a:r>
            <a:r>
              <a:rPr lang="en-US" dirty="0" err="1" smtClean="0"/>
              <a:t>člana</a:t>
            </a:r>
            <a:r>
              <a:rPr lang="en-US" dirty="0" smtClean="0"/>
              <a:t> ne </a:t>
            </a:r>
            <a:r>
              <a:rPr lang="en-US" dirty="0" err="1" smtClean="0"/>
              <a:t>može</a:t>
            </a:r>
            <a:r>
              <a:rPr lang="en-US" dirty="0" smtClean="0"/>
              <a:t> </a:t>
            </a:r>
            <a:r>
              <a:rPr lang="en-US" dirty="0" err="1" smtClean="0"/>
              <a:t>utvrditi</a:t>
            </a:r>
            <a:r>
              <a:rPr lang="en-US" dirty="0" smtClean="0"/>
              <a:t>, </a:t>
            </a:r>
            <a:r>
              <a:rPr lang="en-US" dirty="0" err="1" smtClean="0"/>
              <a:t>smatra</a:t>
            </a:r>
            <a:r>
              <a:rPr lang="en-US" dirty="0" smtClean="0"/>
              <a:t> se </a:t>
            </a:r>
            <a:r>
              <a:rPr lang="en-US" dirty="0" err="1" smtClean="0"/>
              <a:t>da</a:t>
            </a:r>
            <a:r>
              <a:rPr lang="en-US" dirty="0" smtClean="0"/>
              <a:t> je </a:t>
            </a:r>
            <a:r>
              <a:rPr lang="en-US" dirty="0" err="1" smtClean="0"/>
              <a:t>pismeno</a:t>
            </a:r>
            <a:r>
              <a:rPr lang="en-US" dirty="0" smtClean="0"/>
              <a:t> </a:t>
            </a:r>
            <a:r>
              <a:rPr lang="en-US" dirty="0" err="1" smtClean="0"/>
              <a:t>primljeno</a:t>
            </a:r>
            <a:r>
              <a:rPr lang="en-US" dirty="0" smtClean="0"/>
              <a:t> </a:t>
            </a:r>
            <a:r>
              <a:rPr lang="en-US" dirty="0" err="1" smtClean="0"/>
              <a:t>ako</a:t>
            </a:r>
            <a:r>
              <a:rPr lang="en-US" dirty="0" smtClean="0"/>
              <a:t> je </a:t>
            </a:r>
            <a:r>
              <a:rPr lang="en-US" dirty="0" err="1" smtClean="0"/>
              <a:t>upućeno</a:t>
            </a:r>
            <a:r>
              <a:rPr lang="en-US" dirty="0" smtClean="0"/>
              <a:t> </a:t>
            </a:r>
            <a:r>
              <a:rPr lang="en-US" dirty="0" err="1" smtClean="0"/>
              <a:t>na</a:t>
            </a:r>
            <a:r>
              <a:rPr lang="en-US" dirty="0" smtClean="0"/>
              <a:t> </a:t>
            </a:r>
            <a:r>
              <a:rPr lang="en-US" dirty="0" err="1" smtClean="0"/>
              <a:t>poslednju</a:t>
            </a:r>
            <a:r>
              <a:rPr lang="en-US" dirty="0" smtClean="0"/>
              <a:t> </a:t>
            </a:r>
            <a:r>
              <a:rPr lang="en-US" dirty="0" err="1" smtClean="0"/>
              <a:t>poznatu</a:t>
            </a:r>
            <a:r>
              <a:rPr lang="en-US" dirty="0" smtClean="0"/>
              <a:t> </a:t>
            </a:r>
            <a:r>
              <a:rPr lang="en-US" dirty="0" err="1" smtClean="0"/>
              <a:t>poštansku</a:t>
            </a:r>
            <a:r>
              <a:rPr lang="en-US" dirty="0" smtClean="0"/>
              <a:t> </a:t>
            </a:r>
            <a:r>
              <a:rPr lang="en-US" dirty="0" err="1" smtClean="0"/>
              <a:t>adresu</a:t>
            </a:r>
            <a:r>
              <a:rPr lang="en-US" dirty="0" smtClean="0"/>
              <a:t> </a:t>
            </a:r>
            <a:r>
              <a:rPr lang="en-US" dirty="0" err="1" smtClean="0"/>
              <a:t>primaoca</a:t>
            </a:r>
            <a:r>
              <a:rPr lang="en-US" dirty="0" smtClean="0"/>
              <a:t> </a:t>
            </a:r>
            <a:r>
              <a:rPr lang="en-US" dirty="0" err="1" smtClean="0"/>
              <a:t>preporučenom</a:t>
            </a:r>
            <a:r>
              <a:rPr lang="en-US" dirty="0" smtClean="0"/>
              <a:t> </a:t>
            </a:r>
            <a:r>
              <a:rPr lang="en-US" dirty="0" err="1" smtClean="0"/>
              <a:t>pošiljkom</a:t>
            </a:r>
            <a:r>
              <a:rPr lang="en-US" dirty="0" smtClean="0"/>
              <a:t> </a:t>
            </a:r>
            <a:r>
              <a:rPr lang="en-US" dirty="0" err="1" smtClean="0"/>
              <a:t>ili</a:t>
            </a:r>
            <a:r>
              <a:rPr lang="en-US" dirty="0" smtClean="0"/>
              <a:t> </a:t>
            </a:r>
            <a:r>
              <a:rPr lang="en-US" dirty="0" err="1" smtClean="0"/>
              <a:t>na</a:t>
            </a:r>
            <a:r>
              <a:rPr lang="en-US" dirty="0" smtClean="0"/>
              <a:t> </a:t>
            </a:r>
            <a:r>
              <a:rPr lang="en-US" dirty="0" err="1" smtClean="0"/>
              <a:t>drugi</a:t>
            </a:r>
            <a:r>
              <a:rPr lang="en-US" dirty="0" smtClean="0"/>
              <a:t> </a:t>
            </a:r>
            <a:r>
              <a:rPr lang="en-US" dirty="0" err="1" smtClean="0"/>
              <a:t>način</a:t>
            </a:r>
            <a:r>
              <a:rPr lang="en-US" dirty="0" smtClean="0"/>
              <a:t> </a:t>
            </a:r>
            <a:r>
              <a:rPr lang="en-US" dirty="0" err="1" smtClean="0"/>
              <a:t>kojim</a:t>
            </a:r>
            <a:r>
              <a:rPr lang="en-US" dirty="0" smtClean="0"/>
              <a:t> se </a:t>
            </a:r>
            <a:r>
              <a:rPr lang="en-US" dirty="0" err="1" smtClean="0"/>
              <a:t>obezbeđuje</a:t>
            </a:r>
            <a:r>
              <a:rPr lang="en-US" dirty="0" smtClean="0"/>
              <a:t> </a:t>
            </a:r>
            <a:r>
              <a:rPr lang="en-US" dirty="0" err="1" smtClean="0"/>
              <a:t>pismeni</a:t>
            </a:r>
            <a:r>
              <a:rPr lang="en-US" dirty="0" smtClean="0"/>
              <a:t> </a:t>
            </a:r>
            <a:r>
              <a:rPr lang="en-US" dirty="0" err="1" smtClean="0"/>
              <a:t>dokaz</a:t>
            </a:r>
            <a:r>
              <a:rPr lang="en-US" dirty="0" smtClean="0"/>
              <a:t> o tome </a:t>
            </a:r>
            <a:r>
              <a:rPr lang="en-US" dirty="0" err="1" smtClean="0"/>
              <a:t>da</a:t>
            </a:r>
            <a:r>
              <a:rPr lang="en-US" dirty="0" smtClean="0"/>
              <a:t> je </a:t>
            </a:r>
            <a:r>
              <a:rPr lang="en-US" dirty="0" err="1" smtClean="0"/>
              <a:t>pismeno</a:t>
            </a:r>
            <a:r>
              <a:rPr lang="en-US" dirty="0" smtClean="0"/>
              <a:t> </a:t>
            </a:r>
            <a:r>
              <a:rPr lang="en-US" dirty="0" err="1" smtClean="0"/>
              <a:t>upućeno</a:t>
            </a:r>
            <a:r>
              <a:rPr lang="en-US" dirty="0" smtClean="0"/>
              <a:t>.</a:t>
            </a:r>
            <a:endParaRPr lang="sr-Latn-CS" dirty="0" smtClean="0"/>
          </a:p>
          <a:p>
            <a:pPr algn="just"/>
            <a:endParaRPr lang="sr-Latn-C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Konstituisanje</a:t>
            </a:r>
            <a:r>
              <a:rPr lang="en-US" i="1" dirty="0" smtClean="0"/>
              <a:t> </a:t>
            </a:r>
            <a:r>
              <a:rPr lang="en-US" i="1" dirty="0" err="1" smtClean="0"/>
              <a:t>arbitraže</a:t>
            </a:r>
            <a:endParaRPr lang="sr-Latn-CS" dirty="0"/>
          </a:p>
        </p:txBody>
      </p:sp>
      <p:sp>
        <p:nvSpPr>
          <p:cNvPr id="3" name="Content Placeholder 2"/>
          <p:cNvSpPr>
            <a:spLocks noGrp="1"/>
          </p:cNvSpPr>
          <p:nvPr>
            <p:ph sz="quarter" idx="1"/>
          </p:nvPr>
        </p:nvSpPr>
        <p:spPr/>
        <p:txBody>
          <a:bodyPr/>
          <a:lstStyle/>
          <a:p>
            <a:r>
              <a:rPr lang="en-US" dirty="0" err="1" smtClean="0"/>
              <a:t>Imenovanje</a:t>
            </a:r>
            <a:r>
              <a:rPr lang="en-US" dirty="0" smtClean="0"/>
              <a:t> </a:t>
            </a:r>
            <a:endParaRPr lang="sr-Latn-CS" dirty="0" smtClean="0"/>
          </a:p>
          <a:p>
            <a:r>
              <a:rPr lang="en-US" dirty="0" err="1" smtClean="0"/>
              <a:t>Kvalifikacije</a:t>
            </a:r>
            <a:endParaRPr lang="sr-Latn-CS" dirty="0" smtClean="0"/>
          </a:p>
          <a:p>
            <a:r>
              <a:rPr lang="en-US" dirty="0" err="1" smtClean="0"/>
              <a:t>Broj</a:t>
            </a:r>
            <a:endParaRPr lang="sr-Latn-CS" dirty="0" smtClean="0"/>
          </a:p>
          <a:p>
            <a:r>
              <a:rPr lang="en-US" dirty="0" err="1" smtClean="0"/>
              <a:t>Izjava</a:t>
            </a:r>
            <a:r>
              <a:rPr lang="en-US" dirty="0" smtClean="0"/>
              <a:t> </a:t>
            </a:r>
            <a:r>
              <a:rPr lang="en-US" dirty="0" err="1" smtClean="0"/>
              <a:t>arbitra</a:t>
            </a:r>
            <a:endParaRPr lang="sr-Latn-CS" dirty="0" smtClean="0"/>
          </a:p>
          <a:p>
            <a:pPr>
              <a:buNone/>
            </a:pPr>
            <a:endParaRPr lang="sr-Latn-C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Pojam</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sr-Latn-RS" dirty="0" smtClean="0"/>
              <a:t>Arbitražni sporazum je sporazum kojim stranke poveravaju arbitraži na rešavanje sve ili određene sporove koji su među njima nastali ili bi mogli nastati u pogledu određenog pravnog odnosa, ugovornog ili vanugovornog.</a:t>
            </a:r>
            <a:endParaRPr lang="sr-Latn-CS" dirty="0" smtClean="0"/>
          </a:p>
          <a:p>
            <a:pPr algn="just">
              <a:buNone/>
            </a:pPr>
            <a:endParaRPr lang="sr-Latn-CS" dirty="0" smtClean="0"/>
          </a:p>
          <a:p>
            <a:pPr algn="just"/>
            <a:r>
              <a:rPr lang="en-US" dirty="0" smtClean="0"/>
              <a:t>čl.9. </a:t>
            </a:r>
            <a:r>
              <a:rPr lang="en-US" dirty="0" err="1" smtClean="0"/>
              <a:t>Zakona</a:t>
            </a:r>
            <a:r>
              <a:rPr lang="sr-Latn-RS" dirty="0" smtClean="0"/>
              <a:t> Zakona o arbitraži (ZOA):</a:t>
            </a:r>
            <a:endParaRPr lang="sr-Latn-CS" dirty="0" smtClean="0"/>
          </a:p>
          <a:p>
            <a:pPr algn="just"/>
            <a:r>
              <a:rPr lang="sr-Latn-RS" dirty="0" smtClean="0"/>
              <a:t>“</a:t>
            </a:r>
            <a:r>
              <a:rPr lang="en-US" dirty="0" err="1" smtClean="0"/>
              <a:t>Sporazumom</a:t>
            </a:r>
            <a:r>
              <a:rPr lang="en-US" dirty="0" smtClean="0"/>
              <a:t> o </a:t>
            </a:r>
            <a:r>
              <a:rPr lang="en-US" dirty="0" err="1" smtClean="0"/>
              <a:t>arbitraži</a:t>
            </a:r>
            <a:r>
              <a:rPr lang="en-US" dirty="0" smtClean="0"/>
              <a:t> </a:t>
            </a:r>
            <a:r>
              <a:rPr lang="en-US" dirty="0" err="1" smtClean="0"/>
              <a:t>stranke</a:t>
            </a:r>
            <a:r>
              <a:rPr lang="en-US" dirty="0" smtClean="0"/>
              <a:t> </a:t>
            </a:r>
            <a:r>
              <a:rPr lang="en-US" dirty="0" err="1" smtClean="0"/>
              <a:t>poveravaju</a:t>
            </a:r>
            <a:r>
              <a:rPr lang="en-US" dirty="0" smtClean="0"/>
              <a:t> </a:t>
            </a:r>
            <a:r>
              <a:rPr lang="en-US" dirty="0" err="1" smtClean="0"/>
              <a:t>arbitražnom</a:t>
            </a:r>
            <a:r>
              <a:rPr lang="en-US" dirty="0" smtClean="0"/>
              <a:t> </a:t>
            </a:r>
            <a:r>
              <a:rPr lang="en-US" dirty="0" err="1" smtClean="0"/>
              <a:t>sudu</a:t>
            </a:r>
            <a:r>
              <a:rPr lang="en-US" dirty="0" smtClean="0"/>
              <a:t> </a:t>
            </a:r>
            <a:r>
              <a:rPr lang="en-US" dirty="0" err="1" smtClean="0"/>
              <a:t>na</a:t>
            </a:r>
            <a:r>
              <a:rPr lang="en-US" dirty="0" smtClean="0"/>
              <a:t> </a:t>
            </a:r>
            <a:r>
              <a:rPr lang="en-US" dirty="0" err="1" smtClean="0"/>
              <a:t>rešavanje</a:t>
            </a:r>
            <a:r>
              <a:rPr lang="en-US" dirty="0" smtClean="0"/>
              <a:t> </a:t>
            </a:r>
            <a:r>
              <a:rPr lang="en-US" dirty="0" err="1" smtClean="0"/>
              <a:t>svoje</a:t>
            </a:r>
            <a:r>
              <a:rPr lang="en-US" dirty="0" smtClean="0"/>
              <a:t> </a:t>
            </a:r>
            <a:r>
              <a:rPr lang="en-US" dirty="0" err="1" smtClean="0"/>
              <a:t>buduće</a:t>
            </a:r>
            <a:r>
              <a:rPr lang="en-US" dirty="0" smtClean="0"/>
              <a:t> </a:t>
            </a:r>
            <a:r>
              <a:rPr lang="en-US" dirty="0" err="1" smtClean="0"/>
              <a:t>sporove</a:t>
            </a:r>
            <a:r>
              <a:rPr lang="en-US" dirty="0" smtClean="0"/>
              <a:t> </a:t>
            </a:r>
            <a:r>
              <a:rPr lang="en-US" dirty="0" err="1" smtClean="0"/>
              <a:t>ili</a:t>
            </a:r>
            <a:r>
              <a:rPr lang="en-US" dirty="0" smtClean="0"/>
              <a:t> </a:t>
            </a:r>
            <a:r>
              <a:rPr lang="en-US" dirty="0" err="1" smtClean="0"/>
              <a:t>sporove</a:t>
            </a:r>
            <a:r>
              <a:rPr lang="en-US" dirty="0" smtClean="0"/>
              <a:t> </a:t>
            </a:r>
            <a:r>
              <a:rPr lang="en-US" dirty="0" err="1" smtClean="0"/>
              <a:t>nastale</a:t>
            </a:r>
            <a:r>
              <a:rPr lang="en-US" dirty="0" smtClean="0"/>
              <a:t> </a:t>
            </a:r>
            <a:r>
              <a:rPr lang="en-US" dirty="0" err="1" smtClean="0"/>
              <a:t>iz</a:t>
            </a:r>
            <a:r>
              <a:rPr lang="en-US" dirty="0" smtClean="0"/>
              <a:t> </a:t>
            </a:r>
            <a:r>
              <a:rPr lang="en-US" dirty="0" err="1" smtClean="0"/>
              <a:t>određenog</a:t>
            </a:r>
            <a:r>
              <a:rPr lang="en-US" dirty="0" smtClean="0"/>
              <a:t> </a:t>
            </a:r>
            <a:r>
              <a:rPr lang="en-US" dirty="0" err="1" smtClean="0"/>
              <a:t>pravnog</a:t>
            </a:r>
            <a:r>
              <a:rPr lang="en-US" dirty="0" smtClean="0"/>
              <a:t> </a:t>
            </a:r>
            <a:r>
              <a:rPr lang="en-US" dirty="0" err="1" smtClean="0"/>
              <a:t>odnosa</a:t>
            </a:r>
            <a:r>
              <a:rPr lang="sr-Latn-RS" dirty="0" smtClean="0"/>
              <a:t>”</a:t>
            </a:r>
            <a:r>
              <a:rPr lang="en-US" dirty="0" smtClean="0"/>
              <a:t>.</a:t>
            </a:r>
            <a:endParaRPr lang="sr-Latn-CS" dirty="0" smtClean="0"/>
          </a:p>
          <a:p>
            <a:pPr algn="just"/>
            <a:endParaRPr lang="sr-Latn-C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Usmena</a:t>
            </a:r>
            <a:r>
              <a:rPr lang="en-US" i="1" dirty="0" smtClean="0"/>
              <a:t> </a:t>
            </a:r>
            <a:r>
              <a:rPr lang="en-US" i="1" dirty="0" err="1" smtClean="0"/>
              <a:t>rasprava</a:t>
            </a:r>
            <a:r>
              <a:rPr lang="en-US" i="1" dirty="0" smtClean="0"/>
              <a:t> – </a:t>
            </a:r>
            <a:r>
              <a:rPr lang="en-US" i="1" dirty="0" err="1" smtClean="0"/>
              <a:t>dokazni</a:t>
            </a:r>
            <a:r>
              <a:rPr lang="en-US" i="1" dirty="0" smtClean="0"/>
              <a:t> </a:t>
            </a:r>
            <a:r>
              <a:rPr lang="en-US" i="1" dirty="0" err="1" smtClean="0"/>
              <a:t>postupak</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b="1" dirty="0" err="1" smtClean="0"/>
              <a:t>Član</a:t>
            </a:r>
            <a:r>
              <a:rPr lang="en-US" b="1" dirty="0" smtClean="0"/>
              <a:t> 39. </a:t>
            </a:r>
            <a:r>
              <a:rPr lang="sr-Latn-RS" b="1" dirty="0" smtClean="0"/>
              <a:t>ZOA</a:t>
            </a:r>
            <a:endParaRPr lang="sr-Latn-CS" dirty="0" smtClean="0"/>
          </a:p>
          <a:p>
            <a:pPr algn="just">
              <a:buNone/>
            </a:pPr>
            <a:r>
              <a:rPr lang="sr-Latn-RS" dirty="0" smtClean="0"/>
              <a:t>“</a:t>
            </a:r>
            <a:r>
              <a:rPr lang="en-US" dirty="0" err="1" smtClean="0"/>
              <a:t>Ako</a:t>
            </a:r>
            <a:r>
              <a:rPr lang="en-US" dirty="0" smtClean="0"/>
              <a:t> se </a:t>
            </a:r>
            <a:r>
              <a:rPr lang="en-US" dirty="0" err="1" smtClean="0"/>
              <a:t>stranke</a:t>
            </a:r>
            <a:r>
              <a:rPr lang="en-US" dirty="0" smtClean="0"/>
              <a:t> </a:t>
            </a:r>
            <a:r>
              <a:rPr lang="en-US" dirty="0" err="1" smtClean="0"/>
              <a:t>nisu</a:t>
            </a:r>
            <a:r>
              <a:rPr lang="en-US" dirty="0" smtClean="0"/>
              <a:t> </a:t>
            </a:r>
            <a:r>
              <a:rPr lang="en-US" dirty="0" err="1" smtClean="0"/>
              <a:t>drukčije</a:t>
            </a:r>
            <a:r>
              <a:rPr lang="en-US" dirty="0" smtClean="0"/>
              <a:t> </a:t>
            </a:r>
            <a:r>
              <a:rPr lang="en-US" dirty="0" err="1" smtClean="0"/>
              <a:t>sporazumele</a:t>
            </a:r>
            <a:r>
              <a:rPr lang="en-US" dirty="0" smtClean="0"/>
              <a:t>, </a:t>
            </a:r>
            <a:r>
              <a:rPr lang="en-US" dirty="0" err="1" smtClean="0"/>
              <a:t>arbitražni</a:t>
            </a:r>
            <a:r>
              <a:rPr lang="en-US" dirty="0" smtClean="0"/>
              <a:t> </a:t>
            </a:r>
            <a:r>
              <a:rPr lang="en-US" dirty="0" err="1" smtClean="0"/>
              <a:t>sud</a:t>
            </a:r>
            <a:r>
              <a:rPr lang="en-US" dirty="0" smtClean="0"/>
              <a:t> </a:t>
            </a:r>
            <a:r>
              <a:rPr lang="en-US" dirty="0" err="1" smtClean="0"/>
              <a:t>odlučuje</a:t>
            </a:r>
            <a:r>
              <a:rPr lang="en-US" dirty="0" smtClean="0"/>
              <a:t> </a:t>
            </a:r>
            <a:r>
              <a:rPr lang="en-US" dirty="0" err="1" smtClean="0"/>
              <a:t>da</a:t>
            </a:r>
            <a:r>
              <a:rPr lang="en-US" dirty="0" smtClean="0"/>
              <a:t> </a:t>
            </a:r>
            <a:r>
              <a:rPr lang="en-US" dirty="0" err="1" smtClean="0"/>
              <a:t>li</a:t>
            </a:r>
            <a:r>
              <a:rPr lang="en-US" dirty="0" smtClean="0"/>
              <a:t> </a:t>
            </a:r>
            <a:r>
              <a:rPr lang="en-US" dirty="0" err="1" smtClean="0"/>
              <a:t>će</a:t>
            </a:r>
            <a:r>
              <a:rPr lang="en-US" dirty="0" smtClean="0"/>
              <a:t> </a:t>
            </a:r>
            <a:r>
              <a:rPr lang="en-US" dirty="0" err="1" smtClean="0"/>
              <a:t>da</a:t>
            </a:r>
            <a:r>
              <a:rPr lang="en-US" dirty="0" smtClean="0"/>
              <a:t> </a:t>
            </a:r>
            <a:r>
              <a:rPr lang="en-US" dirty="0" err="1" smtClean="0"/>
              <a:t>održi</a:t>
            </a:r>
            <a:r>
              <a:rPr lang="en-US" dirty="0" smtClean="0"/>
              <a:t> </a:t>
            </a:r>
            <a:r>
              <a:rPr lang="en-US" dirty="0" err="1" smtClean="0"/>
              <a:t>usmenu</a:t>
            </a:r>
            <a:r>
              <a:rPr lang="en-US" dirty="0" smtClean="0"/>
              <a:t> </a:t>
            </a:r>
            <a:r>
              <a:rPr lang="en-US" dirty="0" err="1" smtClean="0"/>
              <a:t>raspravu</a:t>
            </a:r>
            <a:r>
              <a:rPr lang="en-US" dirty="0" smtClean="0"/>
              <a:t> </a:t>
            </a:r>
            <a:r>
              <a:rPr lang="en-US" dirty="0" err="1" smtClean="0"/>
              <a:t>ili</a:t>
            </a:r>
            <a:r>
              <a:rPr lang="en-US" dirty="0" smtClean="0"/>
              <a:t> </a:t>
            </a:r>
            <a:r>
              <a:rPr lang="en-US" dirty="0" err="1" smtClean="0"/>
              <a:t>će</a:t>
            </a:r>
            <a:r>
              <a:rPr lang="en-US" dirty="0" smtClean="0"/>
              <a:t> </a:t>
            </a:r>
            <a:r>
              <a:rPr lang="en-US" dirty="0" err="1" smtClean="0"/>
              <a:t>da</a:t>
            </a:r>
            <a:r>
              <a:rPr lang="en-US" dirty="0" smtClean="0"/>
              <a:t> </a:t>
            </a:r>
            <a:r>
              <a:rPr lang="en-US" dirty="0" err="1" smtClean="0"/>
              <a:t>vodi</a:t>
            </a:r>
            <a:r>
              <a:rPr lang="en-US" dirty="0" smtClean="0"/>
              <a:t> </a:t>
            </a:r>
            <a:r>
              <a:rPr lang="en-US" dirty="0" err="1" smtClean="0"/>
              <a:t>postupak</a:t>
            </a:r>
            <a:r>
              <a:rPr lang="en-US" dirty="0" smtClean="0"/>
              <a:t> </a:t>
            </a:r>
            <a:r>
              <a:rPr lang="en-US" dirty="0" err="1" smtClean="0"/>
              <a:t>na</a:t>
            </a:r>
            <a:r>
              <a:rPr lang="en-US" dirty="0" smtClean="0"/>
              <a:t> </a:t>
            </a:r>
            <a:r>
              <a:rPr lang="en-US" dirty="0" err="1" smtClean="0"/>
              <a:t>osnovu</a:t>
            </a:r>
            <a:r>
              <a:rPr lang="en-US" dirty="0" smtClean="0"/>
              <a:t> </a:t>
            </a:r>
            <a:r>
              <a:rPr lang="en-US" dirty="0" err="1" smtClean="0"/>
              <a:t>isprava</a:t>
            </a:r>
            <a:r>
              <a:rPr lang="en-US" dirty="0" smtClean="0"/>
              <a:t> </a:t>
            </a:r>
            <a:r>
              <a:rPr lang="en-US" dirty="0" err="1" smtClean="0"/>
              <a:t>i</a:t>
            </a:r>
            <a:r>
              <a:rPr lang="en-US" dirty="0" smtClean="0"/>
              <a:t> </a:t>
            </a:r>
            <a:r>
              <a:rPr lang="en-US" dirty="0" err="1" smtClean="0"/>
              <a:t>drugih</a:t>
            </a:r>
            <a:r>
              <a:rPr lang="en-US" dirty="0" smtClean="0"/>
              <a:t> </a:t>
            </a:r>
            <a:r>
              <a:rPr lang="en-US" dirty="0" err="1" smtClean="0"/>
              <a:t>pismenih</a:t>
            </a:r>
            <a:r>
              <a:rPr lang="en-US" dirty="0" smtClean="0"/>
              <a:t> </a:t>
            </a:r>
            <a:r>
              <a:rPr lang="en-US" dirty="0" err="1" smtClean="0"/>
              <a:t>dokumenata</a:t>
            </a:r>
            <a:r>
              <a:rPr lang="en-US" dirty="0" smtClean="0"/>
              <a:t>.</a:t>
            </a:r>
            <a:endParaRPr lang="sr-Latn-CS" dirty="0" smtClean="0"/>
          </a:p>
          <a:p>
            <a:pPr algn="just"/>
            <a:r>
              <a:rPr lang="en-US" dirty="0" err="1" smtClean="0"/>
              <a:t>Ako</a:t>
            </a:r>
            <a:r>
              <a:rPr lang="en-US" dirty="0" smtClean="0"/>
              <a:t> </a:t>
            </a:r>
            <a:r>
              <a:rPr lang="en-US" dirty="0" err="1" smtClean="0"/>
              <a:t>jedna</a:t>
            </a:r>
            <a:r>
              <a:rPr lang="en-US" dirty="0" smtClean="0"/>
              <a:t> </a:t>
            </a:r>
            <a:r>
              <a:rPr lang="en-US" dirty="0" err="1" smtClean="0"/>
              <a:t>od</a:t>
            </a:r>
            <a:r>
              <a:rPr lang="en-US" dirty="0" smtClean="0"/>
              <a:t> </a:t>
            </a:r>
            <a:r>
              <a:rPr lang="en-US" dirty="0" err="1" smtClean="0"/>
              <a:t>stranaka</a:t>
            </a:r>
            <a:r>
              <a:rPr lang="en-US" dirty="0" smtClean="0"/>
              <a:t> </a:t>
            </a:r>
            <a:r>
              <a:rPr lang="en-US" dirty="0" err="1" smtClean="0"/>
              <a:t>zatraži</a:t>
            </a:r>
            <a:r>
              <a:rPr lang="en-US" dirty="0" smtClean="0"/>
              <a:t> </a:t>
            </a:r>
            <a:r>
              <a:rPr lang="en-US" dirty="0" err="1" smtClean="0"/>
              <a:t>održavanje</a:t>
            </a:r>
            <a:r>
              <a:rPr lang="en-US" dirty="0" smtClean="0"/>
              <a:t> </a:t>
            </a:r>
            <a:r>
              <a:rPr lang="en-US" dirty="0" err="1" smtClean="0"/>
              <a:t>usmene</a:t>
            </a:r>
            <a:r>
              <a:rPr lang="en-US" dirty="0" smtClean="0"/>
              <a:t> </a:t>
            </a:r>
            <a:r>
              <a:rPr lang="en-US" dirty="0" err="1" smtClean="0"/>
              <a:t>rasprave</a:t>
            </a:r>
            <a:r>
              <a:rPr lang="en-US" dirty="0" smtClean="0"/>
              <a:t>, </a:t>
            </a:r>
            <a:r>
              <a:rPr lang="en-US" dirty="0" err="1" smtClean="0"/>
              <a:t>arbitražni</a:t>
            </a:r>
            <a:r>
              <a:rPr lang="en-US" dirty="0" smtClean="0"/>
              <a:t> </a:t>
            </a:r>
            <a:r>
              <a:rPr lang="en-US" dirty="0" err="1" smtClean="0"/>
              <a:t>sud</a:t>
            </a:r>
            <a:r>
              <a:rPr lang="en-US" dirty="0" smtClean="0"/>
              <a:t> </a:t>
            </a:r>
            <a:r>
              <a:rPr lang="en-US" dirty="0" err="1" smtClean="0"/>
              <a:t>će</a:t>
            </a:r>
            <a:r>
              <a:rPr lang="en-US" dirty="0" smtClean="0"/>
              <a:t> </a:t>
            </a:r>
            <a:r>
              <a:rPr lang="en-US" dirty="0" err="1" smtClean="0"/>
              <a:t>da</a:t>
            </a:r>
            <a:r>
              <a:rPr lang="en-US" dirty="0" smtClean="0"/>
              <a:t> </a:t>
            </a:r>
            <a:r>
              <a:rPr lang="en-US" dirty="0" err="1" smtClean="0"/>
              <a:t>održi</a:t>
            </a:r>
            <a:r>
              <a:rPr lang="en-US" dirty="0" smtClean="0"/>
              <a:t> </a:t>
            </a:r>
            <a:r>
              <a:rPr lang="en-US" dirty="0" err="1" smtClean="0"/>
              <a:t>raspravu</a:t>
            </a:r>
            <a:r>
              <a:rPr lang="en-US" dirty="0" smtClean="0"/>
              <a:t> </a:t>
            </a:r>
            <a:r>
              <a:rPr lang="en-US" dirty="0" err="1" smtClean="0"/>
              <a:t>osim</a:t>
            </a:r>
            <a:r>
              <a:rPr lang="en-US" dirty="0" smtClean="0"/>
              <a:t> </a:t>
            </a:r>
            <a:r>
              <a:rPr lang="en-US" dirty="0" err="1" smtClean="0"/>
              <a:t>ako</a:t>
            </a:r>
            <a:r>
              <a:rPr lang="en-US" dirty="0" smtClean="0"/>
              <a:t> </a:t>
            </a:r>
            <a:r>
              <a:rPr lang="en-US" dirty="0" err="1" smtClean="0"/>
              <a:t>stranke</a:t>
            </a:r>
            <a:r>
              <a:rPr lang="en-US" dirty="0" smtClean="0"/>
              <a:t> </a:t>
            </a:r>
            <a:r>
              <a:rPr lang="en-US" dirty="0" err="1" smtClean="0"/>
              <a:t>nisu</a:t>
            </a:r>
            <a:r>
              <a:rPr lang="en-US" dirty="0" smtClean="0"/>
              <a:t> </a:t>
            </a:r>
            <a:r>
              <a:rPr lang="en-US" dirty="0" err="1" smtClean="0"/>
              <a:t>sporazumno</a:t>
            </a:r>
            <a:r>
              <a:rPr lang="en-US" dirty="0" smtClean="0"/>
              <a:t> </a:t>
            </a:r>
            <a:r>
              <a:rPr lang="en-US" dirty="0" err="1" smtClean="0"/>
              <a:t>isključileusmenu</a:t>
            </a:r>
            <a:r>
              <a:rPr lang="en-US" dirty="0" smtClean="0"/>
              <a:t> </a:t>
            </a:r>
            <a:r>
              <a:rPr lang="en-US" dirty="0" err="1" smtClean="0"/>
              <a:t>raspravu</a:t>
            </a:r>
            <a:r>
              <a:rPr lang="sr-Latn-RS" dirty="0" smtClean="0"/>
              <a:t>”.</a:t>
            </a:r>
            <a:r>
              <a:rPr lang="en-US" dirty="0" smtClean="0"/>
              <a:t> </a:t>
            </a:r>
            <a:endParaRPr lang="sr-Latn-CS" dirty="0" smtClean="0"/>
          </a:p>
          <a:p>
            <a:pPr algn="just"/>
            <a:endParaRPr lang="sr-Latn-C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Izvođenje</a:t>
            </a:r>
            <a:r>
              <a:rPr lang="en-US" i="1" dirty="0" smtClean="0"/>
              <a:t> </a:t>
            </a:r>
            <a:r>
              <a:rPr lang="en-US" i="1" dirty="0" err="1" smtClean="0"/>
              <a:t>dokaza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357158" y="1357298"/>
            <a:ext cx="8358246" cy="5500702"/>
          </a:xfrm>
        </p:spPr>
        <p:txBody>
          <a:bodyPr>
            <a:normAutofit/>
          </a:bodyPr>
          <a:lstStyle/>
          <a:p>
            <a:pPr algn="just"/>
            <a:r>
              <a:rPr lang="en-US" b="1" dirty="0" err="1" smtClean="0"/>
              <a:t>Član</a:t>
            </a:r>
            <a:r>
              <a:rPr lang="en-US" b="1" dirty="0" smtClean="0"/>
              <a:t> 33. </a:t>
            </a:r>
            <a:r>
              <a:rPr lang="en-US" b="1" dirty="0" err="1" smtClean="0"/>
              <a:t>Pravilnika</a:t>
            </a:r>
            <a:r>
              <a:rPr lang="en-US" b="1" dirty="0" smtClean="0"/>
              <a:t> SA </a:t>
            </a:r>
            <a:r>
              <a:rPr lang="en-US" b="1" dirty="0" err="1" smtClean="0"/>
              <a:t>pri</a:t>
            </a:r>
            <a:r>
              <a:rPr lang="en-US" b="1" dirty="0" smtClean="0"/>
              <a:t> PKS</a:t>
            </a:r>
            <a:endParaRPr lang="sr-Latn-CS" dirty="0" smtClean="0"/>
          </a:p>
          <a:p>
            <a:pPr algn="just">
              <a:buNone/>
            </a:pPr>
            <a:endParaRPr lang="sr-Latn-CS" dirty="0" smtClean="0"/>
          </a:p>
          <a:p>
            <a:pPr algn="just"/>
            <a:r>
              <a:rPr lang="sr-Latn-RS" dirty="0" smtClean="0"/>
              <a:t>“</a:t>
            </a:r>
            <a:r>
              <a:rPr lang="en-US" dirty="0" smtClean="0"/>
              <a:t>(1) </a:t>
            </a:r>
            <a:r>
              <a:rPr lang="en-US" dirty="0" err="1" smtClean="0"/>
              <a:t>Arbitri</a:t>
            </a:r>
            <a:r>
              <a:rPr lang="en-US" dirty="0" smtClean="0"/>
              <a:t> </a:t>
            </a:r>
            <a:r>
              <a:rPr lang="en-US" dirty="0" err="1" smtClean="0"/>
              <a:t>odlučuju</a:t>
            </a:r>
            <a:r>
              <a:rPr lang="sr-Latn-RS" dirty="0" smtClean="0"/>
              <a:t> </a:t>
            </a:r>
            <a:r>
              <a:rPr lang="en-US" dirty="0" smtClean="0"/>
              <a:t>o </a:t>
            </a:r>
            <a:r>
              <a:rPr lang="en-US" dirty="0" err="1" smtClean="0"/>
              <a:t>izvođenju</a:t>
            </a:r>
            <a:r>
              <a:rPr lang="sr-Latn-RS" dirty="0" smtClean="0"/>
              <a:t> </a:t>
            </a:r>
            <a:r>
              <a:rPr lang="en-US" dirty="0" err="1" smtClean="0"/>
              <a:t>dokaza</a:t>
            </a:r>
            <a:r>
              <a:rPr lang="en-US" dirty="0" smtClean="0"/>
              <a:t> </a:t>
            </a:r>
            <a:r>
              <a:rPr lang="en-US" dirty="0" err="1" smtClean="0"/>
              <a:t>po</a:t>
            </a:r>
            <a:r>
              <a:rPr lang="en-US" dirty="0" smtClean="0"/>
              <a:t> </a:t>
            </a:r>
            <a:r>
              <a:rPr lang="en-US" dirty="0" err="1" smtClean="0"/>
              <a:t>predlozima</a:t>
            </a:r>
            <a:r>
              <a:rPr lang="sr-Latn-RS" dirty="0" smtClean="0"/>
              <a:t> </a:t>
            </a:r>
            <a:r>
              <a:rPr lang="en-US" dirty="0" err="1" smtClean="0"/>
              <a:t>stranaka</a:t>
            </a:r>
            <a:r>
              <a:rPr lang="sr-Latn-RS" dirty="0" smtClean="0"/>
              <a:t> </a:t>
            </a:r>
            <a:r>
              <a:rPr lang="en-US" dirty="0" err="1" smtClean="0"/>
              <a:t>ili</a:t>
            </a:r>
            <a:r>
              <a:rPr lang="sr-Latn-RS" dirty="0" smtClean="0"/>
              <a:t> </a:t>
            </a:r>
            <a:r>
              <a:rPr lang="en-US" dirty="0" err="1" smtClean="0"/>
              <a:t>po</a:t>
            </a:r>
            <a:r>
              <a:rPr lang="en-US" dirty="0" smtClean="0"/>
              <a:t> </a:t>
            </a:r>
            <a:r>
              <a:rPr lang="en-US" dirty="0" err="1" smtClean="0"/>
              <a:t>svojoj</a:t>
            </a:r>
            <a:r>
              <a:rPr lang="sr-Latn-RS" dirty="0" smtClean="0"/>
              <a:t> </a:t>
            </a:r>
            <a:r>
              <a:rPr lang="en-US" dirty="0" err="1" smtClean="0"/>
              <a:t>inicijativi</a:t>
            </a:r>
            <a:r>
              <a:rPr lang="en-US" dirty="0" smtClean="0"/>
              <a:t>. Oni </a:t>
            </a:r>
            <a:r>
              <a:rPr lang="en-US" dirty="0" err="1" smtClean="0"/>
              <a:t>mogu</a:t>
            </a:r>
            <a:r>
              <a:rPr lang="sr-Latn-RS" dirty="0" smtClean="0"/>
              <a:t> </a:t>
            </a:r>
            <a:r>
              <a:rPr lang="en-US" dirty="0" err="1" smtClean="0"/>
              <a:t>narediti</a:t>
            </a:r>
            <a:r>
              <a:rPr lang="en-US" dirty="0" smtClean="0"/>
              <a:t> </a:t>
            </a:r>
            <a:r>
              <a:rPr lang="en-US" dirty="0" err="1" smtClean="0"/>
              <a:t>izvođenje</a:t>
            </a:r>
            <a:r>
              <a:rPr lang="sr-Latn-RS" dirty="0" smtClean="0"/>
              <a:t> </a:t>
            </a:r>
            <a:r>
              <a:rPr lang="en-US" dirty="0" err="1" smtClean="0"/>
              <a:t>dokaza</a:t>
            </a:r>
            <a:r>
              <a:rPr lang="en-US" dirty="0" smtClean="0"/>
              <a:t> u </a:t>
            </a:r>
            <a:r>
              <a:rPr lang="en-US" dirty="0" err="1" smtClean="0"/>
              <a:t>toku</a:t>
            </a:r>
            <a:r>
              <a:rPr lang="en-US" dirty="0" smtClean="0"/>
              <a:t> </a:t>
            </a:r>
            <a:r>
              <a:rPr lang="en-US" dirty="0" err="1" smtClean="0"/>
              <a:t>celog</a:t>
            </a:r>
            <a:r>
              <a:rPr lang="sr-Latn-RS" dirty="0" smtClean="0"/>
              <a:t> </a:t>
            </a:r>
            <a:r>
              <a:rPr lang="en-US" dirty="0" err="1" smtClean="0"/>
              <a:t>postupka</a:t>
            </a:r>
            <a:r>
              <a:rPr lang="en-US" dirty="0" smtClean="0"/>
              <a:t>.</a:t>
            </a:r>
            <a:endParaRPr lang="sr-Latn-CS" dirty="0" smtClean="0"/>
          </a:p>
          <a:p>
            <a:pPr algn="just"/>
            <a:r>
              <a:rPr lang="en-US" dirty="0" smtClean="0"/>
              <a:t>(2) </a:t>
            </a:r>
            <a:r>
              <a:rPr lang="en-US" dirty="0" err="1" smtClean="0"/>
              <a:t>Arbitri</a:t>
            </a:r>
            <a:r>
              <a:rPr lang="en-US" dirty="0" smtClean="0"/>
              <a:t> </a:t>
            </a:r>
            <a:r>
              <a:rPr lang="en-US" dirty="0" err="1" smtClean="0"/>
              <a:t>cene</a:t>
            </a:r>
            <a:r>
              <a:rPr lang="en-US" dirty="0" smtClean="0"/>
              <a:t> </a:t>
            </a:r>
            <a:r>
              <a:rPr lang="en-US" dirty="0" err="1" smtClean="0"/>
              <a:t>dokaznu</a:t>
            </a:r>
            <a:r>
              <a:rPr lang="sr-Latn-RS" dirty="0" smtClean="0"/>
              <a:t> </a:t>
            </a:r>
            <a:r>
              <a:rPr lang="en-US" dirty="0" err="1" smtClean="0"/>
              <a:t>snagu</a:t>
            </a:r>
            <a:r>
              <a:rPr lang="sr-Latn-RS" dirty="0" smtClean="0"/>
              <a:t> </a:t>
            </a:r>
            <a:r>
              <a:rPr lang="en-US" dirty="0" err="1" smtClean="0"/>
              <a:t>izvedenih</a:t>
            </a:r>
            <a:r>
              <a:rPr lang="en-US" dirty="0" smtClean="0"/>
              <a:t> </a:t>
            </a:r>
            <a:r>
              <a:rPr lang="en-US" dirty="0" err="1" smtClean="0"/>
              <a:t>dokaza</a:t>
            </a:r>
            <a:r>
              <a:rPr lang="en-US" dirty="0" smtClean="0"/>
              <a:t> </a:t>
            </a:r>
            <a:r>
              <a:rPr lang="en-US" dirty="0" err="1" smtClean="0"/>
              <a:t>po</a:t>
            </a:r>
            <a:r>
              <a:rPr lang="en-US" dirty="0" smtClean="0"/>
              <a:t> </a:t>
            </a:r>
            <a:r>
              <a:rPr lang="en-US" dirty="0" err="1" smtClean="0"/>
              <a:t>slobodnom</a:t>
            </a:r>
            <a:r>
              <a:rPr lang="sr-Latn-RS" dirty="0" smtClean="0"/>
              <a:t> </a:t>
            </a:r>
            <a:r>
              <a:rPr lang="en-US" dirty="0" err="1" smtClean="0"/>
              <a:t>uverenju</a:t>
            </a:r>
            <a:r>
              <a:rPr lang="en-US" dirty="0" smtClean="0"/>
              <a:t>.</a:t>
            </a:r>
            <a:endParaRPr lang="sr-Latn-CS" dirty="0" smtClean="0"/>
          </a:p>
          <a:p>
            <a:pPr algn="just"/>
            <a:r>
              <a:rPr lang="en-US" dirty="0" smtClean="0"/>
              <a:t>(3)</a:t>
            </a:r>
            <a:r>
              <a:rPr lang="en-US" dirty="0" err="1" smtClean="0"/>
              <a:t>Stranke</a:t>
            </a:r>
            <a:r>
              <a:rPr lang="en-US" dirty="0" smtClean="0"/>
              <a:t> </a:t>
            </a:r>
            <a:r>
              <a:rPr lang="en-US" dirty="0" err="1" smtClean="0"/>
              <a:t>su</a:t>
            </a:r>
            <a:r>
              <a:rPr lang="sr-Latn-RS" dirty="0" smtClean="0"/>
              <a:t> </a:t>
            </a:r>
            <a:r>
              <a:rPr lang="en-US" dirty="0" err="1" smtClean="0"/>
              <a:t>dužne</a:t>
            </a:r>
            <a:r>
              <a:rPr lang="sr-Latn-RS" dirty="0" smtClean="0"/>
              <a:t> </a:t>
            </a:r>
            <a:r>
              <a:rPr lang="en-US" dirty="0" err="1" smtClean="0"/>
              <a:t>sarađivati</a:t>
            </a:r>
            <a:r>
              <a:rPr lang="sr-Latn-RS" dirty="0" smtClean="0"/>
              <a:t> </a:t>
            </a:r>
            <a:r>
              <a:rPr lang="en-US" dirty="0" smtClean="0"/>
              <a:t>u </a:t>
            </a:r>
            <a:r>
              <a:rPr lang="en-US" dirty="0" err="1" smtClean="0"/>
              <a:t>izvođenju</a:t>
            </a:r>
            <a:r>
              <a:rPr lang="sr-Latn-RS" dirty="0" smtClean="0"/>
              <a:t> </a:t>
            </a:r>
            <a:r>
              <a:rPr lang="en-US" dirty="0" err="1" smtClean="0"/>
              <a:t>dokaza</a:t>
            </a:r>
            <a:r>
              <a:rPr lang="en-US" dirty="0" smtClean="0"/>
              <a:t> </a:t>
            </a:r>
            <a:r>
              <a:rPr lang="en-US" dirty="0" err="1" smtClean="0"/>
              <a:t>i</a:t>
            </a:r>
            <a:r>
              <a:rPr lang="en-US" dirty="0" smtClean="0"/>
              <a:t> </a:t>
            </a:r>
            <a:r>
              <a:rPr lang="en-US" dirty="0" err="1" smtClean="0"/>
              <a:t>izvršavati</a:t>
            </a:r>
            <a:r>
              <a:rPr lang="sr-Latn-RS" dirty="0" smtClean="0"/>
              <a:t> </a:t>
            </a:r>
            <a:r>
              <a:rPr lang="en-US" dirty="0" err="1" smtClean="0"/>
              <a:t>sve</a:t>
            </a:r>
            <a:r>
              <a:rPr lang="sr-Latn-RS" dirty="0" smtClean="0"/>
              <a:t> </a:t>
            </a:r>
            <a:r>
              <a:rPr lang="en-US" dirty="0" smtClean="0"/>
              <a:t>mere </a:t>
            </a:r>
            <a:r>
              <a:rPr lang="en-US" dirty="0" err="1" smtClean="0"/>
              <a:t>koje</a:t>
            </a:r>
            <a:r>
              <a:rPr lang="sr-Latn-RS" dirty="0" smtClean="0"/>
              <a:t> </a:t>
            </a:r>
            <a:r>
              <a:rPr lang="en-US" dirty="0" smtClean="0"/>
              <a:t>se </a:t>
            </a:r>
            <a:r>
              <a:rPr lang="en-US" dirty="0" err="1" smtClean="0"/>
              <a:t>od</a:t>
            </a:r>
            <a:r>
              <a:rPr lang="en-US" dirty="0" smtClean="0"/>
              <a:t> </a:t>
            </a:r>
            <a:r>
              <a:rPr lang="en-US" dirty="0" err="1" smtClean="0"/>
              <a:t>njih</a:t>
            </a:r>
            <a:r>
              <a:rPr lang="en-US" dirty="0" smtClean="0"/>
              <a:t> u tom</a:t>
            </a:r>
            <a:r>
              <a:rPr lang="sr-Latn-RS" dirty="0" smtClean="0"/>
              <a:t> </a:t>
            </a:r>
            <a:r>
              <a:rPr lang="en-US" dirty="0" err="1" smtClean="0"/>
              <a:t>cilju</a:t>
            </a:r>
            <a:r>
              <a:rPr lang="en-US" dirty="0" smtClean="0"/>
              <a:t> </a:t>
            </a:r>
            <a:r>
              <a:rPr lang="en-US" dirty="0" err="1" smtClean="0"/>
              <a:t>zahtevaju</a:t>
            </a:r>
            <a:r>
              <a:rPr lang="sr-Latn-RS" dirty="0" smtClean="0"/>
              <a:t>”</a:t>
            </a:r>
            <a:r>
              <a:rPr lang="en-US" b="1" dirty="0" smtClean="0"/>
              <a:t>.</a:t>
            </a:r>
            <a:endParaRPr lang="sr-Latn-RS" b="1" dirty="0" smtClean="0"/>
          </a:p>
          <a:p>
            <a:pPr algn="just"/>
            <a:endParaRPr lang="sr-Latn-CS" dirty="0" smtClean="0"/>
          </a:p>
          <a:p>
            <a:pPr algn="just"/>
            <a:r>
              <a:rPr lang="en-US" dirty="0" err="1" smtClean="0"/>
              <a:t>Svedoci</a:t>
            </a:r>
            <a:endParaRPr lang="sr-Latn-CS" dirty="0" smtClean="0"/>
          </a:p>
          <a:p>
            <a:pPr algn="just"/>
            <a:r>
              <a:rPr lang="en-US" dirty="0" err="1" smtClean="0"/>
              <a:t>Veštaci</a:t>
            </a:r>
            <a:endParaRPr lang="sr-Latn-CS" dirty="0" smtClean="0"/>
          </a:p>
          <a:p>
            <a:pPr algn="just"/>
            <a:endParaRPr lang="sr-Latn-C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Okončanje</a:t>
            </a:r>
            <a:r>
              <a:rPr lang="en-US" i="1" dirty="0" smtClean="0"/>
              <a:t> </a:t>
            </a:r>
            <a:r>
              <a:rPr lang="en-US" i="1" dirty="0" err="1" smtClean="0"/>
              <a:t>arbitražnog</a:t>
            </a:r>
            <a:r>
              <a:rPr lang="en-US" i="1" dirty="0" smtClean="0"/>
              <a:t> </a:t>
            </a:r>
            <a:r>
              <a:rPr lang="en-US" i="1" dirty="0" err="1" smtClean="0"/>
              <a:t>postupka</a:t>
            </a:r>
            <a:r>
              <a:rPr lang="sr-Latn-CS" dirty="0" smtClean="0"/>
              <a:t/>
            </a:r>
            <a:br>
              <a:rPr lang="sr-Latn-CS" dirty="0" smtClean="0"/>
            </a:br>
            <a:r>
              <a:rPr lang="en-US" i="1" dirty="0" smtClean="0"/>
              <a:t> </a:t>
            </a:r>
            <a:endParaRPr lang="sr-Latn-CS" dirty="0"/>
          </a:p>
        </p:txBody>
      </p:sp>
      <p:sp>
        <p:nvSpPr>
          <p:cNvPr id="3" name="Content Placeholder 2"/>
          <p:cNvSpPr>
            <a:spLocks noGrp="1"/>
          </p:cNvSpPr>
          <p:nvPr>
            <p:ph sz="quarter" idx="1"/>
          </p:nvPr>
        </p:nvSpPr>
        <p:spPr>
          <a:xfrm>
            <a:off x="214282" y="928670"/>
            <a:ext cx="8286808" cy="6143668"/>
          </a:xfrm>
        </p:spPr>
        <p:txBody>
          <a:bodyPr>
            <a:normAutofit lnSpcReduction="10000"/>
          </a:bodyPr>
          <a:lstStyle/>
          <a:p>
            <a:pPr algn="just">
              <a:buNone/>
            </a:pPr>
            <a:r>
              <a:rPr lang="en-US" dirty="0" smtClean="0"/>
              <a:t> </a:t>
            </a:r>
            <a:endParaRPr lang="sr-Latn-CS" dirty="0" smtClean="0"/>
          </a:p>
          <a:p>
            <a:pPr algn="just"/>
            <a:r>
              <a:rPr lang="en-US" dirty="0" err="1" smtClean="0"/>
              <a:t>član</a:t>
            </a:r>
            <a:r>
              <a:rPr lang="en-US" dirty="0" smtClean="0"/>
              <a:t>. 47. </a:t>
            </a:r>
            <a:r>
              <a:rPr lang="sr-Latn-RS" dirty="0" smtClean="0"/>
              <a:t>ZOA</a:t>
            </a:r>
            <a:endParaRPr lang="sr-Latn-CS" dirty="0" smtClean="0"/>
          </a:p>
          <a:p>
            <a:pPr algn="just"/>
            <a:r>
              <a:rPr lang="en-US" b="1" dirty="0" smtClean="0"/>
              <a:t> </a:t>
            </a:r>
            <a:endParaRPr lang="sr-Latn-CS" dirty="0" smtClean="0"/>
          </a:p>
          <a:p>
            <a:pPr algn="just">
              <a:buNone/>
            </a:pPr>
            <a:r>
              <a:rPr lang="sr-Latn-RS" dirty="0" smtClean="0"/>
              <a:t>“</a:t>
            </a:r>
            <a:r>
              <a:rPr lang="en-US" dirty="0" err="1" smtClean="0"/>
              <a:t>Arbitražni</a:t>
            </a:r>
            <a:r>
              <a:rPr lang="en-US" dirty="0" smtClean="0"/>
              <a:t> </a:t>
            </a:r>
            <a:r>
              <a:rPr lang="en-US" dirty="0" err="1" smtClean="0"/>
              <a:t>postupak</a:t>
            </a:r>
            <a:r>
              <a:rPr lang="en-US" dirty="0" smtClean="0"/>
              <a:t> </a:t>
            </a:r>
            <a:r>
              <a:rPr lang="en-US" dirty="0" err="1" smtClean="0"/>
              <a:t>okončava</a:t>
            </a:r>
            <a:r>
              <a:rPr lang="en-US" dirty="0" smtClean="0"/>
              <a:t> se </a:t>
            </a:r>
            <a:r>
              <a:rPr lang="en-US" dirty="0" err="1" smtClean="0"/>
              <a:t>donošenjem</a:t>
            </a:r>
            <a:r>
              <a:rPr lang="en-US" dirty="0" smtClean="0"/>
              <a:t> </a:t>
            </a:r>
            <a:r>
              <a:rPr lang="en-US" dirty="0" err="1" smtClean="0"/>
              <a:t>konačne</a:t>
            </a:r>
            <a:r>
              <a:rPr lang="en-US" dirty="0" smtClean="0"/>
              <a:t> </a:t>
            </a:r>
            <a:r>
              <a:rPr lang="en-US" dirty="0" err="1" smtClean="0"/>
              <a:t>arbitražne</a:t>
            </a:r>
            <a:r>
              <a:rPr lang="en-US" dirty="0" smtClean="0"/>
              <a:t> </a:t>
            </a:r>
            <a:r>
              <a:rPr lang="en-US" dirty="0" err="1" smtClean="0"/>
              <a:t>odluke</a:t>
            </a:r>
            <a:r>
              <a:rPr lang="en-US" dirty="0" smtClean="0"/>
              <a:t>.</a:t>
            </a:r>
            <a:endParaRPr lang="sr-Latn-CS" dirty="0" smtClean="0"/>
          </a:p>
          <a:p>
            <a:pPr algn="just"/>
            <a:r>
              <a:rPr lang="en-US" dirty="0" err="1" smtClean="0"/>
              <a:t>Arbitražni</a:t>
            </a:r>
            <a:r>
              <a:rPr lang="en-US" dirty="0" smtClean="0"/>
              <a:t> </a:t>
            </a:r>
            <a:r>
              <a:rPr lang="en-US" dirty="0" err="1" smtClean="0"/>
              <a:t>postupak</a:t>
            </a:r>
            <a:r>
              <a:rPr lang="en-US" dirty="0" smtClean="0"/>
              <a:t> </a:t>
            </a:r>
            <a:r>
              <a:rPr lang="en-US" dirty="0" err="1" smtClean="0"/>
              <a:t>može</a:t>
            </a:r>
            <a:r>
              <a:rPr lang="en-US" dirty="0" smtClean="0"/>
              <a:t> </a:t>
            </a:r>
            <a:r>
              <a:rPr lang="en-US" dirty="0" err="1" smtClean="0"/>
              <a:t>biti</a:t>
            </a:r>
            <a:r>
              <a:rPr lang="en-US" dirty="0" smtClean="0"/>
              <a:t> </a:t>
            </a:r>
            <a:r>
              <a:rPr lang="en-US" dirty="0" err="1" smtClean="0"/>
              <a:t>okončan</a:t>
            </a:r>
            <a:r>
              <a:rPr lang="en-US" dirty="0" smtClean="0"/>
              <a:t> </a:t>
            </a:r>
            <a:r>
              <a:rPr lang="en-US" dirty="0" err="1" smtClean="0"/>
              <a:t>ako</a:t>
            </a:r>
            <a:r>
              <a:rPr lang="en-US" dirty="0" smtClean="0"/>
              <a:t>:</a:t>
            </a:r>
            <a:endParaRPr lang="sr-Latn-CS" dirty="0" smtClean="0"/>
          </a:p>
          <a:p>
            <a:pPr algn="just"/>
            <a:r>
              <a:rPr lang="en-US" dirty="0" smtClean="0"/>
              <a:t>1) </a:t>
            </a:r>
            <a:r>
              <a:rPr lang="en-US" dirty="0" err="1" smtClean="0"/>
              <a:t>tužilac</a:t>
            </a:r>
            <a:r>
              <a:rPr lang="en-US" dirty="0" smtClean="0"/>
              <a:t> </a:t>
            </a:r>
            <a:r>
              <a:rPr lang="en-US" dirty="0" err="1" smtClean="0"/>
              <a:t>povuče</a:t>
            </a:r>
            <a:r>
              <a:rPr lang="en-US" dirty="0" smtClean="0"/>
              <a:t> </a:t>
            </a:r>
            <a:r>
              <a:rPr lang="en-US" dirty="0" err="1" smtClean="0"/>
              <a:t>tužbu</a:t>
            </a:r>
            <a:r>
              <a:rPr lang="en-US" dirty="0" smtClean="0"/>
              <a:t>, </a:t>
            </a:r>
            <a:r>
              <a:rPr lang="en-US" dirty="0" err="1" smtClean="0"/>
              <a:t>osim</a:t>
            </a:r>
            <a:r>
              <a:rPr lang="en-US" dirty="0" smtClean="0"/>
              <a:t> </a:t>
            </a:r>
            <a:r>
              <a:rPr lang="en-US" dirty="0" err="1" smtClean="0"/>
              <a:t>ako</a:t>
            </a:r>
            <a:r>
              <a:rPr lang="en-US" dirty="0" smtClean="0"/>
              <a:t> se </a:t>
            </a:r>
            <a:r>
              <a:rPr lang="en-US" dirty="0" err="1" smtClean="0"/>
              <a:t>tuženi</a:t>
            </a:r>
            <a:r>
              <a:rPr lang="en-US" dirty="0" smtClean="0"/>
              <a:t> tome ne </a:t>
            </a:r>
            <a:r>
              <a:rPr lang="en-US" dirty="0" err="1" smtClean="0"/>
              <a:t>usprotivi</a:t>
            </a:r>
            <a:r>
              <a:rPr lang="en-US" dirty="0" smtClean="0"/>
              <a:t>, a </a:t>
            </a:r>
            <a:r>
              <a:rPr lang="en-US" dirty="0" err="1" smtClean="0"/>
              <a:t>arbitražni</a:t>
            </a:r>
            <a:r>
              <a:rPr lang="en-US" dirty="0" smtClean="0"/>
              <a:t> </a:t>
            </a:r>
            <a:r>
              <a:rPr lang="en-US" dirty="0" err="1" smtClean="0"/>
              <a:t>sud</a:t>
            </a:r>
            <a:r>
              <a:rPr lang="en-US" dirty="0" smtClean="0"/>
              <a:t> </a:t>
            </a:r>
            <a:r>
              <a:rPr lang="en-US" dirty="0" err="1" smtClean="0"/>
              <a:t>oceni</a:t>
            </a:r>
            <a:r>
              <a:rPr lang="en-US" dirty="0" smtClean="0"/>
              <a:t> </a:t>
            </a:r>
            <a:r>
              <a:rPr lang="en-US" dirty="0" err="1" smtClean="0"/>
              <a:t>da</a:t>
            </a:r>
            <a:r>
              <a:rPr lang="en-US" dirty="0" smtClean="0"/>
              <a:t> </a:t>
            </a:r>
            <a:r>
              <a:rPr lang="en-US" dirty="0" err="1" smtClean="0"/>
              <a:t>tuženi</a:t>
            </a:r>
            <a:r>
              <a:rPr lang="en-US" dirty="0" smtClean="0"/>
              <a:t> </a:t>
            </a:r>
            <a:r>
              <a:rPr lang="en-US" dirty="0" err="1" smtClean="0"/>
              <a:t>ima</a:t>
            </a:r>
            <a:r>
              <a:rPr lang="en-US" dirty="0" smtClean="0"/>
              <a:t> </a:t>
            </a:r>
            <a:r>
              <a:rPr lang="en-US" dirty="0" err="1" smtClean="0"/>
              <a:t>opravdan</a:t>
            </a:r>
            <a:r>
              <a:rPr lang="en-US" dirty="0" smtClean="0"/>
              <a:t> </a:t>
            </a:r>
            <a:r>
              <a:rPr lang="en-US" dirty="0" err="1" smtClean="0"/>
              <a:t>interes</a:t>
            </a:r>
            <a:r>
              <a:rPr lang="en-US" dirty="0" smtClean="0"/>
              <a:t> </a:t>
            </a:r>
            <a:r>
              <a:rPr lang="en-US" dirty="0" err="1" smtClean="0"/>
              <a:t>da</a:t>
            </a:r>
            <a:r>
              <a:rPr lang="en-US" dirty="0" smtClean="0"/>
              <a:t> se </a:t>
            </a:r>
            <a:r>
              <a:rPr lang="en-US" dirty="0" err="1" smtClean="0"/>
              <a:t>donese</a:t>
            </a:r>
            <a:r>
              <a:rPr lang="en-US" dirty="0" smtClean="0"/>
              <a:t> </a:t>
            </a:r>
            <a:r>
              <a:rPr lang="en-US" dirty="0" err="1" smtClean="0"/>
              <a:t>konačna</a:t>
            </a:r>
            <a:r>
              <a:rPr lang="en-US" dirty="0" smtClean="0"/>
              <a:t> </a:t>
            </a:r>
            <a:r>
              <a:rPr lang="en-US" dirty="0" err="1" smtClean="0"/>
              <a:t>arbitražna</a:t>
            </a:r>
            <a:r>
              <a:rPr lang="en-US" dirty="0" smtClean="0"/>
              <a:t> </a:t>
            </a:r>
            <a:r>
              <a:rPr lang="en-US" dirty="0" err="1" smtClean="0"/>
              <a:t>odluka</a:t>
            </a:r>
            <a:r>
              <a:rPr lang="en-US" dirty="0" smtClean="0"/>
              <a:t> o </a:t>
            </a:r>
            <a:r>
              <a:rPr lang="en-US" dirty="0" err="1" smtClean="0"/>
              <a:t>sporu</a:t>
            </a:r>
            <a:r>
              <a:rPr lang="en-US" dirty="0" smtClean="0"/>
              <a:t>;</a:t>
            </a:r>
            <a:endParaRPr lang="sr-Latn-CS" dirty="0" smtClean="0"/>
          </a:p>
          <a:p>
            <a:pPr algn="just"/>
            <a:r>
              <a:rPr lang="en-US" dirty="0" smtClean="0"/>
              <a:t>2) </a:t>
            </a:r>
            <a:r>
              <a:rPr lang="en-US" dirty="0" err="1" smtClean="0"/>
              <a:t>stranke</a:t>
            </a:r>
            <a:r>
              <a:rPr lang="en-US" dirty="0" smtClean="0"/>
              <a:t> </a:t>
            </a:r>
            <a:r>
              <a:rPr lang="en-US" dirty="0" err="1" smtClean="0"/>
              <a:t>sporazumno</a:t>
            </a:r>
            <a:r>
              <a:rPr lang="en-US" dirty="0" smtClean="0"/>
              <a:t> </a:t>
            </a:r>
            <a:r>
              <a:rPr lang="en-US" dirty="0" err="1" smtClean="0"/>
              <a:t>odluče</a:t>
            </a:r>
            <a:r>
              <a:rPr lang="en-US" dirty="0" smtClean="0"/>
              <a:t> o </a:t>
            </a:r>
            <a:r>
              <a:rPr lang="en-US" dirty="0" err="1" smtClean="0"/>
              <a:t>okončanju</a:t>
            </a:r>
            <a:r>
              <a:rPr lang="en-US" dirty="0" smtClean="0"/>
              <a:t> </a:t>
            </a:r>
            <a:r>
              <a:rPr lang="en-US" dirty="0" err="1" smtClean="0"/>
              <a:t>postupka</a:t>
            </a:r>
            <a:r>
              <a:rPr lang="en-US" dirty="0" smtClean="0"/>
              <a:t>;</a:t>
            </a:r>
            <a:endParaRPr lang="sr-Latn-CS" dirty="0" smtClean="0"/>
          </a:p>
          <a:p>
            <a:pPr algn="just"/>
            <a:r>
              <a:rPr lang="en-US" dirty="0" smtClean="0"/>
              <a:t>3) </a:t>
            </a:r>
            <a:r>
              <a:rPr lang="en-US" dirty="0" err="1" smtClean="0"/>
              <a:t>arbitražni</a:t>
            </a:r>
            <a:r>
              <a:rPr lang="en-US" dirty="0" smtClean="0"/>
              <a:t> </a:t>
            </a:r>
            <a:r>
              <a:rPr lang="en-US" dirty="0" err="1" smtClean="0"/>
              <a:t>sud</a:t>
            </a:r>
            <a:r>
              <a:rPr lang="en-US" dirty="0" smtClean="0"/>
              <a:t> </a:t>
            </a:r>
            <a:r>
              <a:rPr lang="en-US" dirty="0" err="1" smtClean="0"/>
              <a:t>oceni</a:t>
            </a:r>
            <a:r>
              <a:rPr lang="en-US" dirty="0" smtClean="0"/>
              <a:t> </a:t>
            </a:r>
            <a:r>
              <a:rPr lang="en-US" dirty="0" err="1" smtClean="0"/>
              <a:t>da</a:t>
            </a:r>
            <a:r>
              <a:rPr lang="en-US" dirty="0" smtClean="0"/>
              <a:t> je </a:t>
            </a:r>
            <a:r>
              <a:rPr lang="en-US" dirty="0" err="1" smtClean="0"/>
              <a:t>arbitražni</a:t>
            </a:r>
            <a:r>
              <a:rPr lang="en-US" dirty="0" smtClean="0"/>
              <a:t> </a:t>
            </a:r>
            <a:r>
              <a:rPr lang="en-US" dirty="0" err="1" smtClean="0"/>
              <a:t>postupak</a:t>
            </a:r>
            <a:r>
              <a:rPr lang="en-US" dirty="0" smtClean="0"/>
              <a:t> </a:t>
            </a:r>
            <a:r>
              <a:rPr lang="en-US" dirty="0" err="1" smtClean="0"/>
              <a:t>postao</a:t>
            </a:r>
            <a:r>
              <a:rPr lang="en-US" dirty="0" smtClean="0"/>
              <a:t> </a:t>
            </a:r>
            <a:r>
              <a:rPr lang="en-US" dirty="0" err="1" smtClean="0"/>
              <a:t>nemoguć</a:t>
            </a:r>
            <a:r>
              <a:rPr lang="en-US" dirty="0" smtClean="0"/>
              <a:t>;</a:t>
            </a:r>
            <a:endParaRPr lang="sr-Latn-CS" dirty="0" smtClean="0"/>
          </a:p>
          <a:p>
            <a:pPr algn="just"/>
            <a:r>
              <a:rPr lang="en-US" dirty="0" smtClean="0"/>
              <a:t>4) je </a:t>
            </a:r>
            <a:r>
              <a:rPr lang="en-US" dirty="0" err="1" smtClean="0"/>
              <a:t>arbitražni</a:t>
            </a:r>
            <a:r>
              <a:rPr lang="en-US" dirty="0" smtClean="0"/>
              <a:t> </a:t>
            </a:r>
            <a:r>
              <a:rPr lang="en-US" dirty="0" err="1" smtClean="0"/>
              <a:t>postupak</a:t>
            </a:r>
            <a:r>
              <a:rPr lang="en-US" dirty="0" smtClean="0"/>
              <a:t> </a:t>
            </a:r>
            <a:r>
              <a:rPr lang="en-US" dirty="0" err="1" smtClean="0"/>
              <a:t>obustavljen</a:t>
            </a:r>
            <a:r>
              <a:rPr lang="en-US" dirty="0" smtClean="0"/>
              <a:t> u </a:t>
            </a:r>
            <a:r>
              <a:rPr lang="en-US" dirty="0" err="1" smtClean="0"/>
              <a:t>skladu</a:t>
            </a:r>
            <a:r>
              <a:rPr lang="en-US" dirty="0" smtClean="0"/>
              <a:t> </a:t>
            </a:r>
            <a:r>
              <a:rPr lang="en-US" dirty="0" err="1" smtClean="0"/>
              <a:t>sa</a:t>
            </a:r>
            <a:r>
              <a:rPr lang="en-US" dirty="0" smtClean="0"/>
              <a:t> </a:t>
            </a:r>
            <a:r>
              <a:rPr lang="en-US" dirty="0" err="1" smtClean="0"/>
              <a:t>ovim</a:t>
            </a:r>
            <a:r>
              <a:rPr lang="en-US" dirty="0" smtClean="0"/>
              <a:t> </a:t>
            </a:r>
            <a:r>
              <a:rPr lang="en-US" dirty="0" err="1" smtClean="0"/>
              <a:t>zakonom</a:t>
            </a:r>
            <a:r>
              <a:rPr lang="sr-Latn-RS" dirty="0" smtClean="0"/>
              <a:t>”</a:t>
            </a:r>
            <a:r>
              <a:rPr lang="en-US" dirty="0" smtClean="0"/>
              <a:t>.</a:t>
            </a:r>
            <a:endParaRPr lang="sr-Latn-CS" dirty="0" smtClean="0"/>
          </a:p>
          <a:p>
            <a:pPr algn="just"/>
            <a:endParaRPr lang="sr-Latn-C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err="1" smtClean="0"/>
              <a:t>Arbitražna</a:t>
            </a:r>
            <a:r>
              <a:rPr lang="en-US" i="1" dirty="0" smtClean="0"/>
              <a:t> </a:t>
            </a:r>
            <a:r>
              <a:rPr lang="en-US" i="1" dirty="0" err="1" smtClean="0"/>
              <a:t>odluka</a:t>
            </a:r>
            <a:r>
              <a:rPr lang="sr-Latn-CS" dirty="0" smtClean="0"/>
              <a:t/>
            </a:r>
            <a:br>
              <a:rPr lang="sr-Latn-CS" dirty="0" smtClean="0"/>
            </a:br>
            <a:r>
              <a:rPr lang="en-US" i="1" dirty="0" smtClean="0"/>
              <a:t> </a:t>
            </a:r>
            <a:endParaRPr lang="sr-Latn-CS" dirty="0"/>
          </a:p>
        </p:txBody>
      </p:sp>
      <p:sp>
        <p:nvSpPr>
          <p:cNvPr id="3" name="Content Placeholder 2"/>
          <p:cNvSpPr>
            <a:spLocks noGrp="1"/>
          </p:cNvSpPr>
          <p:nvPr>
            <p:ph sz="quarter" idx="1"/>
          </p:nvPr>
        </p:nvSpPr>
        <p:spPr>
          <a:xfrm>
            <a:off x="0" y="1071546"/>
            <a:ext cx="8786842" cy="5786454"/>
          </a:xfrm>
        </p:spPr>
        <p:txBody>
          <a:bodyPr>
            <a:normAutofit fontScale="85000" lnSpcReduction="20000"/>
          </a:bodyPr>
          <a:lstStyle/>
          <a:p>
            <a:pPr algn="just"/>
            <a:r>
              <a:rPr lang="en-US" dirty="0" err="1" smtClean="0"/>
              <a:t>Član</a:t>
            </a:r>
            <a:r>
              <a:rPr lang="en-US" dirty="0" smtClean="0"/>
              <a:t> 48. </a:t>
            </a:r>
            <a:r>
              <a:rPr lang="en-US" dirty="0" err="1" smtClean="0"/>
              <a:t>Zakona</a:t>
            </a:r>
            <a:endParaRPr lang="sr-Latn-CS" dirty="0" smtClean="0"/>
          </a:p>
          <a:p>
            <a:pPr algn="just"/>
            <a:r>
              <a:rPr lang="en-US" dirty="0" smtClean="0"/>
              <a:t> </a:t>
            </a:r>
            <a:endParaRPr lang="sr-Latn-CS" dirty="0" smtClean="0"/>
          </a:p>
          <a:p>
            <a:pPr algn="just"/>
            <a:r>
              <a:rPr lang="en-US" dirty="0" smtClean="0"/>
              <a:t>1.Arbitražni</a:t>
            </a:r>
            <a:r>
              <a:rPr lang="sr-Latn-RS" dirty="0" smtClean="0"/>
              <a:t> </a:t>
            </a:r>
            <a:r>
              <a:rPr lang="en-US" dirty="0" err="1" smtClean="0"/>
              <a:t>sud</a:t>
            </a:r>
            <a:r>
              <a:rPr lang="sr-Latn-RS" dirty="0" smtClean="0"/>
              <a:t> </a:t>
            </a:r>
            <a:r>
              <a:rPr lang="en-US" dirty="0" err="1" smtClean="0"/>
              <a:t>donosi</a:t>
            </a:r>
            <a:r>
              <a:rPr lang="sr-Latn-RS" dirty="0" smtClean="0"/>
              <a:t> </a:t>
            </a:r>
            <a:r>
              <a:rPr lang="en-US" dirty="0" err="1" smtClean="0"/>
              <a:t>odluku</a:t>
            </a:r>
            <a:r>
              <a:rPr lang="sr-Latn-RS" dirty="0" smtClean="0"/>
              <a:t> </a:t>
            </a:r>
            <a:r>
              <a:rPr lang="en-US" dirty="0" smtClean="0"/>
              <a:t>o </a:t>
            </a:r>
            <a:r>
              <a:rPr lang="en-US" dirty="0" err="1" smtClean="0"/>
              <a:t>predmetu</a:t>
            </a:r>
            <a:r>
              <a:rPr lang="sr-Latn-RS" dirty="0" smtClean="0"/>
              <a:t> </a:t>
            </a:r>
            <a:r>
              <a:rPr lang="en-US" dirty="0" err="1" smtClean="0"/>
              <a:t>spora</a:t>
            </a:r>
            <a:r>
              <a:rPr lang="sr-Latn-RS" dirty="0" smtClean="0"/>
              <a:t> </a:t>
            </a:r>
            <a:r>
              <a:rPr lang="en-US" dirty="0" err="1" smtClean="0"/>
              <a:t>kojom</a:t>
            </a:r>
            <a:r>
              <a:rPr lang="sr-Latn-RS" dirty="0" smtClean="0"/>
              <a:t> </a:t>
            </a:r>
            <a:r>
              <a:rPr lang="en-US" dirty="0" err="1" smtClean="0"/>
              <a:t>rešava</a:t>
            </a:r>
            <a:r>
              <a:rPr lang="sr-Latn-RS" dirty="0" smtClean="0"/>
              <a:t> </a:t>
            </a:r>
            <a:r>
              <a:rPr lang="en-US" dirty="0" smtClean="0"/>
              <a:t>o </a:t>
            </a:r>
            <a:r>
              <a:rPr lang="en-US" dirty="0" err="1" smtClean="0"/>
              <a:t>svim</a:t>
            </a:r>
            <a:r>
              <a:rPr lang="sr-Latn-RS" dirty="0" smtClean="0"/>
              <a:t> </a:t>
            </a:r>
            <a:r>
              <a:rPr lang="en-US" dirty="0" err="1" smtClean="0"/>
              <a:t>zahtevima</a:t>
            </a:r>
            <a:r>
              <a:rPr lang="sr-Latn-RS" dirty="0" smtClean="0"/>
              <a:t> </a:t>
            </a:r>
            <a:r>
              <a:rPr lang="en-US" dirty="0" err="1" smtClean="0"/>
              <a:t>stranaka</a:t>
            </a:r>
            <a:r>
              <a:rPr lang="sr-Latn-RS" dirty="0" smtClean="0"/>
              <a:t> </a:t>
            </a:r>
            <a:r>
              <a:rPr lang="en-US" dirty="0" smtClean="0"/>
              <a:t>(</a:t>
            </a:r>
            <a:r>
              <a:rPr lang="en-US" dirty="0" err="1" smtClean="0"/>
              <a:t>konačna</a:t>
            </a:r>
            <a:r>
              <a:rPr lang="sr-Latn-RS" dirty="0" smtClean="0"/>
              <a:t> </a:t>
            </a:r>
            <a:r>
              <a:rPr lang="en-US" dirty="0" err="1" smtClean="0"/>
              <a:t>arbitražna</a:t>
            </a:r>
            <a:r>
              <a:rPr lang="sr-Latn-RS" dirty="0" smtClean="0"/>
              <a:t> </a:t>
            </a:r>
            <a:r>
              <a:rPr lang="en-US" dirty="0" err="1" smtClean="0"/>
              <a:t>odluka</a:t>
            </a:r>
            <a:r>
              <a:rPr lang="en-US" dirty="0" smtClean="0"/>
              <a:t>).</a:t>
            </a:r>
            <a:endParaRPr lang="sr-Latn-CS" dirty="0" smtClean="0"/>
          </a:p>
          <a:p>
            <a:pPr algn="just"/>
            <a:r>
              <a:rPr lang="en-US" dirty="0" smtClean="0"/>
              <a:t>2.Arbitražni</a:t>
            </a:r>
            <a:r>
              <a:rPr lang="sr-Latn-RS" dirty="0" smtClean="0"/>
              <a:t> </a:t>
            </a:r>
            <a:r>
              <a:rPr lang="en-US" dirty="0" err="1" smtClean="0"/>
              <a:t>sud</a:t>
            </a:r>
            <a:r>
              <a:rPr lang="sr-Latn-RS" dirty="0" smtClean="0"/>
              <a:t> </a:t>
            </a:r>
            <a:r>
              <a:rPr lang="en-US" dirty="0" err="1" smtClean="0"/>
              <a:t>može</a:t>
            </a:r>
            <a:r>
              <a:rPr lang="sr-Latn-RS" dirty="0" smtClean="0"/>
              <a:t> </a:t>
            </a:r>
            <a:r>
              <a:rPr lang="en-US" dirty="0" err="1" smtClean="0"/>
              <a:t>da</a:t>
            </a:r>
            <a:r>
              <a:rPr lang="sr-Latn-RS" dirty="0" smtClean="0"/>
              <a:t> </a:t>
            </a:r>
            <a:r>
              <a:rPr lang="en-US" dirty="0" err="1" smtClean="0"/>
              <a:t>donese</a:t>
            </a:r>
            <a:r>
              <a:rPr lang="sr-Latn-RS" dirty="0" smtClean="0"/>
              <a:t> </a:t>
            </a:r>
            <a:r>
              <a:rPr lang="en-US" dirty="0" err="1" smtClean="0"/>
              <a:t>delimičnu</a:t>
            </a:r>
            <a:r>
              <a:rPr lang="sr-Latn-RS" dirty="0" smtClean="0"/>
              <a:t> </a:t>
            </a:r>
            <a:r>
              <a:rPr lang="en-US" dirty="0" err="1" smtClean="0"/>
              <a:t>odluku</a:t>
            </a:r>
            <a:r>
              <a:rPr lang="sr-Latn-RS" dirty="0" smtClean="0"/>
              <a:t> </a:t>
            </a:r>
            <a:r>
              <a:rPr lang="en-US" dirty="0" err="1" smtClean="0"/>
              <a:t>ili</a:t>
            </a:r>
            <a:r>
              <a:rPr lang="sr-Latn-RS" dirty="0" smtClean="0"/>
              <a:t> </a:t>
            </a:r>
            <a:r>
              <a:rPr lang="en-US" dirty="0" err="1" smtClean="0"/>
              <a:t>među</a:t>
            </a:r>
            <a:r>
              <a:rPr lang="sr-Latn-RS" dirty="0" smtClean="0"/>
              <a:t> </a:t>
            </a:r>
            <a:r>
              <a:rPr lang="en-US" dirty="0" err="1" smtClean="0"/>
              <a:t>odluku</a:t>
            </a:r>
            <a:r>
              <a:rPr lang="sr-Latn-RS" dirty="0" smtClean="0"/>
              <a:t>.</a:t>
            </a:r>
            <a:endParaRPr lang="sr-Latn-CS" dirty="0" smtClean="0"/>
          </a:p>
          <a:p>
            <a:pPr algn="just"/>
            <a:endParaRPr lang="sr-Latn-CS" dirty="0" smtClean="0"/>
          </a:p>
          <a:p>
            <a:pPr algn="just"/>
            <a:r>
              <a:rPr lang="en-US" dirty="0" err="1" smtClean="0"/>
              <a:t>Član</a:t>
            </a:r>
            <a:r>
              <a:rPr lang="en-US" dirty="0" smtClean="0"/>
              <a:t> 51. </a:t>
            </a:r>
            <a:r>
              <a:rPr lang="en-US" dirty="0" err="1" smtClean="0"/>
              <a:t>Zakona</a:t>
            </a:r>
            <a:endParaRPr lang="sr-Latn-CS" dirty="0" smtClean="0"/>
          </a:p>
          <a:p>
            <a:pPr algn="just">
              <a:buNone/>
            </a:pPr>
            <a:endParaRPr lang="sr-Latn-CS" dirty="0" smtClean="0"/>
          </a:p>
          <a:p>
            <a:pPr algn="just"/>
            <a:r>
              <a:rPr lang="sr-Latn-RS" dirty="0" smtClean="0"/>
              <a:t>1. </a:t>
            </a:r>
            <a:r>
              <a:rPr lang="en-US" dirty="0" err="1" smtClean="0"/>
              <a:t>Arbitražna</a:t>
            </a:r>
            <a:r>
              <a:rPr lang="sr-Latn-RS" dirty="0" smtClean="0"/>
              <a:t> </a:t>
            </a:r>
            <a:r>
              <a:rPr lang="en-US" dirty="0" err="1" smtClean="0"/>
              <a:t>odluka</a:t>
            </a:r>
            <a:r>
              <a:rPr lang="sr-Latn-RS" dirty="0" smtClean="0"/>
              <a:t> </a:t>
            </a:r>
            <a:r>
              <a:rPr lang="en-US" dirty="0" err="1" smtClean="0"/>
              <a:t>donosi</a:t>
            </a:r>
            <a:r>
              <a:rPr lang="sr-Latn-RS" dirty="0" smtClean="0"/>
              <a:t> </a:t>
            </a:r>
            <a:r>
              <a:rPr lang="en-US" dirty="0" smtClean="0"/>
              <a:t>se u </a:t>
            </a:r>
            <a:r>
              <a:rPr lang="en-US" dirty="0" err="1" smtClean="0"/>
              <a:t>pismenoj</a:t>
            </a:r>
            <a:r>
              <a:rPr lang="sr-Latn-RS" dirty="0" smtClean="0"/>
              <a:t> </a:t>
            </a:r>
            <a:r>
              <a:rPr lang="en-US" dirty="0" err="1" smtClean="0"/>
              <a:t>formii</a:t>
            </a:r>
            <a:r>
              <a:rPr lang="sr-Latn-RS" dirty="0" smtClean="0"/>
              <a:t> </a:t>
            </a:r>
            <a:r>
              <a:rPr lang="en-US" dirty="0" smtClean="0"/>
              <a:t> </a:t>
            </a:r>
            <a:r>
              <a:rPr lang="en-US" dirty="0" err="1" smtClean="0"/>
              <a:t>mora</a:t>
            </a:r>
            <a:r>
              <a:rPr lang="sr-Latn-RS" dirty="0" smtClean="0"/>
              <a:t> </a:t>
            </a:r>
            <a:r>
              <a:rPr lang="en-US" dirty="0" err="1" smtClean="0"/>
              <a:t>biti</a:t>
            </a:r>
            <a:r>
              <a:rPr lang="sr-Latn-RS" dirty="0" smtClean="0"/>
              <a:t> </a:t>
            </a:r>
            <a:r>
              <a:rPr lang="en-US" dirty="0" err="1" smtClean="0"/>
              <a:t>potpisana</a:t>
            </a:r>
            <a:r>
              <a:rPr lang="sr-Latn-RS" dirty="0" smtClean="0"/>
              <a:t> </a:t>
            </a:r>
            <a:r>
              <a:rPr lang="en-US" dirty="0" err="1" smtClean="0"/>
              <a:t>od</a:t>
            </a:r>
            <a:r>
              <a:rPr lang="sr-Latn-RS" dirty="0" smtClean="0"/>
              <a:t> </a:t>
            </a:r>
            <a:r>
              <a:rPr lang="en-US" dirty="0" err="1" smtClean="0"/>
              <a:t>strane</a:t>
            </a:r>
            <a:r>
              <a:rPr lang="sr-Latn-RS" dirty="0" smtClean="0"/>
              <a:t> </a:t>
            </a:r>
            <a:r>
              <a:rPr lang="en-US" dirty="0" err="1" smtClean="0"/>
              <a:t>arbitara</a:t>
            </a:r>
            <a:r>
              <a:rPr lang="en-US" dirty="0" smtClean="0"/>
              <a:t>, </a:t>
            </a:r>
            <a:r>
              <a:rPr lang="en-US" dirty="0" err="1" smtClean="0"/>
              <a:t>odnosno</a:t>
            </a:r>
            <a:r>
              <a:rPr lang="sr-Latn-RS" dirty="0" smtClean="0"/>
              <a:t> </a:t>
            </a:r>
            <a:r>
              <a:rPr lang="en-US" dirty="0" err="1" smtClean="0"/>
              <a:t>arbitra</a:t>
            </a:r>
            <a:r>
              <a:rPr lang="en-US" dirty="0" smtClean="0"/>
              <a:t>.</a:t>
            </a:r>
            <a:endParaRPr lang="sr-Latn-CS" dirty="0" smtClean="0"/>
          </a:p>
          <a:p>
            <a:pPr algn="just"/>
            <a:r>
              <a:rPr lang="en-US" dirty="0" smtClean="0"/>
              <a:t>2.</a:t>
            </a:r>
            <a:r>
              <a:rPr lang="sr-Latn-RS" dirty="0" smtClean="0"/>
              <a:t> </a:t>
            </a:r>
            <a:r>
              <a:rPr lang="en-US" dirty="0" err="1" smtClean="0"/>
              <a:t>Arbitražno</a:t>
            </a:r>
            <a:r>
              <a:rPr lang="sr-Latn-RS" dirty="0" smtClean="0"/>
              <a:t> </a:t>
            </a:r>
            <a:r>
              <a:rPr lang="en-US" dirty="0" err="1" smtClean="0"/>
              <a:t>veće</a:t>
            </a:r>
            <a:r>
              <a:rPr lang="sr-Latn-RS" dirty="0" smtClean="0"/>
              <a:t> </a:t>
            </a:r>
            <a:r>
              <a:rPr lang="en-US" dirty="0" err="1" smtClean="0"/>
              <a:t>odluku</a:t>
            </a:r>
            <a:r>
              <a:rPr lang="sr-Latn-RS" dirty="0" smtClean="0"/>
              <a:t> </a:t>
            </a:r>
            <a:r>
              <a:rPr lang="en-US" dirty="0" err="1" smtClean="0"/>
              <a:t>donosi</a:t>
            </a:r>
            <a:r>
              <a:rPr lang="sr-Latn-RS" dirty="0" smtClean="0"/>
              <a:t> </a:t>
            </a:r>
            <a:r>
              <a:rPr lang="en-US" dirty="0" err="1" smtClean="0"/>
              <a:t>posle</a:t>
            </a:r>
            <a:r>
              <a:rPr lang="sr-Latn-RS" dirty="0" smtClean="0"/>
              <a:t> </a:t>
            </a:r>
            <a:r>
              <a:rPr lang="en-US" dirty="0" err="1" smtClean="0"/>
              <a:t>većanja</a:t>
            </a:r>
            <a:r>
              <a:rPr lang="sr-Latn-RS" dirty="0" smtClean="0"/>
              <a:t> </a:t>
            </a:r>
            <a:r>
              <a:rPr lang="en-US" dirty="0" smtClean="0"/>
              <a:t>u </a:t>
            </a:r>
            <a:r>
              <a:rPr lang="en-US" dirty="0" err="1" smtClean="0"/>
              <a:t>kome</a:t>
            </a:r>
            <a:r>
              <a:rPr lang="sr-Latn-RS" dirty="0" smtClean="0"/>
              <a:t> </a:t>
            </a:r>
            <a:r>
              <a:rPr lang="en-US" dirty="0" err="1" smtClean="0"/>
              <a:t>moraju</a:t>
            </a:r>
            <a:r>
              <a:rPr lang="sr-Latn-RS" dirty="0" smtClean="0"/>
              <a:t> </a:t>
            </a:r>
            <a:r>
              <a:rPr lang="en-US" dirty="0" err="1" smtClean="0"/>
              <a:t>da</a:t>
            </a:r>
            <a:r>
              <a:rPr lang="sr-Latn-RS" dirty="0" smtClean="0"/>
              <a:t> </a:t>
            </a:r>
            <a:r>
              <a:rPr lang="en-US" dirty="0" err="1" smtClean="0"/>
              <a:t>učestvuju</a:t>
            </a:r>
            <a:r>
              <a:rPr lang="sr-Latn-RS" dirty="0" smtClean="0"/>
              <a:t> </a:t>
            </a:r>
            <a:r>
              <a:rPr lang="en-US" dirty="0" err="1" smtClean="0"/>
              <a:t>svi</a:t>
            </a:r>
            <a:r>
              <a:rPr lang="sr-Latn-RS" dirty="0" smtClean="0"/>
              <a:t> </a:t>
            </a:r>
            <a:r>
              <a:rPr lang="en-US" dirty="0" err="1" smtClean="0"/>
              <a:t>arbitri</a:t>
            </a:r>
            <a:r>
              <a:rPr lang="en-US" dirty="0" smtClean="0"/>
              <a:t>, </a:t>
            </a:r>
            <a:r>
              <a:rPr lang="en-US" dirty="0" err="1" smtClean="0"/>
              <a:t>osim</a:t>
            </a:r>
            <a:r>
              <a:rPr lang="sr-Latn-RS" dirty="0" smtClean="0"/>
              <a:t> </a:t>
            </a:r>
            <a:r>
              <a:rPr lang="en-US" dirty="0" err="1" smtClean="0"/>
              <a:t>ako</a:t>
            </a:r>
            <a:r>
              <a:rPr lang="sr-Latn-RS" dirty="0" smtClean="0"/>
              <a:t> </a:t>
            </a:r>
            <a:r>
              <a:rPr lang="en-US" dirty="0" smtClean="0"/>
              <a:t>se </a:t>
            </a:r>
            <a:r>
              <a:rPr lang="en-US" dirty="0" err="1" smtClean="0"/>
              <a:t>stranke</a:t>
            </a:r>
            <a:r>
              <a:rPr lang="sr-Latn-RS" dirty="0" smtClean="0"/>
              <a:t> </a:t>
            </a:r>
            <a:r>
              <a:rPr lang="en-US" dirty="0" err="1" smtClean="0"/>
              <a:t>nisu</a:t>
            </a:r>
            <a:r>
              <a:rPr lang="sr-Latn-RS" dirty="0" smtClean="0"/>
              <a:t> </a:t>
            </a:r>
            <a:r>
              <a:rPr lang="en-US" dirty="0" err="1" smtClean="0"/>
              <a:t>drukčije</a:t>
            </a:r>
            <a:r>
              <a:rPr lang="sr-Latn-RS" dirty="0" smtClean="0"/>
              <a:t> </a:t>
            </a:r>
            <a:r>
              <a:rPr lang="en-US" dirty="0" err="1" smtClean="0"/>
              <a:t>sporazumele</a:t>
            </a:r>
            <a:r>
              <a:rPr lang="en-US" dirty="0" smtClean="0"/>
              <a:t>.</a:t>
            </a:r>
            <a:endParaRPr lang="sr-Latn-CS" dirty="0" smtClean="0"/>
          </a:p>
          <a:p>
            <a:pPr algn="just"/>
            <a:r>
              <a:rPr lang="en-US" dirty="0" smtClean="0"/>
              <a:t>3.Odluka</a:t>
            </a:r>
            <a:r>
              <a:rPr lang="sr-Latn-RS" dirty="0" smtClean="0"/>
              <a:t> </a:t>
            </a:r>
            <a:r>
              <a:rPr lang="en-US" dirty="0" err="1" smtClean="0"/>
              <a:t>arbitražnog</a:t>
            </a:r>
            <a:r>
              <a:rPr lang="sr-Latn-RS" dirty="0" smtClean="0"/>
              <a:t> </a:t>
            </a:r>
            <a:r>
              <a:rPr lang="en-US" dirty="0" err="1" smtClean="0"/>
              <a:t>veća</a:t>
            </a:r>
            <a:r>
              <a:rPr lang="sr-Latn-RS" dirty="0" smtClean="0"/>
              <a:t> </a:t>
            </a:r>
            <a:r>
              <a:rPr lang="en-US" dirty="0" err="1" smtClean="0"/>
              <a:t>donosi</a:t>
            </a:r>
            <a:r>
              <a:rPr lang="sr-Latn-RS" dirty="0" smtClean="0"/>
              <a:t> </a:t>
            </a:r>
            <a:r>
              <a:rPr lang="en-US" dirty="0" smtClean="0"/>
              <a:t>se </a:t>
            </a:r>
            <a:r>
              <a:rPr lang="en-US" dirty="0" err="1" smtClean="0"/>
              <a:t>većinom</a:t>
            </a:r>
            <a:r>
              <a:rPr lang="sr-Latn-RS" dirty="0" smtClean="0"/>
              <a:t> </a:t>
            </a:r>
            <a:r>
              <a:rPr lang="en-US" dirty="0" err="1" smtClean="0"/>
              <a:t>glasova</a:t>
            </a:r>
            <a:r>
              <a:rPr lang="sr-Latn-RS" dirty="0" smtClean="0"/>
              <a:t> </a:t>
            </a:r>
            <a:r>
              <a:rPr lang="en-US" dirty="0" err="1" smtClean="0"/>
              <a:t>arbitara</a:t>
            </a:r>
            <a:r>
              <a:rPr lang="en-US" dirty="0" smtClean="0"/>
              <a:t>, </a:t>
            </a:r>
            <a:r>
              <a:rPr lang="en-US" dirty="0" err="1" smtClean="0"/>
              <a:t>osim</a:t>
            </a:r>
            <a:r>
              <a:rPr lang="sr-Latn-RS" dirty="0" smtClean="0"/>
              <a:t> </a:t>
            </a:r>
            <a:r>
              <a:rPr lang="en-US" dirty="0" err="1" smtClean="0"/>
              <a:t>ako</a:t>
            </a:r>
            <a:r>
              <a:rPr lang="sr-Latn-RS" dirty="0" smtClean="0"/>
              <a:t> </a:t>
            </a:r>
            <a:r>
              <a:rPr lang="en-US" dirty="0" smtClean="0"/>
              <a:t>se </a:t>
            </a:r>
            <a:r>
              <a:rPr lang="en-US" dirty="0" err="1" smtClean="0"/>
              <a:t>stranke</a:t>
            </a:r>
            <a:r>
              <a:rPr lang="sr-Latn-RS" dirty="0" smtClean="0"/>
              <a:t> </a:t>
            </a:r>
            <a:r>
              <a:rPr lang="en-US" dirty="0" err="1" smtClean="0"/>
              <a:t>nisu</a:t>
            </a:r>
            <a:r>
              <a:rPr lang="sr-Latn-RS" dirty="0" smtClean="0"/>
              <a:t> </a:t>
            </a:r>
            <a:r>
              <a:rPr lang="en-US" dirty="0" err="1" smtClean="0"/>
              <a:t>drukčije</a:t>
            </a:r>
            <a:r>
              <a:rPr lang="sr-Latn-RS" dirty="0" smtClean="0"/>
              <a:t> </a:t>
            </a:r>
            <a:r>
              <a:rPr lang="en-US" dirty="0" err="1" smtClean="0"/>
              <a:t>sporazumele</a:t>
            </a:r>
            <a:r>
              <a:rPr lang="en-US" dirty="0" smtClean="0"/>
              <a:t>.</a:t>
            </a:r>
            <a:endParaRPr lang="sr-Latn-CS" dirty="0" smtClean="0"/>
          </a:p>
          <a:p>
            <a:pPr algn="just"/>
            <a:r>
              <a:rPr lang="en-US" dirty="0" smtClean="0"/>
              <a:t>4.Odluka</a:t>
            </a:r>
            <a:r>
              <a:rPr lang="sr-Latn-RS" dirty="0" smtClean="0"/>
              <a:t> </a:t>
            </a:r>
            <a:r>
              <a:rPr lang="en-US" dirty="0" err="1" smtClean="0"/>
              <a:t>arbitražnog</a:t>
            </a:r>
            <a:r>
              <a:rPr lang="sr-Latn-RS" dirty="0" smtClean="0"/>
              <a:t> </a:t>
            </a:r>
            <a:r>
              <a:rPr lang="en-US" dirty="0" err="1" smtClean="0"/>
              <a:t>veća</a:t>
            </a:r>
            <a:r>
              <a:rPr lang="sr-Latn-RS" dirty="0" smtClean="0"/>
              <a:t> </a:t>
            </a:r>
            <a:r>
              <a:rPr lang="en-US" dirty="0" smtClean="0"/>
              <a:t>je</a:t>
            </a:r>
            <a:r>
              <a:rPr lang="sr-Latn-RS" dirty="0" smtClean="0"/>
              <a:t> </a:t>
            </a:r>
            <a:r>
              <a:rPr lang="en-US" dirty="0" err="1" smtClean="0"/>
              <a:t>punovažna</a:t>
            </a:r>
            <a:r>
              <a:rPr lang="sr-Latn-RS" dirty="0" smtClean="0"/>
              <a:t> </a:t>
            </a:r>
            <a:r>
              <a:rPr lang="en-US" dirty="0" err="1" smtClean="0"/>
              <a:t>i</a:t>
            </a:r>
            <a:r>
              <a:rPr lang="en-US" dirty="0" smtClean="0"/>
              <a:t> </a:t>
            </a:r>
            <a:r>
              <a:rPr lang="en-US" dirty="0" err="1" smtClean="0"/>
              <a:t>ako</a:t>
            </a:r>
            <a:r>
              <a:rPr lang="sr-Latn-RS" dirty="0" smtClean="0"/>
              <a:t> </a:t>
            </a:r>
            <a:r>
              <a:rPr lang="en-US" dirty="0" smtClean="0"/>
              <a:t>je</a:t>
            </a:r>
            <a:r>
              <a:rPr lang="sr-Latn-RS" dirty="0" smtClean="0"/>
              <a:t> </a:t>
            </a:r>
            <a:r>
              <a:rPr lang="en-US" dirty="0" err="1" smtClean="0"/>
              <a:t>potpiše</a:t>
            </a:r>
            <a:r>
              <a:rPr lang="sr-Latn-RS" dirty="0" smtClean="0"/>
              <a:t> </a:t>
            </a:r>
            <a:r>
              <a:rPr lang="en-US" dirty="0" err="1" smtClean="0"/>
              <a:t>većina</a:t>
            </a:r>
            <a:r>
              <a:rPr lang="sr-Latn-RS" dirty="0" smtClean="0"/>
              <a:t> </a:t>
            </a:r>
            <a:r>
              <a:rPr lang="en-US" dirty="0" err="1" smtClean="0"/>
              <a:t>arbitara</a:t>
            </a:r>
            <a:r>
              <a:rPr lang="sr-Latn-RS" dirty="0" smtClean="0"/>
              <a:t> </a:t>
            </a:r>
            <a:r>
              <a:rPr lang="en-US" dirty="0" err="1" smtClean="0"/>
              <a:t>i</a:t>
            </a:r>
            <a:r>
              <a:rPr lang="en-US" dirty="0" smtClean="0"/>
              <a:t> </a:t>
            </a:r>
            <a:r>
              <a:rPr lang="en-US" dirty="0" err="1" smtClean="0"/>
              <a:t>na</a:t>
            </a:r>
            <a:r>
              <a:rPr lang="sr-Latn-RS" dirty="0" smtClean="0"/>
              <a:t> </a:t>
            </a:r>
            <a:r>
              <a:rPr lang="en-US" dirty="0" err="1" smtClean="0"/>
              <a:t>odluci</a:t>
            </a:r>
            <a:r>
              <a:rPr lang="sr-Latn-RS" dirty="0" smtClean="0"/>
              <a:t> </a:t>
            </a:r>
            <a:r>
              <a:rPr lang="en-US" dirty="0" err="1" smtClean="0"/>
              <a:t>utvrdi</a:t>
            </a:r>
            <a:r>
              <a:rPr lang="sr-Latn-RS" dirty="0" smtClean="0"/>
              <a:t> </a:t>
            </a:r>
            <a:r>
              <a:rPr lang="en-US" dirty="0" err="1" smtClean="0"/>
              <a:t>uskraćivanje</a:t>
            </a:r>
            <a:r>
              <a:rPr lang="sr-Latn-RS" dirty="0" smtClean="0"/>
              <a:t> </a:t>
            </a:r>
            <a:r>
              <a:rPr lang="en-US" dirty="0" err="1" smtClean="0"/>
              <a:t>potpisa</a:t>
            </a:r>
            <a:r>
              <a:rPr lang="sr-Latn-RS" dirty="0" smtClean="0"/>
              <a:t>.</a:t>
            </a:r>
            <a:endParaRPr lang="sr-Latn-CS" dirty="0" smtClean="0"/>
          </a:p>
          <a:p>
            <a:pPr algn="just"/>
            <a:endParaRPr lang="sr-Latn-CS" dirty="0" smtClean="0"/>
          </a:p>
          <a:p>
            <a:pPr algn="just"/>
            <a:r>
              <a:rPr lang="en-US" dirty="0" err="1" smtClean="0"/>
              <a:t>Odluka</a:t>
            </a:r>
            <a:r>
              <a:rPr lang="en-US" dirty="0" smtClean="0"/>
              <a:t> </a:t>
            </a:r>
            <a:r>
              <a:rPr lang="en-US" dirty="0" err="1" smtClean="0"/>
              <a:t>na</a:t>
            </a:r>
            <a:r>
              <a:rPr lang="en-US" dirty="0" smtClean="0"/>
              <a:t> </a:t>
            </a:r>
            <a:r>
              <a:rPr lang="en-US" dirty="0" err="1" smtClean="0"/>
              <a:t>osnovu</a:t>
            </a:r>
            <a:r>
              <a:rPr lang="en-US" dirty="0" smtClean="0"/>
              <a:t> </a:t>
            </a:r>
            <a:r>
              <a:rPr lang="en-US" dirty="0" err="1" smtClean="0"/>
              <a:t>poravnanja</a:t>
            </a:r>
            <a:endParaRPr lang="sr-Latn-CS" dirty="0" smtClean="0"/>
          </a:p>
          <a:p>
            <a:pPr algn="just"/>
            <a:r>
              <a:rPr lang="en-US" dirty="0" err="1" smtClean="0"/>
              <a:t>Ispra</a:t>
            </a:r>
            <a:r>
              <a:rPr lang="sr-Latn-RS" dirty="0" smtClean="0"/>
              <a:t>v</a:t>
            </a:r>
            <a:r>
              <a:rPr lang="en-US" dirty="0" smtClean="0"/>
              <a:t>ka </a:t>
            </a:r>
            <a:r>
              <a:rPr lang="en-US" dirty="0" err="1" smtClean="0"/>
              <a:t>odluke</a:t>
            </a:r>
            <a:endParaRPr lang="sr-Latn-CS" dirty="0" smtClean="0"/>
          </a:p>
          <a:p>
            <a:pPr algn="just"/>
            <a:endParaRPr lang="sr-Latn-C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Dejstva</a:t>
            </a:r>
            <a:r>
              <a:rPr lang="en-US" i="1" dirty="0" smtClean="0"/>
              <a:t> </a:t>
            </a:r>
            <a:r>
              <a:rPr lang="en-US" i="1" dirty="0" err="1" smtClean="0"/>
              <a:t>odluke</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normAutofit fontScale="92500"/>
          </a:bodyPr>
          <a:lstStyle/>
          <a:p>
            <a:pPr algn="just"/>
            <a:r>
              <a:rPr lang="en-US" dirty="0" err="1" smtClean="0"/>
              <a:t>Član</a:t>
            </a:r>
            <a:r>
              <a:rPr lang="en-US" dirty="0" smtClean="0"/>
              <a:t> 64. </a:t>
            </a:r>
            <a:r>
              <a:rPr lang="en-US" dirty="0" err="1" smtClean="0"/>
              <a:t>Zakona</a:t>
            </a:r>
            <a:endParaRPr lang="sr-Latn-CS" dirty="0" smtClean="0"/>
          </a:p>
          <a:p>
            <a:pPr algn="just">
              <a:buNone/>
            </a:pPr>
            <a:endParaRPr lang="sr-Latn-CS" dirty="0" smtClean="0"/>
          </a:p>
          <a:p>
            <a:pPr algn="just"/>
            <a:r>
              <a:rPr lang="en-US" dirty="0" smtClean="0"/>
              <a:t>1.</a:t>
            </a:r>
            <a:r>
              <a:rPr lang="sr-Latn-RS" dirty="0" smtClean="0"/>
              <a:t> </a:t>
            </a:r>
            <a:r>
              <a:rPr lang="en-US" dirty="0" err="1" smtClean="0"/>
              <a:t>Domaća</a:t>
            </a:r>
            <a:r>
              <a:rPr lang="sr-Latn-RS" dirty="0" smtClean="0"/>
              <a:t> </a:t>
            </a:r>
            <a:r>
              <a:rPr lang="en-US" dirty="0" err="1" smtClean="0"/>
              <a:t>arbitražna</a:t>
            </a:r>
            <a:r>
              <a:rPr lang="sr-Latn-RS" dirty="0" smtClean="0"/>
              <a:t> </a:t>
            </a:r>
            <a:r>
              <a:rPr lang="en-US" dirty="0" err="1" smtClean="0"/>
              <a:t>odluka</a:t>
            </a:r>
            <a:r>
              <a:rPr lang="sr-Latn-RS" dirty="0" smtClean="0"/>
              <a:t> </a:t>
            </a:r>
            <a:r>
              <a:rPr lang="en-US" dirty="0" err="1" smtClean="0"/>
              <a:t>ima</a:t>
            </a:r>
            <a:r>
              <a:rPr lang="sr-Latn-RS" dirty="0" smtClean="0"/>
              <a:t> </a:t>
            </a:r>
            <a:r>
              <a:rPr lang="en-US" dirty="0" err="1" smtClean="0"/>
              <a:t>snagu</a:t>
            </a:r>
            <a:r>
              <a:rPr lang="sr-Latn-RS" dirty="0" smtClean="0"/>
              <a:t> </a:t>
            </a:r>
            <a:r>
              <a:rPr lang="en-US" dirty="0" err="1" smtClean="0"/>
              <a:t>domaće</a:t>
            </a:r>
            <a:r>
              <a:rPr lang="sr-Latn-RS" dirty="0" smtClean="0"/>
              <a:t> </a:t>
            </a:r>
            <a:r>
              <a:rPr lang="en-US" dirty="0" err="1" smtClean="0"/>
              <a:t>pravnosnažne</a:t>
            </a:r>
            <a:r>
              <a:rPr lang="sr-Latn-RS" dirty="0" smtClean="0"/>
              <a:t> </a:t>
            </a:r>
            <a:r>
              <a:rPr lang="en-US" dirty="0" err="1" smtClean="0"/>
              <a:t>sudske</a:t>
            </a:r>
            <a:r>
              <a:rPr lang="sr-Latn-RS" dirty="0" smtClean="0"/>
              <a:t> </a:t>
            </a:r>
            <a:r>
              <a:rPr lang="en-US" dirty="0" err="1" smtClean="0"/>
              <a:t>odluke</a:t>
            </a:r>
            <a:r>
              <a:rPr lang="sr-Latn-RS" dirty="0" smtClean="0"/>
              <a:t> </a:t>
            </a:r>
            <a:r>
              <a:rPr lang="en-US" dirty="0" err="1" smtClean="0"/>
              <a:t>i</a:t>
            </a:r>
            <a:r>
              <a:rPr lang="en-US" dirty="0" smtClean="0"/>
              <a:t> </a:t>
            </a:r>
            <a:r>
              <a:rPr lang="en-US" dirty="0" err="1" smtClean="0"/>
              <a:t>izvršava</a:t>
            </a:r>
            <a:r>
              <a:rPr lang="sr-Latn-RS" dirty="0" smtClean="0"/>
              <a:t> </a:t>
            </a:r>
            <a:r>
              <a:rPr lang="en-US" dirty="0" smtClean="0"/>
              <a:t>se u </a:t>
            </a:r>
            <a:r>
              <a:rPr lang="en-US" dirty="0" err="1" smtClean="0"/>
              <a:t>skladu</a:t>
            </a:r>
            <a:r>
              <a:rPr lang="sr-Latn-RS" dirty="0" smtClean="0"/>
              <a:t> </a:t>
            </a:r>
            <a:r>
              <a:rPr lang="en-US" dirty="0" err="1" smtClean="0"/>
              <a:t>sa</a:t>
            </a:r>
            <a:r>
              <a:rPr lang="sr-Latn-RS" dirty="0" smtClean="0"/>
              <a:t> </a:t>
            </a:r>
            <a:r>
              <a:rPr lang="en-US" dirty="0" err="1" smtClean="0"/>
              <a:t>odredbama</a:t>
            </a:r>
            <a:r>
              <a:rPr lang="sr-Latn-RS" dirty="0" smtClean="0"/>
              <a:t> </a:t>
            </a:r>
            <a:r>
              <a:rPr lang="en-US" dirty="0" err="1" smtClean="0"/>
              <a:t>zakona</a:t>
            </a:r>
            <a:r>
              <a:rPr lang="sr-Latn-RS" dirty="0" smtClean="0"/>
              <a:t> </a:t>
            </a:r>
            <a:r>
              <a:rPr lang="en-US" dirty="0" err="1" smtClean="0"/>
              <a:t>koji</a:t>
            </a:r>
            <a:r>
              <a:rPr lang="sr-Latn-RS" dirty="0" smtClean="0"/>
              <a:t> </a:t>
            </a:r>
            <a:r>
              <a:rPr lang="en-US" dirty="0" err="1" smtClean="0"/>
              <a:t>uređuje</a:t>
            </a:r>
            <a:r>
              <a:rPr lang="sr-Latn-RS" dirty="0" smtClean="0"/>
              <a:t> </a:t>
            </a:r>
            <a:r>
              <a:rPr lang="en-US" dirty="0" err="1" smtClean="0"/>
              <a:t>izvršni</a:t>
            </a:r>
            <a:r>
              <a:rPr lang="sr-Latn-RS" dirty="0" smtClean="0"/>
              <a:t> </a:t>
            </a:r>
            <a:r>
              <a:rPr lang="en-US" dirty="0" err="1" smtClean="0"/>
              <a:t>postupak</a:t>
            </a:r>
            <a:r>
              <a:rPr lang="en-US" dirty="0" smtClean="0"/>
              <a:t>.</a:t>
            </a:r>
            <a:endParaRPr lang="sr-Latn-CS" dirty="0" smtClean="0"/>
          </a:p>
          <a:p>
            <a:pPr algn="just"/>
            <a:r>
              <a:rPr lang="en-US" dirty="0" smtClean="0"/>
              <a:t>2.Strana</a:t>
            </a:r>
            <a:r>
              <a:rPr lang="sr-Latn-RS" dirty="0" smtClean="0"/>
              <a:t> </a:t>
            </a:r>
            <a:r>
              <a:rPr lang="en-US" dirty="0" err="1" smtClean="0"/>
              <a:t>arbitražna</a:t>
            </a:r>
            <a:r>
              <a:rPr lang="sr-Latn-RS" dirty="0" smtClean="0"/>
              <a:t> </a:t>
            </a:r>
            <a:r>
              <a:rPr lang="en-US" dirty="0" err="1" smtClean="0"/>
              <a:t>odluka</a:t>
            </a:r>
            <a:r>
              <a:rPr lang="sr-Latn-RS" dirty="0" smtClean="0"/>
              <a:t> </a:t>
            </a:r>
            <a:r>
              <a:rPr lang="en-US" dirty="0" err="1" smtClean="0"/>
              <a:t>ima</a:t>
            </a:r>
            <a:r>
              <a:rPr lang="sr-Latn-RS" dirty="0" smtClean="0"/>
              <a:t> </a:t>
            </a:r>
            <a:r>
              <a:rPr lang="en-US" dirty="0" err="1" smtClean="0"/>
              <a:t>snagu</a:t>
            </a:r>
            <a:r>
              <a:rPr lang="sr-Latn-RS" dirty="0" smtClean="0"/>
              <a:t> </a:t>
            </a:r>
            <a:r>
              <a:rPr lang="en-US" dirty="0" err="1" smtClean="0"/>
              <a:t>domaće</a:t>
            </a:r>
            <a:r>
              <a:rPr lang="sr-Latn-RS" dirty="0" smtClean="0"/>
              <a:t> </a:t>
            </a:r>
            <a:r>
              <a:rPr lang="en-US" dirty="0" err="1" smtClean="0"/>
              <a:t>pravnosnažne</a:t>
            </a:r>
            <a:r>
              <a:rPr lang="sr-Latn-RS" dirty="0" smtClean="0"/>
              <a:t> </a:t>
            </a:r>
            <a:r>
              <a:rPr lang="en-US" dirty="0" err="1" smtClean="0"/>
              <a:t>sudske</a:t>
            </a:r>
            <a:r>
              <a:rPr lang="sr-Latn-RS" dirty="0" smtClean="0"/>
              <a:t> </a:t>
            </a:r>
            <a:r>
              <a:rPr lang="en-US" dirty="0" err="1" smtClean="0"/>
              <a:t>odluke</a:t>
            </a:r>
            <a:r>
              <a:rPr lang="sr-Latn-RS" dirty="0" smtClean="0"/>
              <a:t> </a:t>
            </a:r>
            <a:r>
              <a:rPr lang="en-US" dirty="0" err="1" smtClean="0"/>
              <a:t>pošto</a:t>
            </a:r>
            <a:r>
              <a:rPr lang="sr-Latn-RS" dirty="0" smtClean="0"/>
              <a:t> </a:t>
            </a:r>
            <a:r>
              <a:rPr lang="en-US" dirty="0" smtClean="0"/>
              <a:t>je</a:t>
            </a:r>
            <a:r>
              <a:rPr lang="sr-Latn-RS" dirty="0" smtClean="0"/>
              <a:t> </a:t>
            </a:r>
            <a:r>
              <a:rPr lang="en-US" dirty="0" err="1" smtClean="0"/>
              <a:t>prizna</a:t>
            </a:r>
            <a:r>
              <a:rPr lang="sr-Latn-RS" dirty="0" smtClean="0"/>
              <a:t> </a:t>
            </a:r>
            <a:r>
              <a:rPr lang="en-US" dirty="0" err="1" smtClean="0"/>
              <a:t>nadležnisud</a:t>
            </a:r>
            <a:r>
              <a:rPr lang="sr-Latn-RS" dirty="0" smtClean="0"/>
              <a:t> </a:t>
            </a:r>
            <a:r>
              <a:rPr lang="en-US" dirty="0" err="1" smtClean="0"/>
              <a:t>Republike</a:t>
            </a:r>
            <a:r>
              <a:rPr lang="en-US" dirty="0" smtClean="0"/>
              <a:t>.</a:t>
            </a:r>
            <a:endParaRPr lang="sr-Latn-CS" dirty="0" smtClean="0"/>
          </a:p>
          <a:p>
            <a:pPr algn="just"/>
            <a:r>
              <a:rPr lang="en-US" dirty="0" smtClean="0"/>
              <a:t>3.Strana</a:t>
            </a:r>
            <a:r>
              <a:rPr lang="sr-Latn-RS" dirty="0" smtClean="0"/>
              <a:t> </a:t>
            </a:r>
            <a:r>
              <a:rPr lang="en-US" dirty="0" err="1" smtClean="0"/>
              <a:t>arbitražna</a:t>
            </a:r>
            <a:r>
              <a:rPr lang="sr-Latn-RS" dirty="0" smtClean="0"/>
              <a:t> </a:t>
            </a:r>
            <a:r>
              <a:rPr lang="en-US" dirty="0" err="1" smtClean="0"/>
              <a:t>odluka</a:t>
            </a:r>
            <a:r>
              <a:rPr lang="sr-Latn-RS" dirty="0" smtClean="0"/>
              <a:t> </a:t>
            </a:r>
            <a:r>
              <a:rPr lang="en-US" dirty="0" smtClean="0"/>
              <a:t>je</a:t>
            </a:r>
            <a:r>
              <a:rPr lang="sr-Latn-RS" dirty="0" smtClean="0"/>
              <a:t> </a:t>
            </a:r>
            <a:r>
              <a:rPr lang="en-US" dirty="0" err="1" smtClean="0"/>
              <a:t>odluka</a:t>
            </a:r>
            <a:r>
              <a:rPr lang="sr-Latn-RS" dirty="0" smtClean="0"/>
              <a:t> </a:t>
            </a:r>
            <a:r>
              <a:rPr lang="en-US" dirty="0" err="1" smtClean="0"/>
              <a:t>koju</a:t>
            </a:r>
            <a:r>
              <a:rPr lang="sr-Latn-RS" dirty="0" smtClean="0"/>
              <a:t> </a:t>
            </a:r>
            <a:r>
              <a:rPr lang="en-US" dirty="0" smtClean="0"/>
              <a:t>je</a:t>
            </a:r>
            <a:r>
              <a:rPr lang="sr-Latn-RS" dirty="0" smtClean="0"/>
              <a:t> </a:t>
            </a:r>
            <a:r>
              <a:rPr lang="en-US" dirty="0" err="1" smtClean="0"/>
              <a:t>doneo</a:t>
            </a:r>
            <a:r>
              <a:rPr lang="sr-Latn-RS" dirty="0" smtClean="0"/>
              <a:t> </a:t>
            </a:r>
            <a:r>
              <a:rPr lang="en-US" dirty="0" err="1" smtClean="0"/>
              <a:t>arbitražni</a:t>
            </a:r>
            <a:r>
              <a:rPr lang="sr-Latn-RS" dirty="0" smtClean="0"/>
              <a:t> </a:t>
            </a:r>
            <a:r>
              <a:rPr lang="en-US" dirty="0" err="1" smtClean="0"/>
              <a:t>sud</a:t>
            </a:r>
            <a:r>
              <a:rPr lang="sr-Latn-RS" dirty="0" smtClean="0"/>
              <a:t> </a:t>
            </a:r>
            <a:r>
              <a:rPr lang="en-US" dirty="0" err="1" smtClean="0"/>
              <a:t>čije</a:t>
            </a:r>
            <a:r>
              <a:rPr lang="sr-Latn-RS" dirty="0" smtClean="0"/>
              <a:t> </a:t>
            </a:r>
            <a:r>
              <a:rPr lang="en-US" dirty="0" smtClean="0"/>
              <a:t>je</a:t>
            </a:r>
            <a:r>
              <a:rPr lang="sr-Latn-RS" dirty="0" smtClean="0"/>
              <a:t> </a:t>
            </a:r>
            <a:r>
              <a:rPr lang="en-US" dirty="0" err="1" smtClean="0"/>
              <a:t>mesto</a:t>
            </a:r>
            <a:r>
              <a:rPr lang="sr-Latn-RS" dirty="0" smtClean="0"/>
              <a:t> </a:t>
            </a:r>
            <a:r>
              <a:rPr lang="en-US" dirty="0" smtClean="0"/>
              <a:t>van </a:t>
            </a:r>
            <a:r>
              <a:rPr lang="en-US" dirty="0" err="1" smtClean="0"/>
              <a:t>Republike</a:t>
            </a:r>
            <a:r>
              <a:rPr lang="en-US" dirty="0" smtClean="0"/>
              <a:t>, </a:t>
            </a:r>
            <a:r>
              <a:rPr lang="en-US" dirty="0" err="1" smtClean="0"/>
              <a:t>kao</a:t>
            </a:r>
            <a:r>
              <a:rPr lang="sr-Latn-RS" dirty="0" smtClean="0"/>
              <a:t> </a:t>
            </a:r>
            <a:r>
              <a:rPr lang="en-US" dirty="0" err="1" smtClean="0"/>
              <a:t>i</a:t>
            </a:r>
            <a:r>
              <a:rPr lang="en-US" dirty="0" smtClean="0"/>
              <a:t> </a:t>
            </a:r>
            <a:r>
              <a:rPr lang="en-US" dirty="0" err="1" smtClean="0"/>
              <a:t>odluka</a:t>
            </a:r>
            <a:r>
              <a:rPr lang="sr-Latn-RS" dirty="0" smtClean="0"/>
              <a:t> </a:t>
            </a:r>
            <a:r>
              <a:rPr lang="en-US" dirty="0" err="1" smtClean="0"/>
              <a:t>koju</a:t>
            </a:r>
            <a:r>
              <a:rPr lang="sr-Latn-RS" dirty="0" smtClean="0"/>
              <a:t> </a:t>
            </a:r>
            <a:r>
              <a:rPr lang="en-US" dirty="0" smtClean="0"/>
              <a:t>je</a:t>
            </a:r>
            <a:r>
              <a:rPr lang="sr-Latn-RS" dirty="0" smtClean="0"/>
              <a:t> </a:t>
            </a:r>
            <a:r>
              <a:rPr lang="en-US" dirty="0" err="1" smtClean="0"/>
              <a:t>doneo</a:t>
            </a:r>
            <a:r>
              <a:rPr lang="sr-Latn-RS" dirty="0" smtClean="0"/>
              <a:t> </a:t>
            </a:r>
            <a:r>
              <a:rPr lang="en-US" dirty="0" err="1" smtClean="0"/>
              <a:t>arbitražni</a:t>
            </a:r>
            <a:r>
              <a:rPr lang="en-US" dirty="0" smtClean="0"/>
              <a:t> </a:t>
            </a:r>
            <a:r>
              <a:rPr lang="en-US" dirty="0" err="1" smtClean="0"/>
              <a:t>sud</a:t>
            </a:r>
            <a:r>
              <a:rPr lang="en-US" dirty="0" smtClean="0"/>
              <a:t> u </a:t>
            </a:r>
            <a:r>
              <a:rPr lang="en-US" dirty="0" err="1" smtClean="0"/>
              <a:t>Republici</a:t>
            </a:r>
            <a:r>
              <a:rPr lang="en-US" dirty="0" smtClean="0"/>
              <a:t> </a:t>
            </a:r>
            <a:r>
              <a:rPr lang="en-US" dirty="0" err="1" smtClean="0"/>
              <a:t>ako</a:t>
            </a:r>
            <a:r>
              <a:rPr lang="en-US" dirty="0" smtClean="0"/>
              <a:t> je </a:t>
            </a:r>
            <a:r>
              <a:rPr lang="en-US" dirty="0" err="1" smtClean="0"/>
              <a:t>na</a:t>
            </a:r>
            <a:r>
              <a:rPr lang="en-US" dirty="0" smtClean="0"/>
              <a:t> </a:t>
            </a:r>
            <a:r>
              <a:rPr lang="en-US" dirty="0" err="1" smtClean="0"/>
              <a:t>arbitražni</a:t>
            </a:r>
            <a:r>
              <a:rPr lang="en-US" dirty="0" smtClean="0"/>
              <a:t> </a:t>
            </a:r>
            <a:r>
              <a:rPr lang="en-US" dirty="0" err="1" smtClean="0"/>
              <a:t>postupak</a:t>
            </a:r>
            <a:r>
              <a:rPr lang="en-US" dirty="0" smtClean="0"/>
              <a:t> </a:t>
            </a:r>
            <a:r>
              <a:rPr lang="en-US" dirty="0" err="1" smtClean="0"/>
              <a:t>primenjeno</a:t>
            </a:r>
            <a:r>
              <a:rPr lang="en-US" dirty="0" smtClean="0"/>
              <a:t> </a:t>
            </a:r>
            <a:r>
              <a:rPr lang="en-US" dirty="0" err="1" smtClean="0"/>
              <a:t>strano</a:t>
            </a:r>
            <a:r>
              <a:rPr lang="en-US" dirty="0" smtClean="0"/>
              <a:t> </a:t>
            </a:r>
            <a:r>
              <a:rPr lang="en-US" dirty="0" err="1" smtClean="0"/>
              <a:t>pravo</a:t>
            </a:r>
            <a:r>
              <a:rPr lang="sr-Latn-RS" dirty="0" smtClean="0"/>
              <a:t>.</a:t>
            </a:r>
            <a:endParaRPr lang="sr-Latn-C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smtClean="0"/>
              <a:t>Hvala na pažnji!</a:t>
            </a:r>
            <a:endParaRPr lang="sr-Latn-CS"/>
          </a:p>
        </p:txBody>
      </p:sp>
      <p:sp>
        <p:nvSpPr>
          <p:cNvPr id="3" name="Subtitle 2"/>
          <p:cNvSpPr>
            <a:spLocks noGrp="1"/>
          </p:cNvSpPr>
          <p:nvPr>
            <p:ph type="subTitle" idx="1"/>
          </p:nvPr>
        </p:nvSpPr>
        <p:spPr/>
        <p:txBody>
          <a:bodyPr/>
          <a:lstStyle/>
          <a:p>
            <a:endParaRPr lang="sr-Latn-C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b="1" dirty="0" smtClean="0"/>
              <a:t>Osnov arbitraže</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sr-Latn-RS" dirty="0" smtClean="0"/>
              <a:t>Arbitražni sporazum je nužna pretpostavka i neophodan uslov za konstituisanje i delovanje arbitraže.</a:t>
            </a:r>
            <a:endParaRPr lang="sr-Latn-CS" dirty="0" smtClean="0"/>
          </a:p>
          <a:p>
            <a:pPr algn="just">
              <a:buNone/>
            </a:pPr>
            <a:r>
              <a:rPr lang="sr-Latn-RS" dirty="0" smtClean="0"/>
              <a:t> </a:t>
            </a:r>
            <a:endParaRPr lang="sr-Latn-CS" dirty="0" smtClean="0"/>
          </a:p>
          <a:p>
            <a:pPr algn="just"/>
            <a:r>
              <a:rPr lang="sr-Latn-RS" dirty="0" smtClean="0"/>
              <a:t>čl. 4. Zakona o arbitraži:</a:t>
            </a:r>
            <a:endParaRPr lang="sr-Latn-CS" dirty="0" smtClean="0"/>
          </a:p>
          <a:p>
            <a:pPr algn="just"/>
            <a:r>
              <a:rPr lang="sr-Latn-RS" dirty="0" smtClean="0"/>
              <a:t>“</a:t>
            </a:r>
            <a:r>
              <a:rPr lang="en-US" dirty="0" err="1" smtClean="0"/>
              <a:t>Spor</a:t>
            </a:r>
            <a:r>
              <a:rPr lang="en-US" dirty="0" smtClean="0"/>
              <a:t> </a:t>
            </a:r>
            <a:r>
              <a:rPr lang="en-US" dirty="0" err="1" smtClean="0"/>
              <a:t>može</a:t>
            </a:r>
            <a:r>
              <a:rPr lang="en-US" dirty="0" smtClean="0"/>
              <a:t> </a:t>
            </a:r>
            <a:r>
              <a:rPr lang="en-US" dirty="0" err="1" smtClean="0"/>
              <a:t>da</a:t>
            </a:r>
            <a:r>
              <a:rPr lang="en-US" dirty="0" smtClean="0"/>
              <a:t> se </a:t>
            </a:r>
            <a:r>
              <a:rPr lang="en-US" dirty="0" err="1" smtClean="0"/>
              <a:t>rešava</a:t>
            </a:r>
            <a:r>
              <a:rPr lang="en-US" dirty="0" smtClean="0"/>
              <a:t> </a:t>
            </a:r>
            <a:r>
              <a:rPr lang="en-US" dirty="0" err="1" smtClean="0"/>
              <a:t>putem</a:t>
            </a:r>
            <a:r>
              <a:rPr lang="en-US" dirty="0" smtClean="0"/>
              <a:t> </a:t>
            </a:r>
            <a:r>
              <a:rPr lang="en-US" dirty="0" err="1" smtClean="0"/>
              <a:t>arbitraže</a:t>
            </a:r>
            <a:r>
              <a:rPr lang="en-US" dirty="0" smtClean="0"/>
              <a:t> </a:t>
            </a:r>
            <a:r>
              <a:rPr lang="en-US" dirty="0" err="1" smtClean="0"/>
              <a:t>samo</a:t>
            </a:r>
            <a:r>
              <a:rPr lang="en-US" dirty="0" smtClean="0"/>
              <a:t> </a:t>
            </a:r>
            <a:r>
              <a:rPr lang="en-US" dirty="0" err="1" smtClean="0"/>
              <a:t>na</a:t>
            </a:r>
            <a:r>
              <a:rPr lang="en-US" dirty="0" smtClean="0"/>
              <a:t> </a:t>
            </a:r>
            <a:r>
              <a:rPr lang="en-US" dirty="0" err="1" smtClean="0"/>
              <a:t>osnovu</a:t>
            </a:r>
            <a:r>
              <a:rPr lang="en-US" dirty="0" smtClean="0"/>
              <a:t> </a:t>
            </a:r>
            <a:r>
              <a:rPr lang="en-US" dirty="0" err="1" smtClean="0"/>
              <a:t>sporazuma</a:t>
            </a:r>
            <a:r>
              <a:rPr lang="en-US" dirty="0" smtClean="0"/>
              <a:t> </a:t>
            </a:r>
            <a:r>
              <a:rPr lang="en-US" dirty="0" err="1" smtClean="0"/>
              <a:t>stranaka</a:t>
            </a:r>
            <a:r>
              <a:rPr lang="sr-Latn-RS" dirty="0" smtClean="0"/>
              <a:t>”</a:t>
            </a:r>
            <a:r>
              <a:rPr lang="en-US" dirty="0" smtClean="0"/>
              <a:t>.</a:t>
            </a:r>
            <a:endParaRPr lang="sr-Latn-CS" dirty="0" smtClean="0"/>
          </a:p>
          <a:p>
            <a:pPr algn="just"/>
            <a:endParaRPr lang="sr-Latn-C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Modeli</a:t>
            </a:r>
            <a:r>
              <a:rPr lang="en-US" b="1" dirty="0" smtClean="0"/>
              <a:t> </a:t>
            </a:r>
            <a:r>
              <a:rPr lang="en-US" b="1" dirty="0" err="1" smtClean="0"/>
              <a:t>sporazuma</a:t>
            </a:r>
            <a:r>
              <a:rPr lang="sr-Latn-CS" dirty="0" smtClean="0"/>
              <a:t/>
            </a:r>
            <a:br>
              <a:rPr lang="sr-Latn-CS" dirty="0" smtClean="0"/>
            </a:br>
            <a:endParaRPr lang="sr-Latn-CS" dirty="0"/>
          </a:p>
        </p:txBody>
      </p:sp>
      <p:sp>
        <p:nvSpPr>
          <p:cNvPr id="3" name="Content Placeholder 2"/>
          <p:cNvSpPr>
            <a:spLocks noGrp="1"/>
          </p:cNvSpPr>
          <p:nvPr>
            <p:ph sz="quarter" idx="1"/>
          </p:nvPr>
        </p:nvSpPr>
        <p:spPr/>
        <p:txBody>
          <a:bodyPr/>
          <a:lstStyle/>
          <a:p>
            <a:pPr algn="just"/>
            <a:r>
              <a:rPr lang="en-US" dirty="0" err="1" smtClean="0"/>
              <a:t>Arbitražni</a:t>
            </a:r>
            <a:r>
              <a:rPr lang="en-US" dirty="0" smtClean="0"/>
              <a:t> </a:t>
            </a:r>
            <a:r>
              <a:rPr lang="en-US" dirty="0" err="1" smtClean="0"/>
              <a:t>sporazum</a:t>
            </a:r>
            <a:r>
              <a:rPr lang="en-US" dirty="0" smtClean="0"/>
              <a:t> je </a:t>
            </a:r>
            <a:r>
              <a:rPr lang="en-US" dirty="0" err="1" smtClean="0"/>
              <a:t>generički</a:t>
            </a:r>
            <a:r>
              <a:rPr lang="en-US" dirty="0" smtClean="0"/>
              <a:t>, </a:t>
            </a:r>
            <a:r>
              <a:rPr lang="en-US" dirty="0" err="1" smtClean="0"/>
              <a:t>opšti</a:t>
            </a:r>
            <a:r>
              <a:rPr lang="en-US" dirty="0" smtClean="0"/>
              <a:t> </a:t>
            </a:r>
            <a:r>
              <a:rPr lang="en-US" dirty="0" err="1" smtClean="0"/>
              <a:t>pojam</a:t>
            </a:r>
            <a:r>
              <a:rPr lang="en-US" dirty="0" smtClean="0"/>
              <a:t> </a:t>
            </a:r>
            <a:r>
              <a:rPr lang="en-US" dirty="0" err="1" smtClean="0"/>
              <a:t>koji</a:t>
            </a:r>
            <a:r>
              <a:rPr lang="en-US" dirty="0" smtClean="0"/>
              <a:t> </a:t>
            </a:r>
            <a:r>
              <a:rPr lang="en-US" dirty="0" err="1" smtClean="0"/>
              <a:t>obuhvata</a:t>
            </a:r>
            <a:r>
              <a:rPr lang="en-US" dirty="0" smtClean="0"/>
              <a:t> </a:t>
            </a:r>
            <a:r>
              <a:rPr lang="en-US" dirty="0" err="1" smtClean="0"/>
              <a:t>dva</a:t>
            </a:r>
            <a:r>
              <a:rPr lang="en-US" dirty="0" smtClean="0"/>
              <a:t> </a:t>
            </a:r>
            <a:r>
              <a:rPr lang="en-US" dirty="0" err="1" smtClean="0"/>
              <a:t>oblika</a:t>
            </a:r>
            <a:r>
              <a:rPr lang="en-US" dirty="0" smtClean="0"/>
              <a:t> </a:t>
            </a:r>
            <a:r>
              <a:rPr lang="en-US" dirty="0" err="1" smtClean="0"/>
              <a:t>ili</a:t>
            </a:r>
            <a:r>
              <a:rPr lang="en-US" dirty="0" smtClean="0"/>
              <a:t> </a:t>
            </a:r>
            <a:r>
              <a:rPr lang="en-US" dirty="0" err="1" smtClean="0"/>
              <a:t>modela</a:t>
            </a:r>
            <a:r>
              <a:rPr lang="en-US" dirty="0" smtClean="0"/>
              <a:t> -  </a:t>
            </a:r>
            <a:r>
              <a:rPr lang="en-US" dirty="0" err="1" smtClean="0"/>
              <a:t>arbitražnu</a:t>
            </a:r>
            <a:r>
              <a:rPr lang="en-US" dirty="0" smtClean="0"/>
              <a:t>  </a:t>
            </a:r>
            <a:r>
              <a:rPr lang="en-US" dirty="0" err="1" smtClean="0"/>
              <a:t>ili</a:t>
            </a:r>
            <a:r>
              <a:rPr lang="en-US" dirty="0" smtClean="0"/>
              <a:t> </a:t>
            </a:r>
            <a:r>
              <a:rPr lang="en-US" dirty="0" err="1" smtClean="0"/>
              <a:t>kompromisornu</a:t>
            </a:r>
            <a:r>
              <a:rPr lang="en-US" dirty="0" smtClean="0"/>
              <a:t> </a:t>
            </a:r>
            <a:r>
              <a:rPr lang="en-US" dirty="0" err="1" smtClean="0"/>
              <a:t>klauzulu</a:t>
            </a:r>
            <a:r>
              <a:rPr lang="en-US" dirty="0" smtClean="0"/>
              <a:t> </a:t>
            </a:r>
            <a:r>
              <a:rPr lang="en-US" dirty="0" err="1" smtClean="0"/>
              <a:t>i</a:t>
            </a:r>
            <a:r>
              <a:rPr lang="en-US" dirty="0" smtClean="0"/>
              <a:t> </a:t>
            </a:r>
            <a:r>
              <a:rPr lang="en-US" dirty="0" err="1" smtClean="0"/>
              <a:t>arbitražni</a:t>
            </a:r>
            <a:r>
              <a:rPr lang="en-US" dirty="0" smtClean="0"/>
              <a:t> </a:t>
            </a:r>
            <a:r>
              <a:rPr lang="en-US" dirty="0" err="1" smtClean="0"/>
              <a:t>ugovor</a:t>
            </a:r>
            <a:r>
              <a:rPr lang="en-US" dirty="0" smtClean="0"/>
              <a:t> </a:t>
            </a:r>
            <a:r>
              <a:rPr lang="en-US" dirty="0" err="1" smtClean="0"/>
              <a:t>ili</a:t>
            </a:r>
            <a:r>
              <a:rPr lang="en-US" dirty="0" smtClean="0"/>
              <a:t> </a:t>
            </a:r>
            <a:r>
              <a:rPr lang="en-US" dirty="0" err="1" smtClean="0"/>
              <a:t>kompromis</a:t>
            </a:r>
            <a:r>
              <a:rPr lang="en-US" dirty="0" smtClean="0"/>
              <a:t>.</a:t>
            </a:r>
            <a:endParaRPr lang="sr-Latn-CS" dirty="0" smtClean="0"/>
          </a:p>
          <a:p>
            <a:pPr algn="just"/>
            <a:r>
              <a:rPr lang="en-US" dirty="0" smtClean="0"/>
              <a:t>Oba </a:t>
            </a:r>
            <a:r>
              <a:rPr lang="en-US" dirty="0" err="1" smtClean="0"/>
              <a:t>modela</a:t>
            </a:r>
            <a:r>
              <a:rPr lang="en-US" dirty="0" smtClean="0"/>
              <a:t> </a:t>
            </a:r>
            <a:r>
              <a:rPr lang="en-US" dirty="0" err="1" smtClean="0"/>
              <a:t>imaju</a:t>
            </a:r>
            <a:r>
              <a:rPr lang="en-US" dirty="0" smtClean="0"/>
              <a:t> </a:t>
            </a:r>
            <a:r>
              <a:rPr lang="en-US" dirty="0" err="1" smtClean="0"/>
              <a:t>isti</a:t>
            </a:r>
            <a:r>
              <a:rPr lang="en-US" dirty="0" smtClean="0"/>
              <a:t> </a:t>
            </a:r>
            <a:r>
              <a:rPr lang="en-US" dirty="0" err="1" smtClean="0"/>
              <a:t>pravni</a:t>
            </a:r>
            <a:r>
              <a:rPr lang="en-US" dirty="0" smtClean="0"/>
              <a:t> </a:t>
            </a:r>
            <a:r>
              <a:rPr lang="en-US" dirty="0" err="1" smtClean="0"/>
              <a:t>značaj</a:t>
            </a:r>
            <a:r>
              <a:rPr lang="en-US" dirty="0" smtClean="0"/>
              <a:t> </a:t>
            </a:r>
            <a:r>
              <a:rPr lang="en-US" dirty="0" err="1" smtClean="0"/>
              <a:t>i</a:t>
            </a:r>
            <a:r>
              <a:rPr lang="en-US" dirty="0" smtClean="0"/>
              <a:t> </a:t>
            </a:r>
            <a:r>
              <a:rPr lang="en-US" dirty="0" err="1" smtClean="0"/>
              <a:t>ista</a:t>
            </a:r>
            <a:r>
              <a:rPr lang="en-US" dirty="0" smtClean="0"/>
              <a:t> </a:t>
            </a:r>
            <a:r>
              <a:rPr lang="en-US" dirty="0" err="1" smtClean="0"/>
              <a:t>pravna</a:t>
            </a:r>
            <a:r>
              <a:rPr lang="en-US" dirty="0" smtClean="0"/>
              <a:t> </a:t>
            </a:r>
            <a:r>
              <a:rPr lang="en-US" dirty="0" err="1" smtClean="0"/>
              <a:t>dejstva</a:t>
            </a:r>
            <a:r>
              <a:rPr lang="en-US" dirty="0" smtClean="0"/>
              <a:t>. Oba </a:t>
            </a:r>
            <a:r>
              <a:rPr lang="en-US" dirty="0" err="1" smtClean="0"/>
              <a:t>su</a:t>
            </a:r>
            <a:r>
              <a:rPr lang="en-US" dirty="0" smtClean="0"/>
              <a:t> </a:t>
            </a:r>
            <a:r>
              <a:rPr lang="en-US" dirty="0" err="1" smtClean="0"/>
              <a:t>jednak</a:t>
            </a:r>
            <a:r>
              <a:rPr lang="en-US" dirty="0" smtClean="0"/>
              <a:t> </a:t>
            </a:r>
            <a:r>
              <a:rPr lang="en-US" dirty="0" err="1" smtClean="0"/>
              <a:t>valjan</a:t>
            </a:r>
            <a:r>
              <a:rPr lang="en-US" dirty="0" smtClean="0"/>
              <a:t> </a:t>
            </a:r>
            <a:r>
              <a:rPr lang="en-US" dirty="0" err="1" smtClean="0"/>
              <a:t>pravni</a:t>
            </a:r>
            <a:r>
              <a:rPr lang="en-US" dirty="0" smtClean="0"/>
              <a:t> </a:t>
            </a:r>
            <a:r>
              <a:rPr lang="en-US" dirty="0" err="1" smtClean="0"/>
              <a:t>osnov</a:t>
            </a:r>
            <a:r>
              <a:rPr lang="en-US" dirty="0" smtClean="0"/>
              <a:t> </a:t>
            </a:r>
            <a:r>
              <a:rPr lang="en-US" dirty="0" err="1" smtClean="0"/>
              <a:t>za</a:t>
            </a:r>
            <a:r>
              <a:rPr lang="en-US" dirty="0" smtClean="0"/>
              <a:t> </a:t>
            </a:r>
            <a:r>
              <a:rPr lang="en-US" dirty="0" err="1" smtClean="0"/>
              <a:t>konstituisanje</a:t>
            </a:r>
            <a:r>
              <a:rPr lang="en-US" dirty="0" smtClean="0"/>
              <a:t> </a:t>
            </a:r>
            <a:r>
              <a:rPr lang="en-US" dirty="0" err="1" smtClean="0"/>
              <a:t>i</a:t>
            </a:r>
            <a:r>
              <a:rPr lang="en-US" dirty="0" smtClean="0"/>
              <a:t> </a:t>
            </a:r>
            <a:r>
              <a:rPr lang="en-US" dirty="0" err="1" smtClean="0"/>
              <a:t>delovanje</a:t>
            </a:r>
            <a:r>
              <a:rPr lang="en-US" dirty="0" smtClean="0"/>
              <a:t> </a:t>
            </a:r>
            <a:r>
              <a:rPr lang="en-US" dirty="0" err="1" smtClean="0"/>
              <a:t>arbitraže</a:t>
            </a:r>
            <a:r>
              <a:rPr lang="en-US" dirty="0" smtClean="0"/>
              <a:t>, </a:t>
            </a:r>
            <a:r>
              <a:rPr lang="en-US" dirty="0" err="1" smtClean="0"/>
              <a:t>za</a:t>
            </a:r>
            <a:r>
              <a:rPr lang="en-US" dirty="0" smtClean="0"/>
              <a:t> </a:t>
            </a:r>
            <a:r>
              <a:rPr lang="en-US" dirty="0" err="1" smtClean="0"/>
              <a:t>njih</a:t>
            </a:r>
            <a:r>
              <a:rPr lang="en-US" dirty="0" smtClean="0"/>
              <a:t> se </a:t>
            </a:r>
            <a:r>
              <a:rPr lang="en-US" dirty="0" err="1" smtClean="0"/>
              <a:t>traže</a:t>
            </a:r>
            <a:r>
              <a:rPr lang="en-US" dirty="0" smtClean="0"/>
              <a:t> </a:t>
            </a:r>
            <a:r>
              <a:rPr lang="en-US" dirty="0" err="1" smtClean="0"/>
              <a:t>isti</a:t>
            </a:r>
            <a:r>
              <a:rPr lang="en-US" dirty="0" smtClean="0"/>
              <a:t> </a:t>
            </a:r>
            <a:r>
              <a:rPr lang="en-US" dirty="0" err="1" smtClean="0"/>
              <a:t>uslovi</a:t>
            </a:r>
            <a:r>
              <a:rPr lang="en-US" dirty="0" smtClean="0"/>
              <a:t> </a:t>
            </a:r>
            <a:r>
              <a:rPr lang="en-US" dirty="0" err="1" smtClean="0"/>
              <a:t>i</a:t>
            </a:r>
            <a:r>
              <a:rPr lang="en-US" dirty="0" smtClean="0"/>
              <a:t> </a:t>
            </a:r>
            <a:r>
              <a:rPr lang="en-US" dirty="0" err="1" smtClean="0"/>
              <a:t>imaju</a:t>
            </a:r>
            <a:r>
              <a:rPr lang="en-US" dirty="0" smtClean="0"/>
              <a:t> </a:t>
            </a:r>
            <a:r>
              <a:rPr lang="en-US" dirty="0" err="1" smtClean="0"/>
              <a:t>iste</a:t>
            </a:r>
            <a:r>
              <a:rPr lang="en-US" dirty="0" smtClean="0"/>
              <a:t> </a:t>
            </a:r>
            <a:r>
              <a:rPr lang="en-US" dirty="0" err="1" smtClean="0"/>
              <a:t>posledice</a:t>
            </a:r>
            <a:r>
              <a:rPr lang="en-US" dirty="0" smtClean="0"/>
              <a:t>.</a:t>
            </a:r>
            <a:endParaRPr lang="sr-Latn-CS" dirty="0" smtClean="0"/>
          </a:p>
          <a:p>
            <a:pPr algn="just">
              <a:buNone/>
            </a:pPr>
            <a:endParaRPr lang="sr-Latn-C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kompromisorna</a:t>
            </a:r>
            <a:r>
              <a:rPr lang="en-US" b="1" dirty="0" smtClean="0"/>
              <a:t> </a:t>
            </a:r>
            <a:r>
              <a:rPr lang="en-US" b="1" dirty="0" err="1" smtClean="0"/>
              <a:t>klauzula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357158" y="1600200"/>
            <a:ext cx="7567642" cy="5257800"/>
          </a:xfrm>
        </p:spPr>
        <p:txBody>
          <a:bodyPr>
            <a:normAutofit fontScale="85000" lnSpcReduction="10000"/>
          </a:bodyPr>
          <a:lstStyle/>
          <a:p>
            <a:pPr algn="just"/>
            <a:r>
              <a:rPr lang="en-US" dirty="0" err="1" smtClean="0"/>
              <a:t>Arbitražna</a:t>
            </a:r>
            <a:r>
              <a:rPr lang="en-US" dirty="0" smtClean="0"/>
              <a:t> </a:t>
            </a:r>
            <a:r>
              <a:rPr lang="en-US" dirty="0" err="1" smtClean="0"/>
              <a:t>klauzula</a:t>
            </a:r>
            <a:r>
              <a:rPr lang="en-US" dirty="0" smtClean="0"/>
              <a:t> (</a:t>
            </a:r>
            <a:r>
              <a:rPr lang="en-US" i="1" dirty="0" smtClean="0"/>
              <a:t>clause </a:t>
            </a:r>
            <a:r>
              <a:rPr lang="en-US" i="1" dirty="0" err="1" smtClean="0"/>
              <a:t>compromissoire</a:t>
            </a:r>
            <a:r>
              <a:rPr lang="en-US" i="1" dirty="0" smtClean="0"/>
              <a:t>, arbitral clause</a:t>
            </a:r>
            <a:r>
              <a:rPr lang="en-US" dirty="0" smtClean="0"/>
              <a:t>) je </a:t>
            </a:r>
            <a:r>
              <a:rPr lang="en-US" dirty="0" err="1" smtClean="0"/>
              <a:t>deo,odredba</a:t>
            </a:r>
            <a:r>
              <a:rPr lang="en-US" dirty="0" smtClean="0"/>
              <a:t> </a:t>
            </a:r>
            <a:r>
              <a:rPr lang="en-US" dirty="0" err="1" smtClean="0"/>
              <a:t>glavnog</a:t>
            </a:r>
            <a:r>
              <a:rPr lang="en-US" dirty="0" smtClean="0"/>
              <a:t> </a:t>
            </a:r>
            <a:r>
              <a:rPr lang="en-US" dirty="0" err="1" smtClean="0"/>
              <a:t>ugovora</a:t>
            </a:r>
            <a:r>
              <a:rPr lang="en-US" dirty="0" smtClean="0"/>
              <a:t>, </a:t>
            </a:r>
            <a:r>
              <a:rPr lang="en-US" dirty="0" err="1" smtClean="0"/>
              <a:t>kojom</a:t>
            </a:r>
            <a:r>
              <a:rPr lang="en-US" dirty="0" smtClean="0"/>
              <a:t> se </a:t>
            </a:r>
            <a:r>
              <a:rPr lang="en-US" dirty="0" err="1" smtClean="0"/>
              <a:t>utvrdjuje</a:t>
            </a:r>
            <a:r>
              <a:rPr lang="en-US" dirty="0" smtClean="0"/>
              <a:t> </a:t>
            </a:r>
            <a:r>
              <a:rPr lang="en-US" dirty="0" err="1" smtClean="0"/>
              <a:t>da</a:t>
            </a:r>
            <a:r>
              <a:rPr lang="en-US" dirty="0" smtClean="0"/>
              <a:t> </a:t>
            </a:r>
            <a:r>
              <a:rPr lang="en-US" dirty="0" err="1" smtClean="0"/>
              <a:t>će</a:t>
            </a:r>
            <a:r>
              <a:rPr lang="en-US" dirty="0" smtClean="0"/>
              <a:t> </a:t>
            </a:r>
            <a:r>
              <a:rPr lang="en-US" dirty="0" err="1" smtClean="0"/>
              <a:t>svi</a:t>
            </a:r>
            <a:r>
              <a:rPr lang="en-US" dirty="0" smtClean="0"/>
              <a:t> </a:t>
            </a:r>
            <a:r>
              <a:rPr lang="en-US" dirty="0" err="1" smtClean="0"/>
              <a:t>budući</a:t>
            </a:r>
            <a:r>
              <a:rPr lang="en-US" dirty="0" smtClean="0"/>
              <a:t> </a:t>
            </a:r>
            <a:r>
              <a:rPr lang="en-US" dirty="0" err="1" smtClean="0"/>
              <a:t>sporovi</a:t>
            </a:r>
            <a:r>
              <a:rPr lang="en-US" dirty="0" smtClean="0"/>
              <a:t> </a:t>
            </a:r>
            <a:r>
              <a:rPr lang="en-US" dirty="0" err="1" smtClean="0"/>
              <a:t>koji</a:t>
            </a:r>
            <a:r>
              <a:rPr lang="en-US" dirty="0" smtClean="0"/>
              <a:t> bi </a:t>
            </a:r>
            <a:r>
              <a:rPr lang="en-US" dirty="0" err="1" smtClean="0"/>
              <a:t>iz</a:t>
            </a:r>
            <a:r>
              <a:rPr lang="en-US" dirty="0" smtClean="0"/>
              <a:t> </a:t>
            </a:r>
            <a:r>
              <a:rPr lang="en-US" dirty="0" err="1" smtClean="0"/>
              <a:t>njega</a:t>
            </a:r>
            <a:r>
              <a:rPr lang="en-US" dirty="0" smtClean="0"/>
              <a:t>, </a:t>
            </a:r>
            <a:r>
              <a:rPr lang="en-US" dirty="0" err="1" smtClean="0"/>
              <a:t>ili</a:t>
            </a:r>
            <a:r>
              <a:rPr lang="en-US" dirty="0" smtClean="0"/>
              <a:t> u </a:t>
            </a:r>
            <a:r>
              <a:rPr lang="en-US" dirty="0" err="1" smtClean="0"/>
              <a:t>vezi</a:t>
            </a:r>
            <a:r>
              <a:rPr lang="en-US" dirty="0" smtClean="0"/>
              <a:t> s </a:t>
            </a:r>
            <a:r>
              <a:rPr lang="en-US" dirty="0" err="1" smtClean="0"/>
              <a:t>njim</a:t>
            </a:r>
            <a:r>
              <a:rPr lang="en-US" dirty="0" smtClean="0"/>
              <a:t> </a:t>
            </a:r>
            <a:r>
              <a:rPr lang="en-US" dirty="0" err="1" smtClean="0"/>
              <a:t>mogli</a:t>
            </a:r>
            <a:r>
              <a:rPr lang="en-US" dirty="0" smtClean="0"/>
              <a:t> </a:t>
            </a:r>
            <a:r>
              <a:rPr lang="en-US" dirty="0" err="1" smtClean="0"/>
              <a:t>nastati</a:t>
            </a:r>
            <a:r>
              <a:rPr lang="en-US" dirty="0" smtClean="0"/>
              <a:t>, </a:t>
            </a:r>
            <a:r>
              <a:rPr lang="en-US" dirty="0" err="1" smtClean="0"/>
              <a:t>biti</a:t>
            </a:r>
            <a:r>
              <a:rPr lang="en-US" dirty="0" smtClean="0"/>
              <a:t> </a:t>
            </a:r>
            <a:r>
              <a:rPr lang="en-US" dirty="0" err="1" smtClean="0"/>
              <a:t>povereni</a:t>
            </a:r>
            <a:r>
              <a:rPr lang="en-US" dirty="0" smtClean="0"/>
              <a:t> </a:t>
            </a:r>
            <a:r>
              <a:rPr lang="en-US" dirty="0" err="1" smtClean="0"/>
              <a:t>arbitraži</a:t>
            </a:r>
            <a:r>
              <a:rPr lang="en-US" dirty="0" smtClean="0"/>
              <a:t> </a:t>
            </a:r>
            <a:r>
              <a:rPr lang="en-US" dirty="0" err="1" smtClean="0"/>
              <a:t>na</a:t>
            </a:r>
            <a:r>
              <a:rPr lang="en-US" dirty="0" smtClean="0"/>
              <a:t> </a:t>
            </a:r>
            <a:r>
              <a:rPr lang="en-US" dirty="0" err="1" smtClean="0"/>
              <a:t>rešavanje</a:t>
            </a:r>
            <a:r>
              <a:rPr lang="en-US" dirty="0" smtClean="0"/>
              <a:t>. </a:t>
            </a:r>
            <a:endParaRPr lang="sr-Latn-CS" dirty="0" smtClean="0"/>
          </a:p>
          <a:p>
            <a:pPr algn="just"/>
            <a:r>
              <a:rPr lang="sr-Latn-RS" dirty="0" smtClean="0"/>
              <a:t>Z</a:t>
            </a:r>
            <a:r>
              <a:rPr lang="en-US" dirty="0" err="1" smtClean="0"/>
              <a:t>aključuje</a:t>
            </a:r>
            <a:r>
              <a:rPr lang="en-US" dirty="0" smtClean="0"/>
              <a:t> se pre </a:t>
            </a:r>
            <a:r>
              <a:rPr lang="en-US" dirty="0" err="1" smtClean="0"/>
              <a:t>nego</a:t>
            </a:r>
            <a:r>
              <a:rPr lang="en-US" dirty="0" smtClean="0"/>
              <a:t> </a:t>
            </a:r>
            <a:r>
              <a:rPr lang="en-US" dirty="0" err="1" smtClean="0"/>
              <a:t>što</a:t>
            </a:r>
            <a:r>
              <a:rPr lang="en-US" dirty="0" smtClean="0"/>
              <a:t> je </a:t>
            </a:r>
            <a:r>
              <a:rPr lang="en-US" dirty="0" err="1" smtClean="0"/>
              <a:t>spor</a:t>
            </a:r>
            <a:r>
              <a:rPr lang="en-US" dirty="0" smtClean="0"/>
              <a:t> </a:t>
            </a:r>
            <a:r>
              <a:rPr lang="en-US" dirty="0" err="1" smtClean="0"/>
              <a:t>iz</a:t>
            </a:r>
            <a:r>
              <a:rPr lang="en-US" dirty="0" smtClean="0"/>
              <a:t> </a:t>
            </a:r>
            <a:r>
              <a:rPr lang="en-US" dirty="0" err="1" smtClean="0"/>
              <a:t>određenog</a:t>
            </a:r>
            <a:r>
              <a:rPr lang="en-US" dirty="0" smtClean="0"/>
              <a:t> </a:t>
            </a:r>
            <a:r>
              <a:rPr lang="en-US" dirty="0" err="1" smtClean="0"/>
              <a:t>pravnog</a:t>
            </a:r>
            <a:r>
              <a:rPr lang="en-US" dirty="0" smtClean="0"/>
              <a:t> </a:t>
            </a:r>
            <a:r>
              <a:rPr lang="en-US" dirty="0" err="1" smtClean="0"/>
              <a:t>posla</a:t>
            </a:r>
            <a:r>
              <a:rPr lang="en-US" dirty="0" smtClean="0"/>
              <a:t> </a:t>
            </a:r>
            <a:r>
              <a:rPr lang="en-US" dirty="0" err="1" smtClean="0"/>
              <a:t>nastao</a:t>
            </a:r>
            <a:r>
              <a:rPr lang="en-US" dirty="0" smtClean="0"/>
              <a:t>, </a:t>
            </a:r>
            <a:r>
              <a:rPr lang="en-US" dirty="0" err="1" smtClean="0"/>
              <a:t>po</a:t>
            </a:r>
            <a:r>
              <a:rPr lang="en-US" dirty="0" smtClean="0"/>
              <a:t> </a:t>
            </a:r>
            <a:r>
              <a:rPr lang="en-US" dirty="0" err="1" smtClean="0"/>
              <a:t>pravilu</a:t>
            </a:r>
            <a:r>
              <a:rPr lang="en-US" dirty="0" smtClean="0"/>
              <a:t>, </a:t>
            </a:r>
            <a:r>
              <a:rPr lang="en-US" dirty="0" err="1" smtClean="0"/>
              <a:t>već</a:t>
            </a:r>
            <a:r>
              <a:rPr lang="en-US" dirty="0" smtClean="0"/>
              <a:t> u </a:t>
            </a:r>
            <a:r>
              <a:rPr lang="en-US" dirty="0" err="1" smtClean="0"/>
              <a:t>momentu</a:t>
            </a:r>
            <a:r>
              <a:rPr lang="en-US" dirty="0" smtClean="0"/>
              <a:t> </a:t>
            </a:r>
            <a:r>
              <a:rPr lang="en-US" dirty="0" err="1" smtClean="0"/>
              <a:t>njegovog</a:t>
            </a:r>
            <a:r>
              <a:rPr lang="en-US" dirty="0" smtClean="0"/>
              <a:t> </a:t>
            </a:r>
            <a:r>
              <a:rPr lang="en-US" dirty="0" err="1" smtClean="0"/>
              <a:t>zaključenja</a:t>
            </a:r>
            <a:r>
              <a:rPr lang="en-US" dirty="0" smtClean="0"/>
              <a:t>, pa se </a:t>
            </a:r>
            <a:r>
              <a:rPr lang="en-US" dirty="0" err="1" smtClean="0"/>
              <a:t>može</a:t>
            </a:r>
            <a:r>
              <a:rPr lang="en-US" dirty="0" smtClean="0"/>
              <a:t> </a:t>
            </a:r>
            <a:r>
              <a:rPr lang="en-US" dirty="0" err="1" smtClean="0"/>
              <a:t>reći</a:t>
            </a:r>
            <a:r>
              <a:rPr lang="en-US" dirty="0" smtClean="0"/>
              <a:t> </a:t>
            </a:r>
            <a:r>
              <a:rPr lang="en-US" dirty="0" err="1" smtClean="0"/>
              <a:t>da</a:t>
            </a:r>
            <a:r>
              <a:rPr lang="en-US" dirty="0" smtClean="0"/>
              <a:t> je </a:t>
            </a:r>
            <a:r>
              <a:rPr lang="en-US" dirty="0" err="1" smtClean="0"/>
              <a:t>okrenut</a:t>
            </a:r>
            <a:r>
              <a:rPr lang="en-US" dirty="0" smtClean="0"/>
              <a:t> ka </a:t>
            </a:r>
            <a:r>
              <a:rPr lang="en-US" dirty="0" err="1" smtClean="0"/>
              <a:t>budućnosti</a:t>
            </a:r>
            <a:r>
              <a:rPr lang="en-US" dirty="0" smtClean="0"/>
              <a:t>. </a:t>
            </a:r>
            <a:endParaRPr lang="sr-Latn-CS" dirty="0" smtClean="0"/>
          </a:p>
          <a:p>
            <a:pPr algn="just"/>
            <a:r>
              <a:rPr lang="en-US" dirty="0" err="1" smtClean="0"/>
              <a:t>Odnosi</a:t>
            </a:r>
            <a:r>
              <a:rPr lang="en-US" dirty="0" smtClean="0"/>
              <a:t> se ne </a:t>
            </a:r>
            <a:r>
              <a:rPr lang="en-US" dirty="0" err="1" smtClean="0"/>
              <a:t>samo</a:t>
            </a:r>
            <a:r>
              <a:rPr lang="en-US" dirty="0" smtClean="0"/>
              <a:t> </a:t>
            </a:r>
            <a:r>
              <a:rPr lang="en-US" dirty="0" err="1" smtClean="0"/>
              <a:t>na</a:t>
            </a:r>
            <a:r>
              <a:rPr lang="en-US" dirty="0" smtClean="0"/>
              <a:t> </a:t>
            </a:r>
            <a:r>
              <a:rPr lang="en-US" dirty="0" err="1" smtClean="0"/>
              <a:t>jedan</a:t>
            </a:r>
            <a:r>
              <a:rPr lang="en-US" dirty="0" smtClean="0"/>
              <a:t>, </a:t>
            </a:r>
            <a:r>
              <a:rPr lang="en-US" dirty="0" err="1" smtClean="0"/>
              <a:t>već</a:t>
            </a:r>
            <a:r>
              <a:rPr lang="en-US" dirty="0" smtClean="0"/>
              <a:t> </a:t>
            </a:r>
            <a:r>
              <a:rPr lang="en-US" dirty="0" err="1" smtClean="0"/>
              <a:t>na</a:t>
            </a:r>
            <a:r>
              <a:rPr lang="en-US" dirty="0" smtClean="0"/>
              <a:t> </a:t>
            </a:r>
            <a:r>
              <a:rPr lang="en-US" dirty="0" err="1" smtClean="0"/>
              <a:t>sve</a:t>
            </a:r>
            <a:r>
              <a:rPr lang="en-US" dirty="0" smtClean="0"/>
              <a:t> </a:t>
            </a:r>
            <a:r>
              <a:rPr lang="en-US" dirty="0" err="1" smtClean="0"/>
              <a:t>sporove</a:t>
            </a:r>
            <a:r>
              <a:rPr lang="en-US" dirty="0" smtClean="0"/>
              <a:t> </a:t>
            </a:r>
            <a:r>
              <a:rPr lang="en-US" dirty="0" err="1" smtClean="0"/>
              <a:t>koji</a:t>
            </a:r>
            <a:r>
              <a:rPr lang="en-US" dirty="0" smtClean="0"/>
              <a:t> bi </a:t>
            </a:r>
            <a:r>
              <a:rPr lang="en-US" dirty="0" err="1" smtClean="0"/>
              <a:t>eventualno</a:t>
            </a:r>
            <a:r>
              <a:rPr lang="en-US" dirty="0" smtClean="0"/>
              <a:t> </a:t>
            </a:r>
            <a:r>
              <a:rPr lang="en-US" dirty="0" err="1" smtClean="0"/>
              <a:t>iz</a:t>
            </a:r>
            <a:r>
              <a:rPr lang="en-US" dirty="0" smtClean="0"/>
              <a:t> tog </a:t>
            </a:r>
            <a:r>
              <a:rPr lang="en-US" dirty="0" err="1" smtClean="0"/>
              <a:t>odnosa</a:t>
            </a:r>
            <a:r>
              <a:rPr lang="en-US" dirty="0" smtClean="0"/>
              <a:t> </a:t>
            </a:r>
            <a:r>
              <a:rPr lang="en-US" dirty="0" err="1" smtClean="0"/>
              <a:t>nastali</a:t>
            </a:r>
            <a:r>
              <a:rPr lang="en-US" dirty="0" smtClean="0"/>
              <a:t>. </a:t>
            </a:r>
            <a:endParaRPr lang="sr-Latn-CS" dirty="0" smtClean="0"/>
          </a:p>
          <a:p>
            <a:pPr algn="just"/>
            <a:r>
              <a:rPr lang="en-US" dirty="0" smtClean="0"/>
              <a:t>Po </a:t>
            </a:r>
            <a:r>
              <a:rPr lang="en-US" dirty="0" err="1" smtClean="0"/>
              <a:t>pravilu</a:t>
            </a:r>
            <a:r>
              <a:rPr lang="en-US" dirty="0" smtClean="0"/>
              <a:t>, </a:t>
            </a:r>
            <a:r>
              <a:rPr lang="en-US" dirty="0" err="1" smtClean="0"/>
              <a:t>arbitražna</a:t>
            </a:r>
            <a:r>
              <a:rPr lang="en-US" dirty="0" smtClean="0"/>
              <a:t> </a:t>
            </a:r>
            <a:r>
              <a:rPr lang="en-US" dirty="0" err="1" smtClean="0"/>
              <a:t>klauzula</a:t>
            </a:r>
            <a:r>
              <a:rPr lang="en-US" dirty="0" smtClean="0"/>
              <a:t> je </a:t>
            </a:r>
            <a:r>
              <a:rPr lang="en-US" dirty="0" err="1" smtClean="0"/>
              <a:t>kratka</a:t>
            </a:r>
            <a:r>
              <a:rPr lang="en-US" dirty="0" smtClean="0"/>
              <a:t>, </a:t>
            </a:r>
            <a:r>
              <a:rPr lang="en-US" dirty="0" err="1" smtClean="0"/>
              <a:t>često</a:t>
            </a:r>
            <a:r>
              <a:rPr lang="en-US" dirty="0" smtClean="0"/>
              <a:t> u </a:t>
            </a:r>
            <a:r>
              <a:rPr lang="en-US" dirty="0" err="1" smtClean="0"/>
              <a:t>standardnoj</a:t>
            </a:r>
            <a:r>
              <a:rPr lang="en-US" dirty="0" smtClean="0"/>
              <a:t> </a:t>
            </a:r>
            <a:r>
              <a:rPr lang="en-US" dirty="0" err="1" smtClean="0"/>
              <a:t>formi</a:t>
            </a:r>
            <a:r>
              <a:rPr lang="en-US" dirty="0" smtClean="0"/>
              <a:t> </a:t>
            </a:r>
            <a:r>
              <a:rPr lang="en-US" dirty="0" err="1" smtClean="0"/>
              <a:t>i</a:t>
            </a:r>
            <a:r>
              <a:rPr lang="en-US" dirty="0" smtClean="0"/>
              <a:t> </a:t>
            </a:r>
            <a:r>
              <a:rPr lang="en-US" dirty="0" err="1" smtClean="0"/>
              <a:t>sadrži</a:t>
            </a:r>
            <a:r>
              <a:rPr lang="en-US" dirty="0" smtClean="0"/>
              <a:t> </a:t>
            </a:r>
            <a:r>
              <a:rPr lang="en-US" dirty="0" err="1" smtClean="0"/>
              <a:t>manje</a:t>
            </a:r>
            <a:r>
              <a:rPr lang="en-US" dirty="0" smtClean="0"/>
              <a:t> </a:t>
            </a:r>
            <a:r>
              <a:rPr lang="en-US" dirty="0" err="1" smtClean="0"/>
              <a:t>elemenata</a:t>
            </a:r>
            <a:r>
              <a:rPr lang="en-US" dirty="0" smtClean="0"/>
              <a:t> </a:t>
            </a:r>
            <a:r>
              <a:rPr lang="en-US" dirty="0" err="1" smtClean="0"/>
              <a:t>od</a:t>
            </a:r>
            <a:r>
              <a:rPr lang="en-US" dirty="0" smtClean="0"/>
              <a:t> </a:t>
            </a:r>
            <a:r>
              <a:rPr lang="en-US" dirty="0" err="1" smtClean="0"/>
              <a:t>kompromisa</a:t>
            </a:r>
            <a:r>
              <a:rPr lang="en-US" dirty="0" smtClean="0"/>
              <a:t>, </a:t>
            </a:r>
            <a:r>
              <a:rPr lang="en-US" dirty="0" err="1" smtClean="0"/>
              <a:t>jer</a:t>
            </a:r>
            <a:r>
              <a:rPr lang="en-US" dirty="0" smtClean="0"/>
              <a:t> u </a:t>
            </a:r>
            <a:r>
              <a:rPr lang="en-US" dirty="0" err="1" smtClean="0"/>
              <a:t>momentu</a:t>
            </a:r>
            <a:r>
              <a:rPr lang="en-US" dirty="0" smtClean="0"/>
              <a:t> </a:t>
            </a:r>
            <a:r>
              <a:rPr lang="en-US" dirty="0" err="1" smtClean="0"/>
              <a:t>njenog</a:t>
            </a:r>
            <a:r>
              <a:rPr lang="en-US" dirty="0" smtClean="0"/>
              <a:t> </a:t>
            </a:r>
            <a:r>
              <a:rPr lang="en-US" dirty="0" err="1" smtClean="0"/>
              <a:t>zaključenja</a:t>
            </a:r>
            <a:r>
              <a:rPr lang="en-US" dirty="0" smtClean="0"/>
              <a:t> </a:t>
            </a:r>
            <a:r>
              <a:rPr lang="en-US" dirty="0" err="1" smtClean="0"/>
              <a:t>spora</a:t>
            </a:r>
            <a:r>
              <a:rPr lang="en-US" dirty="0" smtClean="0"/>
              <a:t> </a:t>
            </a:r>
            <a:r>
              <a:rPr lang="en-US" dirty="0" err="1" smtClean="0"/>
              <a:t>još</a:t>
            </a:r>
            <a:r>
              <a:rPr lang="en-US" dirty="0" smtClean="0"/>
              <a:t> </a:t>
            </a:r>
            <a:r>
              <a:rPr lang="en-US" dirty="0" err="1" smtClean="0"/>
              <a:t>uvek</a:t>
            </a:r>
            <a:r>
              <a:rPr lang="en-US" dirty="0" smtClean="0"/>
              <a:t> </a:t>
            </a:r>
            <a:r>
              <a:rPr lang="en-US" dirty="0" err="1" smtClean="0"/>
              <a:t>nema</a:t>
            </a:r>
            <a:r>
              <a:rPr lang="en-US" dirty="0" smtClean="0"/>
              <a:t>. </a:t>
            </a:r>
            <a:endParaRPr lang="sr-Latn-CS" dirty="0" smtClean="0"/>
          </a:p>
          <a:p>
            <a:pPr algn="just"/>
            <a:r>
              <a:rPr lang="en-US" dirty="0" err="1" smtClean="0"/>
              <a:t>Praktično</a:t>
            </a:r>
            <a:r>
              <a:rPr lang="en-US" dirty="0" smtClean="0"/>
              <a:t>, </a:t>
            </a:r>
            <a:r>
              <a:rPr lang="en-US" dirty="0" err="1" smtClean="0"/>
              <a:t>ona</a:t>
            </a:r>
            <a:r>
              <a:rPr lang="en-US" dirty="0" smtClean="0"/>
              <a:t> je </a:t>
            </a:r>
            <a:r>
              <a:rPr lang="en-US" dirty="0" err="1" smtClean="0"/>
              <a:t>ugovor</a:t>
            </a:r>
            <a:r>
              <a:rPr lang="en-US" dirty="0" smtClean="0"/>
              <a:t> u </a:t>
            </a:r>
            <a:r>
              <a:rPr lang="en-US" dirty="0" err="1" smtClean="0"/>
              <a:t>ugovoru</a:t>
            </a:r>
            <a:r>
              <a:rPr lang="en-US" dirty="0" smtClean="0"/>
              <a:t>, s </a:t>
            </a:r>
            <a:r>
              <a:rPr lang="en-US" dirty="0" err="1" smtClean="0"/>
              <a:t>obzirom</a:t>
            </a:r>
            <a:r>
              <a:rPr lang="en-US" dirty="0" smtClean="0"/>
              <a:t> </a:t>
            </a:r>
            <a:r>
              <a:rPr lang="en-US" dirty="0" err="1" smtClean="0"/>
              <a:t>na</a:t>
            </a:r>
            <a:r>
              <a:rPr lang="en-US" dirty="0" smtClean="0"/>
              <a:t> to </a:t>
            </a:r>
            <a:r>
              <a:rPr lang="en-US" dirty="0" err="1" smtClean="0"/>
              <a:t>da</a:t>
            </a:r>
            <a:r>
              <a:rPr lang="en-US" dirty="0" smtClean="0"/>
              <a:t> je </a:t>
            </a:r>
            <a:r>
              <a:rPr lang="en-US" dirty="0" err="1" smtClean="0"/>
              <a:t>samostalna</a:t>
            </a:r>
            <a:r>
              <a:rPr lang="en-US" dirty="0" smtClean="0"/>
              <a:t> </a:t>
            </a:r>
            <a:r>
              <a:rPr lang="en-US" dirty="0" err="1" smtClean="0"/>
              <a:t>i</a:t>
            </a:r>
            <a:r>
              <a:rPr lang="en-US" dirty="0" smtClean="0"/>
              <a:t> </a:t>
            </a:r>
            <a:r>
              <a:rPr lang="en-US" dirty="0" err="1" smtClean="0"/>
              <a:t>nezavisna</a:t>
            </a:r>
            <a:r>
              <a:rPr lang="en-US" dirty="0" smtClean="0"/>
              <a:t> </a:t>
            </a:r>
            <a:r>
              <a:rPr lang="en-US" dirty="0" err="1" smtClean="0"/>
              <a:t>od</a:t>
            </a:r>
            <a:r>
              <a:rPr lang="en-US" dirty="0" smtClean="0"/>
              <a:t> </a:t>
            </a:r>
            <a:r>
              <a:rPr lang="en-US" dirty="0" err="1" smtClean="0"/>
              <a:t>ugovora</a:t>
            </a:r>
            <a:r>
              <a:rPr lang="en-US" dirty="0" smtClean="0"/>
              <a:t> o </a:t>
            </a:r>
            <a:r>
              <a:rPr lang="en-US" dirty="0" err="1" smtClean="0"/>
              <a:t>osnovnom</a:t>
            </a:r>
            <a:r>
              <a:rPr lang="en-US" dirty="0" smtClean="0"/>
              <a:t> </a:t>
            </a:r>
            <a:r>
              <a:rPr lang="en-US" dirty="0" err="1" smtClean="0"/>
              <a:t>poslu</a:t>
            </a:r>
            <a:r>
              <a:rPr lang="en-US" dirty="0" smtClean="0"/>
              <a:t>. </a:t>
            </a:r>
            <a:endParaRPr lang="sr-Latn-CS" dirty="0" smtClean="0"/>
          </a:p>
          <a:p>
            <a:pPr algn="just"/>
            <a:r>
              <a:rPr lang="en-US" dirty="0" smtClean="0"/>
              <a:t>U </a:t>
            </a:r>
            <a:r>
              <a:rPr lang="en-US" dirty="0" err="1" smtClean="0"/>
              <a:t>praksi</a:t>
            </a:r>
            <a:r>
              <a:rPr lang="en-US" dirty="0" smtClean="0"/>
              <a:t> je </a:t>
            </a:r>
            <a:r>
              <a:rPr lang="en-US" dirty="0" err="1" smtClean="0"/>
              <a:t>mnogo</a:t>
            </a:r>
            <a:r>
              <a:rPr lang="en-US" dirty="0" smtClean="0"/>
              <a:t> </a:t>
            </a:r>
            <a:r>
              <a:rPr lang="en-US" dirty="0" err="1" smtClean="0"/>
              <a:t>češći</a:t>
            </a:r>
            <a:r>
              <a:rPr lang="en-US" dirty="0" smtClean="0"/>
              <a:t> </a:t>
            </a:r>
            <a:r>
              <a:rPr lang="en-US" dirty="0" err="1" smtClean="0"/>
              <a:t>oblik</a:t>
            </a:r>
            <a:r>
              <a:rPr lang="en-US" dirty="0" smtClean="0"/>
              <a:t> </a:t>
            </a:r>
            <a:r>
              <a:rPr lang="en-US" dirty="0" err="1" smtClean="0"/>
              <a:t>ugovaranja</a:t>
            </a:r>
            <a:r>
              <a:rPr lang="en-US" dirty="0" smtClean="0"/>
              <a:t> </a:t>
            </a:r>
            <a:r>
              <a:rPr lang="en-US" dirty="0" err="1" smtClean="0"/>
              <a:t>nadležnosti</a:t>
            </a:r>
            <a:r>
              <a:rPr lang="en-US" dirty="0" smtClean="0"/>
              <a:t> </a:t>
            </a:r>
            <a:r>
              <a:rPr lang="en-US" dirty="0" err="1" smtClean="0"/>
              <a:t>arbitraže</a:t>
            </a:r>
            <a:r>
              <a:rPr lang="en-US" dirty="0" smtClean="0"/>
              <a:t> </a:t>
            </a:r>
            <a:r>
              <a:rPr lang="en-US" dirty="0" err="1" smtClean="0"/>
              <a:t>nego</a:t>
            </a:r>
            <a:r>
              <a:rPr lang="en-US" dirty="0" smtClean="0"/>
              <a:t> </a:t>
            </a:r>
            <a:r>
              <a:rPr lang="en-US" dirty="0" err="1" smtClean="0"/>
              <a:t>što</a:t>
            </a:r>
            <a:r>
              <a:rPr lang="en-US" dirty="0" smtClean="0"/>
              <a:t> je to </a:t>
            </a:r>
            <a:r>
              <a:rPr lang="en-US" dirty="0" err="1" smtClean="0"/>
              <a:t>slučaj</a:t>
            </a:r>
            <a:r>
              <a:rPr lang="en-US" dirty="0" smtClean="0"/>
              <a:t> </a:t>
            </a:r>
            <a:r>
              <a:rPr lang="en-US" dirty="0" err="1" smtClean="0"/>
              <a:t>sa</a:t>
            </a:r>
            <a:r>
              <a:rPr lang="en-US" dirty="0" smtClean="0"/>
              <a:t> </a:t>
            </a:r>
            <a:r>
              <a:rPr lang="en-US" dirty="0" err="1" smtClean="0"/>
              <a:t>kompromisom</a:t>
            </a:r>
            <a:r>
              <a:rPr lang="en-US" dirty="0" smtClean="0"/>
              <a:t>.</a:t>
            </a:r>
            <a:endParaRPr lang="sr-Latn-C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kompromis</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285720" y="1600200"/>
            <a:ext cx="7639080" cy="5257800"/>
          </a:xfrm>
        </p:spPr>
        <p:txBody>
          <a:bodyPr>
            <a:normAutofit/>
          </a:bodyPr>
          <a:lstStyle/>
          <a:p>
            <a:pPr algn="just"/>
            <a:r>
              <a:rPr lang="en-US" dirty="0" err="1" smtClean="0"/>
              <a:t>Kompromis</a:t>
            </a:r>
            <a:r>
              <a:rPr lang="en-US" dirty="0" smtClean="0"/>
              <a:t> (</a:t>
            </a:r>
            <a:r>
              <a:rPr lang="en-US" i="1" dirty="0" err="1" smtClean="0"/>
              <a:t>acte</a:t>
            </a:r>
            <a:r>
              <a:rPr lang="en-US" i="1" dirty="0" smtClean="0"/>
              <a:t> de </a:t>
            </a:r>
            <a:r>
              <a:rPr lang="en-US" i="1" dirty="0" err="1" smtClean="0"/>
              <a:t>compromis</a:t>
            </a:r>
            <a:r>
              <a:rPr lang="en-US" i="1" dirty="0" smtClean="0"/>
              <a:t>, submission to arbitration</a:t>
            </a:r>
            <a:r>
              <a:rPr lang="en-US" dirty="0" smtClean="0"/>
              <a:t>) je </a:t>
            </a:r>
            <a:r>
              <a:rPr lang="en-US" dirty="0" err="1" smtClean="0"/>
              <a:t>samostalan</a:t>
            </a:r>
            <a:r>
              <a:rPr lang="en-US" dirty="0" smtClean="0"/>
              <a:t> </a:t>
            </a:r>
            <a:r>
              <a:rPr lang="en-US" dirty="0" err="1" smtClean="0"/>
              <a:t>ugovor</a:t>
            </a:r>
            <a:r>
              <a:rPr lang="en-US" dirty="0" smtClean="0"/>
              <a:t> </a:t>
            </a:r>
            <a:r>
              <a:rPr lang="en-US" dirty="0" err="1" smtClean="0"/>
              <a:t>kojim</a:t>
            </a:r>
            <a:r>
              <a:rPr lang="en-US" dirty="0" smtClean="0"/>
              <a:t> se </a:t>
            </a:r>
            <a:r>
              <a:rPr lang="en-US" dirty="0" err="1" smtClean="0"/>
              <a:t>arbitraži</a:t>
            </a:r>
            <a:r>
              <a:rPr lang="en-US" dirty="0" smtClean="0"/>
              <a:t> </a:t>
            </a:r>
            <a:r>
              <a:rPr lang="en-US" dirty="0" err="1" smtClean="0"/>
              <a:t>poverava</a:t>
            </a:r>
            <a:r>
              <a:rPr lang="en-US" dirty="0" smtClean="0"/>
              <a:t> </a:t>
            </a:r>
            <a:r>
              <a:rPr lang="en-US" dirty="0" err="1" smtClean="0"/>
              <a:t>spor</a:t>
            </a:r>
            <a:r>
              <a:rPr lang="en-US" dirty="0" smtClean="0"/>
              <a:t> </a:t>
            </a:r>
            <a:r>
              <a:rPr lang="en-US" dirty="0" err="1" smtClean="0"/>
              <a:t>koji</a:t>
            </a:r>
            <a:r>
              <a:rPr lang="en-US" dirty="0" smtClean="0"/>
              <a:t> je </a:t>
            </a:r>
            <a:r>
              <a:rPr lang="en-US" dirty="0" err="1" smtClean="0"/>
              <a:t>među</a:t>
            </a:r>
            <a:r>
              <a:rPr lang="en-US" dirty="0" smtClean="0"/>
              <a:t> </a:t>
            </a:r>
            <a:r>
              <a:rPr lang="en-US" dirty="0" err="1" smtClean="0"/>
              <a:t>strankama</a:t>
            </a:r>
            <a:r>
              <a:rPr lang="en-US" dirty="0" smtClean="0"/>
              <a:t> </a:t>
            </a:r>
            <a:r>
              <a:rPr lang="en-US" dirty="0" err="1" smtClean="0"/>
              <a:t>već</a:t>
            </a:r>
            <a:r>
              <a:rPr lang="en-US" dirty="0" smtClean="0"/>
              <a:t> </a:t>
            </a:r>
            <a:r>
              <a:rPr lang="en-US" dirty="0" err="1" smtClean="0"/>
              <a:t>nastao</a:t>
            </a:r>
            <a:r>
              <a:rPr lang="en-US" dirty="0" smtClean="0"/>
              <a:t>, pa je, </a:t>
            </a:r>
            <a:r>
              <a:rPr lang="en-US" dirty="0" err="1" smtClean="0"/>
              <a:t>za</a:t>
            </a:r>
            <a:r>
              <a:rPr lang="en-US" dirty="0" smtClean="0"/>
              <a:t> </a:t>
            </a:r>
            <a:r>
              <a:rPr lang="en-US" dirty="0" err="1" smtClean="0"/>
              <a:t>razliku</a:t>
            </a:r>
            <a:r>
              <a:rPr lang="en-US" dirty="0" smtClean="0"/>
              <a:t> </a:t>
            </a:r>
            <a:r>
              <a:rPr lang="en-US" dirty="0" err="1" smtClean="0"/>
              <a:t>od</a:t>
            </a:r>
            <a:r>
              <a:rPr lang="en-US" dirty="0" smtClean="0"/>
              <a:t> </a:t>
            </a:r>
            <a:r>
              <a:rPr lang="en-US" dirty="0" err="1" smtClean="0"/>
              <a:t>arbitražne</a:t>
            </a:r>
            <a:r>
              <a:rPr lang="en-US" dirty="0" smtClean="0"/>
              <a:t> </a:t>
            </a:r>
            <a:r>
              <a:rPr lang="en-US" dirty="0" err="1" smtClean="0"/>
              <a:t>klauzule</a:t>
            </a:r>
            <a:r>
              <a:rPr lang="en-US" dirty="0" smtClean="0"/>
              <a:t>, </a:t>
            </a:r>
            <a:r>
              <a:rPr lang="en-US" dirty="0" err="1" smtClean="0"/>
              <a:t>okrenut</a:t>
            </a:r>
            <a:r>
              <a:rPr lang="en-US" dirty="0" smtClean="0"/>
              <a:t> </a:t>
            </a:r>
            <a:r>
              <a:rPr lang="en-US" dirty="0" err="1" smtClean="0"/>
              <a:t>prošlosti</a:t>
            </a:r>
            <a:r>
              <a:rPr lang="en-US" dirty="0" smtClean="0"/>
              <a:t>. </a:t>
            </a:r>
            <a:r>
              <a:rPr lang="en-US" dirty="0" err="1" smtClean="0"/>
              <a:t>Budući</a:t>
            </a:r>
            <a:r>
              <a:rPr lang="en-US" dirty="0" smtClean="0"/>
              <a:t> </a:t>
            </a:r>
            <a:r>
              <a:rPr lang="en-US" dirty="0" err="1" smtClean="0"/>
              <a:t>da</a:t>
            </a:r>
            <a:r>
              <a:rPr lang="en-US" dirty="0" smtClean="0"/>
              <a:t> je </a:t>
            </a:r>
            <a:r>
              <a:rPr lang="en-US" dirty="0" err="1" smtClean="0"/>
              <a:t>predmet</a:t>
            </a:r>
            <a:r>
              <a:rPr lang="en-US" dirty="0" smtClean="0"/>
              <a:t> </a:t>
            </a:r>
            <a:r>
              <a:rPr lang="en-US" dirty="0" err="1" smtClean="0"/>
              <a:t>nastalog</a:t>
            </a:r>
            <a:r>
              <a:rPr lang="en-US" dirty="0" smtClean="0"/>
              <a:t> </a:t>
            </a:r>
            <a:r>
              <a:rPr lang="en-US" dirty="0" err="1" smtClean="0"/>
              <a:t>spora</a:t>
            </a:r>
            <a:r>
              <a:rPr lang="en-US" dirty="0" smtClean="0"/>
              <a:t> </a:t>
            </a:r>
            <a:r>
              <a:rPr lang="en-US" dirty="0" err="1" smtClean="0"/>
              <a:t>strankama</a:t>
            </a:r>
            <a:r>
              <a:rPr lang="en-US" dirty="0" smtClean="0"/>
              <a:t> </a:t>
            </a:r>
            <a:r>
              <a:rPr lang="en-US" dirty="0" err="1" smtClean="0"/>
              <a:t>poznat</a:t>
            </a:r>
            <a:r>
              <a:rPr lang="en-US" dirty="0" smtClean="0"/>
              <a:t>, </a:t>
            </a:r>
            <a:r>
              <a:rPr lang="en-US" dirty="0" err="1" smtClean="0"/>
              <a:t>kompromis</a:t>
            </a:r>
            <a:r>
              <a:rPr lang="en-US" dirty="0" smtClean="0"/>
              <a:t> je </a:t>
            </a:r>
            <a:r>
              <a:rPr lang="en-US" dirty="0" err="1" smtClean="0"/>
              <a:t>posebno</a:t>
            </a:r>
            <a:r>
              <a:rPr lang="en-US" dirty="0" smtClean="0"/>
              <a:t> </a:t>
            </a:r>
            <a:r>
              <a:rPr lang="en-US" dirty="0" err="1" smtClean="0"/>
              <a:t>prilagođen</a:t>
            </a:r>
            <a:r>
              <a:rPr lang="en-US" dirty="0" smtClean="0"/>
              <a:t> </a:t>
            </a:r>
            <a:r>
              <a:rPr lang="en-US" dirty="0" err="1" smtClean="0"/>
              <a:t>činjenicama</a:t>
            </a:r>
            <a:r>
              <a:rPr lang="en-US" dirty="0" smtClean="0"/>
              <a:t> tog </a:t>
            </a:r>
            <a:r>
              <a:rPr lang="en-US" dirty="0" err="1" smtClean="0"/>
              <a:t>spora</a:t>
            </a:r>
            <a:r>
              <a:rPr lang="en-US" dirty="0" smtClean="0"/>
              <a:t>. </a:t>
            </a:r>
            <a:r>
              <a:rPr lang="en-US" dirty="0" err="1" smtClean="0"/>
              <a:t>Otuda</a:t>
            </a:r>
            <a:r>
              <a:rPr lang="en-US" dirty="0" smtClean="0"/>
              <a:t>, pored </a:t>
            </a:r>
            <a:r>
              <a:rPr lang="en-US" dirty="0" err="1" smtClean="0"/>
              <a:t>određenja</a:t>
            </a:r>
            <a:r>
              <a:rPr lang="en-US" dirty="0" smtClean="0"/>
              <a:t> </a:t>
            </a:r>
            <a:r>
              <a:rPr lang="en-US" dirty="0" err="1" smtClean="0"/>
              <a:t>mesta</a:t>
            </a:r>
            <a:r>
              <a:rPr lang="en-US" dirty="0" smtClean="0"/>
              <a:t> </a:t>
            </a:r>
            <a:r>
              <a:rPr lang="en-US" dirty="0" err="1" smtClean="0"/>
              <a:t>arbitraže</a:t>
            </a:r>
            <a:r>
              <a:rPr lang="en-US" dirty="0" smtClean="0"/>
              <a:t> </a:t>
            </a:r>
            <a:r>
              <a:rPr lang="en-US" dirty="0" err="1" smtClean="0"/>
              <a:t>i</a:t>
            </a:r>
            <a:r>
              <a:rPr lang="en-US" dirty="0" smtClean="0"/>
              <a:t> </a:t>
            </a:r>
            <a:r>
              <a:rPr lang="en-US" dirty="0" err="1" smtClean="0"/>
              <a:t>merodavnog</a:t>
            </a:r>
            <a:r>
              <a:rPr lang="en-US" dirty="0" smtClean="0"/>
              <a:t> </a:t>
            </a:r>
            <a:r>
              <a:rPr lang="en-US" dirty="0" err="1" smtClean="0"/>
              <a:t>prava</a:t>
            </a:r>
            <a:r>
              <a:rPr lang="en-US" dirty="0" smtClean="0"/>
              <a:t>, on </a:t>
            </a:r>
            <a:r>
              <a:rPr lang="en-US" dirty="0" err="1" smtClean="0"/>
              <a:t>obično</a:t>
            </a:r>
            <a:r>
              <a:rPr lang="en-US" dirty="0" smtClean="0"/>
              <a:t> </a:t>
            </a:r>
            <a:r>
              <a:rPr lang="en-US" dirty="0" err="1" smtClean="0"/>
              <a:t>sadrži</a:t>
            </a:r>
            <a:r>
              <a:rPr lang="en-US" dirty="0" smtClean="0"/>
              <a:t> </a:t>
            </a:r>
            <a:r>
              <a:rPr lang="en-US" dirty="0" err="1" smtClean="0"/>
              <a:t>i</a:t>
            </a:r>
            <a:r>
              <a:rPr lang="en-US" dirty="0" smtClean="0"/>
              <a:t> </a:t>
            </a:r>
            <a:r>
              <a:rPr lang="en-US" dirty="0" err="1" smtClean="0"/>
              <a:t>imena</a:t>
            </a:r>
            <a:r>
              <a:rPr lang="en-US" dirty="0" smtClean="0"/>
              <a:t> </a:t>
            </a:r>
            <a:r>
              <a:rPr lang="en-US" dirty="0" err="1" smtClean="0"/>
              <a:t>arbitara</a:t>
            </a:r>
            <a:r>
              <a:rPr lang="en-US" dirty="0" smtClean="0"/>
              <a:t>, </a:t>
            </a:r>
            <a:r>
              <a:rPr lang="en-US" dirty="0" err="1" smtClean="0"/>
              <a:t>kao</a:t>
            </a:r>
            <a:r>
              <a:rPr lang="en-US" dirty="0" smtClean="0"/>
              <a:t> </a:t>
            </a:r>
            <a:r>
              <a:rPr lang="en-US" dirty="0" err="1" smtClean="0"/>
              <a:t>i</a:t>
            </a:r>
            <a:r>
              <a:rPr lang="en-US" dirty="0" smtClean="0"/>
              <a:t> </a:t>
            </a:r>
            <a:r>
              <a:rPr lang="en-US" dirty="0" err="1" smtClean="0"/>
              <a:t>stvari</a:t>
            </a:r>
            <a:r>
              <a:rPr lang="en-US" dirty="0" smtClean="0"/>
              <a:t> </a:t>
            </a:r>
            <a:r>
              <a:rPr lang="en-US" dirty="0" err="1" smtClean="0"/>
              <a:t>proceduralne</a:t>
            </a:r>
            <a:r>
              <a:rPr lang="en-US" dirty="0" smtClean="0"/>
              <a:t> </a:t>
            </a:r>
            <a:r>
              <a:rPr lang="en-US" dirty="0" err="1" smtClean="0"/>
              <a:t>prirode</a:t>
            </a:r>
            <a:r>
              <a:rPr lang="en-US" dirty="0" smtClean="0"/>
              <a:t>. </a:t>
            </a:r>
            <a:r>
              <a:rPr lang="en-US" dirty="0" err="1" smtClean="0"/>
              <a:t>Mandat</a:t>
            </a:r>
            <a:r>
              <a:rPr lang="en-US" dirty="0" smtClean="0"/>
              <a:t> </a:t>
            </a:r>
            <a:r>
              <a:rPr lang="en-US" dirty="0" err="1" smtClean="0"/>
              <a:t>arbitraže</a:t>
            </a:r>
            <a:r>
              <a:rPr lang="en-US" dirty="0" smtClean="0"/>
              <a:t> se </a:t>
            </a:r>
            <a:r>
              <a:rPr lang="en-US" dirty="0" err="1" smtClean="0"/>
              <a:t>ograničava</a:t>
            </a:r>
            <a:r>
              <a:rPr lang="en-US" dirty="0" smtClean="0"/>
              <a:t> </a:t>
            </a:r>
            <a:r>
              <a:rPr lang="en-US" dirty="0" err="1" smtClean="0"/>
              <a:t>samo</a:t>
            </a:r>
            <a:r>
              <a:rPr lang="en-US" dirty="0" smtClean="0"/>
              <a:t> </a:t>
            </a:r>
            <a:r>
              <a:rPr lang="en-US" dirty="0" err="1" smtClean="0"/>
              <a:t>na</a:t>
            </a:r>
            <a:r>
              <a:rPr lang="en-US" dirty="0" smtClean="0"/>
              <a:t> </a:t>
            </a:r>
            <a:r>
              <a:rPr lang="en-US" dirty="0" err="1" smtClean="0"/>
              <a:t>taj</a:t>
            </a:r>
            <a:r>
              <a:rPr lang="en-US" dirty="0" smtClean="0"/>
              <a:t> </a:t>
            </a:r>
            <a:r>
              <a:rPr lang="en-US" dirty="0" err="1" smtClean="0"/>
              <a:t>spor</a:t>
            </a:r>
            <a:r>
              <a:rPr lang="en-US" dirty="0" smtClean="0"/>
              <a:t>, pa</a:t>
            </a:r>
            <a:r>
              <a:rPr lang="sr-Latn-CS" dirty="0" smtClean="0"/>
              <a:t> o</a:t>
            </a:r>
            <a:r>
              <a:rPr lang="en-US" dirty="0" err="1" smtClean="0"/>
              <a:t>na</a:t>
            </a:r>
            <a:r>
              <a:rPr lang="en-US" dirty="0" smtClean="0"/>
              <a:t> </a:t>
            </a:r>
            <a:r>
              <a:rPr lang="en-US" dirty="0" err="1" smtClean="0"/>
              <a:t>nije</a:t>
            </a:r>
            <a:r>
              <a:rPr lang="en-US" dirty="0" smtClean="0"/>
              <a:t> </a:t>
            </a:r>
            <a:r>
              <a:rPr lang="en-US" dirty="0" err="1" smtClean="0"/>
              <a:t>ovlašćena</a:t>
            </a:r>
            <a:r>
              <a:rPr lang="en-US" dirty="0" smtClean="0"/>
              <a:t> </a:t>
            </a:r>
            <a:r>
              <a:rPr lang="en-US" dirty="0" err="1" smtClean="0"/>
              <a:t>da</a:t>
            </a:r>
            <a:r>
              <a:rPr lang="en-US" dirty="0" smtClean="0"/>
              <a:t> </a:t>
            </a:r>
            <a:r>
              <a:rPr lang="en-US" dirty="0" err="1" smtClean="0"/>
              <a:t>rešava</a:t>
            </a:r>
            <a:r>
              <a:rPr lang="en-US" dirty="0" smtClean="0"/>
              <a:t> </a:t>
            </a:r>
            <a:r>
              <a:rPr lang="en-US" dirty="0" err="1" smtClean="0"/>
              <a:t>i</a:t>
            </a:r>
            <a:r>
              <a:rPr lang="en-US" dirty="0" smtClean="0"/>
              <a:t> </a:t>
            </a:r>
            <a:r>
              <a:rPr lang="en-US" dirty="0" err="1" smtClean="0"/>
              <a:t>druge</a:t>
            </a:r>
            <a:r>
              <a:rPr lang="en-US" dirty="0" smtClean="0"/>
              <a:t> </a:t>
            </a:r>
            <a:r>
              <a:rPr lang="en-US" dirty="0" err="1" smtClean="0"/>
              <a:t>sporove</a:t>
            </a:r>
            <a:r>
              <a:rPr lang="en-US" dirty="0" smtClean="0"/>
              <a:t> </a:t>
            </a:r>
            <a:r>
              <a:rPr lang="en-US" dirty="0" err="1" smtClean="0"/>
              <a:t>iz</a:t>
            </a:r>
            <a:r>
              <a:rPr lang="en-US" dirty="0" smtClean="0"/>
              <a:t> </a:t>
            </a:r>
            <a:r>
              <a:rPr lang="en-US" dirty="0" err="1" smtClean="0"/>
              <a:t>istog</a:t>
            </a:r>
            <a:r>
              <a:rPr lang="en-US" dirty="0" smtClean="0"/>
              <a:t> </a:t>
            </a:r>
            <a:r>
              <a:rPr lang="en-US" dirty="0" err="1" smtClean="0"/>
              <a:t>odnosa</a:t>
            </a:r>
            <a:r>
              <a:rPr lang="en-US" dirty="0" smtClean="0"/>
              <a:t>.</a:t>
            </a:r>
            <a:endParaRPr lang="sr-Latn-C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b="1" dirty="0" smtClean="0"/>
              <a:t>Punovažnost arbitražnog sporazuma</a:t>
            </a:r>
            <a:r>
              <a:rPr lang="sr-Latn-CS" dirty="0" smtClean="0"/>
              <a:t/>
            </a:r>
            <a:br>
              <a:rPr lang="sr-Latn-CS" dirty="0" smtClean="0"/>
            </a:br>
            <a:endParaRPr lang="sr-Latn-CS" dirty="0"/>
          </a:p>
        </p:txBody>
      </p:sp>
      <p:sp>
        <p:nvSpPr>
          <p:cNvPr id="3" name="Content Placeholder 2"/>
          <p:cNvSpPr>
            <a:spLocks noGrp="1"/>
          </p:cNvSpPr>
          <p:nvPr>
            <p:ph sz="quarter" idx="1"/>
          </p:nvPr>
        </p:nvSpPr>
        <p:spPr>
          <a:xfrm>
            <a:off x="285720" y="1600200"/>
            <a:ext cx="7639080" cy="5257800"/>
          </a:xfrm>
        </p:spPr>
        <p:txBody>
          <a:bodyPr>
            <a:normAutofit fontScale="85000" lnSpcReduction="20000"/>
          </a:bodyPr>
          <a:lstStyle/>
          <a:p>
            <a:pPr algn="just">
              <a:buNone/>
            </a:pPr>
            <a:r>
              <a:rPr lang="sr-Latn-RS" dirty="0" smtClean="0"/>
              <a:t>Član 10. ZOA</a:t>
            </a:r>
            <a:endParaRPr lang="sr-Latn-CS" dirty="0" smtClean="0"/>
          </a:p>
          <a:p>
            <a:pPr algn="just"/>
            <a:r>
              <a:rPr lang="sr-Latn-RS" dirty="0" smtClean="0"/>
              <a:t>Sporazum o arbitraži je ništav ako:</a:t>
            </a:r>
            <a:endParaRPr lang="sr-Latn-CS" dirty="0" smtClean="0"/>
          </a:p>
          <a:p>
            <a:pPr lvl="0" algn="just"/>
            <a:r>
              <a:rPr lang="sr-Latn-RS" dirty="0" smtClean="0"/>
              <a:t>1)vrsta sporova na koji se odnosi nije podobna za arbitražu;</a:t>
            </a:r>
            <a:endParaRPr lang="sr-Latn-CS" dirty="0" smtClean="0"/>
          </a:p>
          <a:p>
            <a:pPr lvl="0" algn="just"/>
            <a:r>
              <a:rPr lang="sr-Latn-RS" dirty="0" smtClean="0"/>
              <a:t>2)nije zaključen u formi propisanoj ovim zakonom;</a:t>
            </a:r>
            <a:endParaRPr lang="sr-Latn-CS" dirty="0" smtClean="0"/>
          </a:p>
          <a:p>
            <a:pPr lvl="0" algn="just"/>
            <a:r>
              <a:rPr lang="sr-Latn-RS" dirty="0" smtClean="0"/>
              <a:t>3)stranke nisu imale potrebna svojstva i sposobnost za njegovo zaključenje ili</a:t>
            </a:r>
            <a:endParaRPr lang="sr-Latn-CS" dirty="0" smtClean="0"/>
          </a:p>
          <a:p>
            <a:pPr lvl="0" algn="just"/>
            <a:r>
              <a:rPr lang="sr-Latn-RS" dirty="0" smtClean="0"/>
              <a:t>4)je zaključen pod uticajem prinude, pretnje, prevare ili zablude.</a:t>
            </a:r>
            <a:endParaRPr lang="sr-Latn-CS" dirty="0" smtClean="0"/>
          </a:p>
          <a:p>
            <a:pPr algn="just"/>
            <a:r>
              <a:rPr lang="sr-Latn-RS" dirty="0" smtClean="0"/>
              <a:t>Sporazum o arbitraži ne proizvodi dejstva u odnosu na rešavanje spora koji nije podoban za arbitražu.</a:t>
            </a:r>
            <a:endParaRPr lang="sr-Latn-CS" dirty="0" smtClean="0"/>
          </a:p>
          <a:p>
            <a:pPr algn="just">
              <a:buNone/>
            </a:pPr>
            <a:endParaRPr lang="sr-Latn-CS" dirty="0" smtClean="0"/>
          </a:p>
          <a:p>
            <a:pPr algn="just">
              <a:buNone/>
            </a:pPr>
            <a:r>
              <a:rPr lang="en-US" dirty="0" err="1" smtClean="0"/>
              <a:t>Punovažnost</a:t>
            </a:r>
            <a:r>
              <a:rPr lang="en-US" dirty="0" smtClean="0"/>
              <a:t>:</a:t>
            </a:r>
            <a:endParaRPr lang="sr-Latn-CS" dirty="0" smtClean="0"/>
          </a:p>
          <a:p>
            <a:pPr algn="just"/>
            <a:r>
              <a:rPr lang="en-US" dirty="0" err="1" smtClean="0"/>
              <a:t>Formalna</a:t>
            </a:r>
            <a:endParaRPr lang="sr-Latn-CS" dirty="0" smtClean="0"/>
          </a:p>
          <a:p>
            <a:pPr algn="just"/>
            <a:r>
              <a:rPr lang="en-US" dirty="0" err="1" smtClean="0"/>
              <a:t>Materijalna</a:t>
            </a:r>
            <a:r>
              <a:rPr lang="en-US" dirty="0" smtClean="0"/>
              <a:t> (</a:t>
            </a:r>
            <a:r>
              <a:rPr lang="en-US" dirty="0" err="1" smtClean="0"/>
              <a:t>sadržina</a:t>
            </a:r>
            <a:r>
              <a:rPr lang="en-US" dirty="0" smtClean="0"/>
              <a:t>)</a:t>
            </a:r>
            <a:endParaRPr lang="sr-Latn-CS" dirty="0" smtClean="0"/>
          </a:p>
          <a:p>
            <a:pPr algn="just"/>
            <a:r>
              <a:rPr lang="en-US" dirty="0" err="1" smtClean="0"/>
              <a:t>Sposobnost</a:t>
            </a:r>
            <a:r>
              <a:rPr lang="en-US" dirty="0" smtClean="0"/>
              <a:t> </a:t>
            </a:r>
            <a:r>
              <a:rPr lang="en-US" dirty="0" err="1" smtClean="0"/>
              <a:t>stranaka</a:t>
            </a:r>
            <a:r>
              <a:rPr lang="en-US" dirty="0" smtClean="0"/>
              <a:t> </a:t>
            </a:r>
            <a:r>
              <a:rPr lang="en-US" dirty="0" err="1" smtClean="0"/>
              <a:t>da</a:t>
            </a:r>
            <a:r>
              <a:rPr lang="en-US" dirty="0" smtClean="0"/>
              <a:t> </a:t>
            </a:r>
            <a:r>
              <a:rPr lang="en-US" dirty="0" err="1" smtClean="0"/>
              <a:t>zaključe</a:t>
            </a:r>
            <a:r>
              <a:rPr lang="en-US" dirty="0" smtClean="0"/>
              <a:t> </a:t>
            </a:r>
            <a:r>
              <a:rPr lang="en-US" dirty="0" err="1" smtClean="0"/>
              <a:t>sporazum</a:t>
            </a:r>
            <a:endParaRPr lang="sr-Latn-CS" dirty="0" smtClean="0"/>
          </a:p>
          <a:p>
            <a:pPr algn="just"/>
            <a:r>
              <a:rPr lang="en-US" dirty="0" err="1" smtClean="0"/>
              <a:t>Podobnost</a:t>
            </a:r>
            <a:r>
              <a:rPr lang="en-US" dirty="0" smtClean="0"/>
              <a:t> </a:t>
            </a:r>
            <a:r>
              <a:rPr lang="en-US" dirty="0" err="1" smtClean="0"/>
              <a:t>spora</a:t>
            </a:r>
            <a:r>
              <a:rPr lang="en-US" dirty="0" smtClean="0"/>
              <a:t> </a:t>
            </a:r>
            <a:r>
              <a:rPr lang="en-US" dirty="0" err="1" smtClean="0"/>
              <a:t>za</a:t>
            </a:r>
            <a:r>
              <a:rPr lang="en-US" dirty="0" smtClean="0"/>
              <a:t> </a:t>
            </a:r>
            <a:r>
              <a:rPr lang="en-US" dirty="0" err="1" smtClean="0"/>
              <a:t>arbitražu</a:t>
            </a:r>
            <a:r>
              <a:rPr lang="en-US" dirty="0" smtClean="0"/>
              <a:t> (</a:t>
            </a:r>
            <a:r>
              <a:rPr lang="en-US" dirty="0" err="1" smtClean="0"/>
              <a:t>arbitrabilnost</a:t>
            </a:r>
            <a:r>
              <a:rPr lang="en-US" dirty="0" smtClean="0"/>
              <a:t>)</a:t>
            </a:r>
            <a:endParaRPr lang="sr-Latn-CS" dirty="0" smtClean="0"/>
          </a:p>
          <a:p>
            <a:pPr algn="just"/>
            <a:endParaRPr lang="sr-Latn-C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291</TotalTime>
  <Words>3797</Words>
  <Application>Microsoft Office PowerPoint</Application>
  <PresentationFormat>On-screen Show (4:3)</PresentationFormat>
  <Paragraphs>287</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Oriel</vt:lpstr>
      <vt:lpstr>ARBITRAŽNI SPORAZUM</vt:lpstr>
      <vt:lpstr>Plan rada za Moot ciurt - Arbitraža</vt:lpstr>
      <vt:lpstr>ARBITRAŽNI SPORAZUM</vt:lpstr>
      <vt:lpstr>Pojam </vt:lpstr>
      <vt:lpstr>Osnov arbitraže </vt:lpstr>
      <vt:lpstr>Modeli sporazuma </vt:lpstr>
      <vt:lpstr>kompromisorna klauzula </vt:lpstr>
      <vt:lpstr>kompromis </vt:lpstr>
      <vt:lpstr>Punovažnost arbitražnog sporazuma </vt:lpstr>
      <vt:lpstr>Formalna punovažnost </vt:lpstr>
      <vt:lpstr>Materijalna punovažnost </vt:lpstr>
      <vt:lpstr>Arbitrabilnost </vt:lpstr>
      <vt:lpstr>Mane volje </vt:lpstr>
      <vt:lpstr>Sposobnost stranaka da zaključe arbitražni sporazum </vt:lpstr>
      <vt:lpstr>Autonomija arbitražnog sporazuma </vt:lpstr>
      <vt:lpstr>Domašaj arbitražnog sporazuma </vt:lpstr>
      <vt:lpstr>Prestanak važenja arbitražnog sporazuma </vt:lpstr>
      <vt:lpstr>Merodavno pravo za arbitražni sporazum </vt:lpstr>
      <vt:lpstr>Arbitri</vt:lpstr>
      <vt:lpstr>Arbitri</vt:lpstr>
      <vt:lpstr>Ko može biti arbitar </vt:lpstr>
      <vt:lpstr>Broj arbitara </vt:lpstr>
      <vt:lpstr>Imenovanje arbitara </vt:lpstr>
      <vt:lpstr>Dužnosti arbitra </vt:lpstr>
      <vt:lpstr>Zabrane za arbitre </vt:lpstr>
      <vt:lpstr>Pravne posledice povrede obaveza od strane arbitra </vt:lpstr>
      <vt:lpstr>Izuzeće arbitara </vt:lpstr>
      <vt:lpstr>Prestanak dužnosti arbitra </vt:lpstr>
      <vt:lpstr>Arbitražni postupak</vt:lpstr>
      <vt:lpstr>Arbitražni postupak</vt:lpstr>
      <vt:lpstr>Pravila postupka </vt:lpstr>
      <vt:lpstr>Pravila postupka</vt:lpstr>
      <vt:lpstr>Načela postupka </vt:lpstr>
      <vt:lpstr>Načela postupka</vt:lpstr>
      <vt:lpstr>Faze postupka </vt:lpstr>
      <vt:lpstr>Otpočinjanje postupka </vt:lpstr>
      <vt:lpstr>Tužba i/ili zahtev za arbitražu </vt:lpstr>
      <vt:lpstr>Dostavljanje tužbe i drugih pismena </vt:lpstr>
      <vt:lpstr>Konstituisanje arbitraže</vt:lpstr>
      <vt:lpstr>Usmena rasprava – dokazni postupak </vt:lpstr>
      <vt:lpstr>Izvođenje dokaza </vt:lpstr>
      <vt:lpstr>Okončanje arbitražnog postupka  </vt:lpstr>
      <vt:lpstr>Arbitražna odluka  </vt:lpstr>
      <vt:lpstr>Dejstva odluke </vt:lpstr>
      <vt:lpstr>Hvala na pažnji!</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ARBITRAŽNI SPORAZUM</dc:title>
  <dc:creator>Stancic</dc:creator>
  <cp:lastModifiedBy>Stancic</cp:lastModifiedBy>
  <cp:revision>94</cp:revision>
  <dcterms:created xsi:type="dcterms:W3CDTF">2020-04-14T11:27:35Z</dcterms:created>
  <dcterms:modified xsi:type="dcterms:W3CDTF">2020-04-15T19:29:57Z</dcterms:modified>
</cp:coreProperties>
</file>