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theme/theme20.xml" ContentType="application/vnd.openxmlformats-officedocument.theme+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theme/theme21.xml" ContentType="application/vnd.openxmlformats-officedocument.theme+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theme/theme22.xml" ContentType="application/vnd.openxmlformats-officedocument.theme+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theme/theme23.xml" ContentType="application/vnd.openxmlformats-officedocument.theme+xml"/>
  <Override PartName="/ppt/theme/theme2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68" r:id="rId9"/>
    <p:sldMasterId id="2147483780" r:id="rId10"/>
    <p:sldMasterId id="2147483804" r:id="rId11"/>
    <p:sldMasterId id="2147483840" r:id="rId12"/>
    <p:sldMasterId id="2147483852" r:id="rId13"/>
    <p:sldMasterId id="2147483864" r:id="rId14"/>
    <p:sldMasterId id="2147483876" r:id="rId15"/>
    <p:sldMasterId id="2147483888" r:id="rId16"/>
    <p:sldMasterId id="2147483900" r:id="rId17"/>
    <p:sldMasterId id="2147483912" r:id="rId18"/>
    <p:sldMasterId id="2147483924" r:id="rId19"/>
    <p:sldMasterId id="2147483936" r:id="rId20"/>
    <p:sldMasterId id="2147483948" r:id="rId21"/>
    <p:sldMasterId id="2147483960" r:id="rId22"/>
    <p:sldMasterId id="2147483972" r:id="rId23"/>
  </p:sldMasterIdLst>
  <p:notesMasterIdLst>
    <p:notesMasterId r:id="rId47"/>
  </p:notesMasterIdLst>
  <p:sldIdLst>
    <p:sldId id="257" r:id="rId24"/>
    <p:sldId id="259" r:id="rId25"/>
    <p:sldId id="261" r:id="rId26"/>
    <p:sldId id="263" r:id="rId27"/>
    <p:sldId id="265" r:id="rId28"/>
    <p:sldId id="267" r:id="rId29"/>
    <p:sldId id="269" r:id="rId30"/>
    <p:sldId id="271" r:id="rId31"/>
    <p:sldId id="274" r:id="rId32"/>
    <p:sldId id="276" r:id="rId33"/>
    <p:sldId id="280" r:id="rId34"/>
    <p:sldId id="286" r:id="rId35"/>
    <p:sldId id="288" r:id="rId36"/>
    <p:sldId id="290" r:id="rId37"/>
    <p:sldId id="292" r:id="rId38"/>
    <p:sldId id="294" r:id="rId39"/>
    <p:sldId id="296" r:id="rId40"/>
    <p:sldId id="298" r:id="rId41"/>
    <p:sldId id="300" r:id="rId42"/>
    <p:sldId id="302" r:id="rId43"/>
    <p:sldId id="304" r:id="rId44"/>
    <p:sldId id="306" r:id="rId45"/>
    <p:sldId id="308" r:id="rId46"/>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35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3.xml"/><Relationship Id="rId39" Type="http://schemas.openxmlformats.org/officeDocument/2006/relationships/slide" Target="slides/slide16.xml"/><Relationship Id="rId21" Type="http://schemas.openxmlformats.org/officeDocument/2006/relationships/slideMaster" Target="slideMasters/slideMaster21.xml"/><Relationship Id="rId34" Type="http://schemas.openxmlformats.org/officeDocument/2006/relationships/slide" Target="slides/slide11.xml"/><Relationship Id="rId42" Type="http://schemas.openxmlformats.org/officeDocument/2006/relationships/slide" Target="slides/slide19.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6.xml"/><Relationship Id="rId11" Type="http://schemas.openxmlformats.org/officeDocument/2006/relationships/slideMaster" Target="slideMasters/slideMaster11.xml"/><Relationship Id="rId24" Type="http://schemas.openxmlformats.org/officeDocument/2006/relationships/slide" Target="slides/slide1.xml"/><Relationship Id="rId32" Type="http://schemas.openxmlformats.org/officeDocument/2006/relationships/slide" Target="slides/slide9.xml"/><Relationship Id="rId37" Type="http://schemas.openxmlformats.org/officeDocument/2006/relationships/slide" Target="slides/slide14.xml"/><Relationship Id="rId40" Type="http://schemas.openxmlformats.org/officeDocument/2006/relationships/slide" Target="slides/slide17.xml"/><Relationship Id="rId45" Type="http://schemas.openxmlformats.org/officeDocument/2006/relationships/slide" Target="slides/slide22.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 Target="slides/slide5.xml"/><Relationship Id="rId36" Type="http://schemas.openxmlformats.org/officeDocument/2006/relationships/slide" Target="slides/slide13.xml"/><Relationship Id="rId49"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8.xml"/><Relationship Id="rId44" Type="http://schemas.openxmlformats.org/officeDocument/2006/relationships/slide" Target="slides/slide2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4.xml"/><Relationship Id="rId30" Type="http://schemas.openxmlformats.org/officeDocument/2006/relationships/slide" Target="slides/slide7.xml"/><Relationship Id="rId35" Type="http://schemas.openxmlformats.org/officeDocument/2006/relationships/slide" Target="slides/slide12.xml"/><Relationship Id="rId43" Type="http://schemas.openxmlformats.org/officeDocument/2006/relationships/slide" Target="slides/slide20.xml"/><Relationship Id="rId48"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2.xml"/><Relationship Id="rId33" Type="http://schemas.openxmlformats.org/officeDocument/2006/relationships/slide" Target="slides/slide10.xml"/><Relationship Id="rId38" Type="http://schemas.openxmlformats.org/officeDocument/2006/relationships/slide" Target="slides/slide15.xml"/><Relationship Id="rId46" Type="http://schemas.openxmlformats.org/officeDocument/2006/relationships/slide" Target="slides/slide23.xml"/><Relationship Id="rId20" Type="http://schemas.openxmlformats.org/officeDocument/2006/relationships/slideMaster" Target="slideMasters/slideMaster20.xml"/><Relationship Id="rId41"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zaglavlj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Čuvar mesta za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99D78B-3D50-40C4-A229-06F12B2332C9}" type="datetimeFigureOut">
              <a:rPr lang="sr-Latn-RS" smtClean="0"/>
              <a:t>29.4.2020.</a:t>
            </a:fld>
            <a:endParaRPr lang="sr-Latn-RS"/>
          </a:p>
        </p:txBody>
      </p:sp>
      <p:sp>
        <p:nvSpPr>
          <p:cNvPr id="4" name="Čuvar mesta za sliku na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RS"/>
          </a:p>
        </p:txBody>
      </p:sp>
      <p:sp>
        <p:nvSpPr>
          <p:cNvPr id="5" name="Čuvar mesta za napomen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6" name="Čuvar mesta za podnožj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7" name="Čuvar mesta za broj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2FE581-D82E-483A-99C1-2CD3D792BA7D}" type="slidenum">
              <a:rPr lang="sr-Latn-RS" smtClean="0"/>
              <a:t>‹#›</a:t>
            </a:fld>
            <a:endParaRPr lang="sr-Latn-RS"/>
          </a:p>
        </p:txBody>
      </p:sp>
    </p:spTree>
    <p:extLst>
      <p:ext uri="{BB962C8B-B14F-4D97-AF65-F5344CB8AC3E}">
        <p14:creationId xmlns:p14="http://schemas.microsoft.com/office/powerpoint/2010/main" val="3559119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Čuvar mesta za sliku na slajdu 1"/>
          <p:cNvSpPr>
            <a:spLocks noGrp="1" noRot="1" noChangeAspect="1"/>
          </p:cNvSpPr>
          <p:nvPr>
            <p:ph type="sldImg"/>
          </p:nvPr>
        </p:nvSpPr>
        <p:spPr/>
      </p:sp>
      <p:sp>
        <p:nvSpPr>
          <p:cNvPr id="3" name="Čuvar mesta za napomene 2"/>
          <p:cNvSpPr>
            <a:spLocks noGrp="1"/>
          </p:cNvSpPr>
          <p:nvPr>
            <p:ph type="body" idx="1"/>
          </p:nvPr>
        </p:nvSpPr>
        <p:spPr/>
        <p:txBody>
          <a:bodyPr/>
          <a:lstStyle/>
          <a:p>
            <a:endParaRPr lang="sr-Latn-RS"/>
          </a:p>
        </p:txBody>
      </p:sp>
      <p:sp>
        <p:nvSpPr>
          <p:cNvPr id="4" name="Čuvar mesta za broj slajda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8491965-D94C-4AC5-A5D1-F8EC00960D3C}" type="slidenum">
              <a:rPr kumimoji="0" lang="sr-Latn-CS" altLang="sr-Latn-R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sr-Latn-CS" altLang="sr-Latn-R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509339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Čuvar mesta za sliku na slajdu 1"/>
          <p:cNvSpPr>
            <a:spLocks noGrp="1" noRot="1" noChangeAspect="1"/>
          </p:cNvSpPr>
          <p:nvPr>
            <p:ph type="sldImg"/>
          </p:nvPr>
        </p:nvSpPr>
        <p:spPr/>
      </p:sp>
      <p:sp>
        <p:nvSpPr>
          <p:cNvPr id="3" name="Čuvar mesta za napomene 2"/>
          <p:cNvSpPr>
            <a:spLocks noGrp="1"/>
          </p:cNvSpPr>
          <p:nvPr>
            <p:ph type="body" idx="1"/>
          </p:nvPr>
        </p:nvSpPr>
        <p:spPr/>
        <p:txBody>
          <a:bodyPr/>
          <a:lstStyle/>
          <a:p>
            <a:endParaRPr lang="sr-Latn-RS"/>
          </a:p>
        </p:txBody>
      </p:sp>
      <p:sp>
        <p:nvSpPr>
          <p:cNvPr id="4" name="Čuvar mesta za broj slajda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8491965-D94C-4AC5-A5D1-F8EC00960D3C}" type="slidenum">
              <a:rPr kumimoji="0" lang="sr-Latn-CS" altLang="sr-Latn-R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sr-Latn-CS" altLang="sr-Latn-R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272924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Čuvar mesta za sliku na slajdu 1"/>
          <p:cNvSpPr>
            <a:spLocks noGrp="1" noRot="1" noChangeAspect="1"/>
          </p:cNvSpPr>
          <p:nvPr>
            <p:ph type="sldImg"/>
          </p:nvPr>
        </p:nvSpPr>
        <p:spPr/>
      </p:sp>
      <p:sp>
        <p:nvSpPr>
          <p:cNvPr id="3" name="Čuvar mesta za napomene 2"/>
          <p:cNvSpPr>
            <a:spLocks noGrp="1"/>
          </p:cNvSpPr>
          <p:nvPr>
            <p:ph type="body" idx="1"/>
          </p:nvPr>
        </p:nvSpPr>
        <p:spPr/>
        <p:txBody>
          <a:bodyPr/>
          <a:lstStyle/>
          <a:p>
            <a:endParaRPr lang="sr-Latn-RS"/>
          </a:p>
        </p:txBody>
      </p:sp>
      <p:sp>
        <p:nvSpPr>
          <p:cNvPr id="4" name="Čuvar mesta za broj slajda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8491965-D94C-4AC5-A5D1-F8EC00960D3C}" type="slidenum">
              <a:rPr kumimoji="0" lang="sr-Latn-CS" altLang="sr-Latn-R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sr-Latn-CS" altLang="sr-Latn-R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03787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2902084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261668364"/>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222648091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93613489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65170219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41815403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8869911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18198663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11348014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2184683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69432741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119446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56451527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58913453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1220111822"/>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542974086"/>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592602447"/>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538520182"/>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506590875"/>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61294519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23493959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59102613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860789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41801220"/>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52944318"/>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249021552"/>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796325941"/>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552442422"/>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468346350"/>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75440235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727980442"/>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07500903"/>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42325938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547679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151229647"/>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515051189"/>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98652302"/>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573822917"/>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274029390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101778804"/>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11776117"/>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849809438"/>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283057073"/>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8188744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0371901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85306561"/>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122998694"/>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63255803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71855092"/>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726160134"/>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339539510"/>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15013268"/>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598647387"/>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50744870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764931444"/>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240242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722952709"/>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58962356"/>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744287729"/>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682518079"/>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37868059"/>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103604998"/>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256310482"/>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242229176"/>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25579047"/>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895000786"/>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6605863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677415225"/>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271075297"/>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735841291"/>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997928601"/>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155408083"/>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017846630"/>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436166275"/>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1637573492"/>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608642845"/>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963542587"/>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555188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82756902"/>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823274584"/>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094774917"/>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947076952"/>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952168368"/>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711768136"/>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280066557"/>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032391851"/>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079983767"/>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537389523"/>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5808666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970805730"/>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951882492"/>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572078392"/>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086403038"/>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285999045"/>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229801498"/>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092791052"/>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973417607"/>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164399979"/>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839193204"/>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2142140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062400647"/>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506137111"/>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331607585"/>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25507975"/>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30885937"/>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091290870"/>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122539815"/>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494305988"/>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156894269"/>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71484425"/>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1511064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540769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062701290"/>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196408711"/>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180925155"/>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940909481"/>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739700531"/>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771802616"/>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13093439"/>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322519131"/>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818948881"/>
      </p:ext>
    </p:extLst>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861909877"/>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9750137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895829449"/>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79823498"/>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89969065"/>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808400893"/>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10903505"/>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088795692"/>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7463900"/>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00151464"/>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211726486"/>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866503032"/>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743395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464916208"/>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11577739"/>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2514030691"/>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56139516"/>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971870267"/>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975208002"/>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01626115"/>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612681928"/>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149626951"/>
      </p:ext>
    </p:extLst>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09084796"/>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0119240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911021823"/>
      </p:ext>
    </p:extLst>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407578228"/>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133001707"/>
      </p:ext>
    </p:extLst>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233492375"/>
      </p:ext>
    </p:extLst>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20157166"/>
      </p:ext>
    </p:extLst>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838264299"/>
      </p:ext>
    </p:extLst>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094812611"/>
      </p:ext>
    </p:extLst>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06075904"/>
      </p:ext>
    </p:extLst>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935769664"/>
      </p:ext>
    </p:extLst>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704186440"/>
      </p:ext>
    </p:extLst>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069542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841852623"/>
      </p:ext>
    </p:extLst>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924691860"/>
      </p:ext>
    </p:extLst>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503978614"/>
      </p:ext>
    </p:extLst>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862524758"/>
      </p:ext>
    </p:extLst>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4083896860"/>
      </p:ext>
    </p:extLst>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847978767"/>
      </p:ext>
    </p:extLst>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7616421"/>
      </p:ext>
    </p:extLst>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254306202"/>
      </p:ext>
    </p:extLst>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52738680"/>
      </p:ext>
    </p:extLst>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640459719"/>
      </p:ext>
    </p:extLst>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2650790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480190608"/>
      </p:ext>
    </p:extLst>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299571534"/>
      </p:ext>
    </p:extLst>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039054067"/>
      </p:ext>
    </p:extLst>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116799510"/>
      </p:ext>
    </p:extLst>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1659633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9170060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7373558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9716507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388491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0697978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1290660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0391935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0042168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0051902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41573580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837810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6926951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906889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68137356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36551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5421456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78847666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17694678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4399321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94625599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1985868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20551829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5058195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52954362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47753049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449637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7841066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93601467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31028702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82281408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69857191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56334348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24930305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397567359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2646355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83446376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172078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13719581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92991380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29528704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65169854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52824453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12637714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41278605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6198284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162395505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60663114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975046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6471813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58066995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08397147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407193704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747132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36783598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87902419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49913965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75784178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131532069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99491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94489892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3708820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93182362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55714465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92908015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53788620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94779068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28360185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57710130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35249611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Naslov slajda">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7823200" cy="6858000"/>
            <a:chOff x="0" y="0"/>
            <a:chExt cx="3696" cy="4320"/>
          </a:xfrm>
        </p:grpSpPr>
        <p:sp>
          <p:nvSpPr>
            <p:cNvPr id="34819"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sp>
          <p:nvSpPr>
            <p:cNvPr id="34820"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sr-Latn-RS" altLang="sr-Latn-RS" sz="2400" b="0" i="0" u="none" strike="noStrike" kern="1200" cap="none" spc="0" normalizeH="0" baseline="0" noProof="0" smtClean="0">
                <a:ln>
                  <a:noFill/>
                </a:ln>
                <a:solidFill>
                  <a:srgbClr val="003366"/>
                </a:solidFill>
                <a:effectLst/>
                <a:uLnTx/>
                <a:uFillTx/>
                <a:latin typeface="Times New Roman" panose="02020603050405020304" pitchFamily="18" charset="0"/>
                <a:ea typeface="+mn-ea"/>
                <a:cs typeface="+mn-cs"/>
              </a:endParaRPr>
            </a:p>
          </p:txBody>
        </p:sp>
      </p:grpSp>
      <p:grpSp>
        <p:nvGrpSpPr>
          <p:cNvPr id="34821" name="Group 5"/>
          <p:cNvGrpSpPr>
            <a:grpSpLocks/>
          </p:cNvGrpSpPr>
          <p:nvPr/>
        </p:nvGrpSpPr>
        <p:grpSpPr bwMode="auto">
          <a:xfrm>
            <a:off x="4842933" y="4889500"/>
            <a:ext cx="6502400" cy="319088"/>
            <a:chOff x="2288" y="3080"/>
            <a:chExt cx="3072" cy="201"/>
          </a:xfrm>
        </p:grpSpPr>
        <p:sp>
          <p:nvSpPr>
            <p:cNvPr id="34822"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4823"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sp>
        <p:nvSpPr>
          <p:cNvPr id="34824" name="Rectangle 8"/>
          <p:cNvSpPr>
            <a:spLocks noGrp="1" noChangeArrowheads="1"/>
          </p:cNvSpPr>
          <p:nvPr>
            <p:ph type="subTitle" idx="1"/>
          </p:nvPr>
        </p:nvSpPr>
        <p:spPr>
          <a:xfrm>
            <a:off x="6231467" y="2927350"/>
            <a:ext cx="5350933" cy="1822450"/>
          </a:xfrm>
        </p:spPr>
        <p:txBody>
          <a:bodyPr anchor="b"/>
          <a:lstStyle>
            <a:lvl1pPr marL="0" indent="0">
              <a:buFont typeface="Wingdings" panose="05000000000000000000" pitchFamily="2" charset="2"/>
              <a:buNone/>
              <a:defRPr>
                <a:solidFill>
                  <a:schemeClr val="tx2"/>
                </a:solidFill>
              </a:defRPr>
            </a:lvl1pPr>
          </a:lstStyle>
          <a:p>
            <a:pPr lvl="0"/>
            <a:r>
              <a:rPr lang="sr-Latn-CS" altLang="sr-Latn-RS" noProof="0" smtClean="0"/>
              <a:t>Click to edit Master subtitle style</a:t>
            </a:r>
          </a:p>
        </p:txBody>
      </p:sp>
      <p:sp>
        <p:nvSpPr>
          <p:cNvPr id="34825" name="Rectangle 9"/>
          <p:cNvSpPr>
            <a:spLocks noGrp="1" noChangeArrowheads="1"/>
          </p:cNvSpPr>
          <p:nvPr>
            <p:ph type="dt" sz="quarter" idx="2"/>
          </p:nvPr>
        </p:nvSpPr>
        <p:spPr/>
        <p:txBody>
          <a:bodyPr/>
          <a:lstStyle>
            <a:lvl1pPr>
              <a:defRPr>
                <a:solidFill>
                  <a:schemeClr val="bg1"/>
                </a:solidFill>
              </a:defRPr>
            </a:lvl1pPr>
          </a:lstStyle>
          <a:p>
            <a:pPr fontAlgn="base">
              <a:spcBef>
                <a:spcPct val="0"/>
              </a:spcBef>
              <a:spcAft>
                <a:spcPct val="0"/>
              </a:spcAft>
            </a:pPr>
            <a:endParaRPr lang="sr-Latn-CS" altLang="sr-Latn-RS">
              <a:solidFill>
                <a:srgbClr val="FFFFFF"/>
              </a:solidFill>
            </a:endParaRPr>
          </a:p>
        </p:txBody>
      </p:sp>
      <p:sp>
        <p:nvSpPr>
          <p:cNvPr id="34826" name="Rectangle 10"/>
          <p:cNvSpPr>
            <a:spLocks noGrp="1" noChangeArrowheads="1"/>
          </p:cNvSpPr>
          <p:nvPr>
            <p:ph type="ftr" sz="quarter" idx="3"/>
          </p:nvPr>
        </p:nvSpPr>
        <p:spPr/>
        <p:txBody>
          <a:bodyPr/>
          <a:lstStyle>
            <a:lvl1pPr algn="r">
              <a:defRPr/>
            </a:lvl1pPr>
          </a:lstStyle>
          <a:p>
            <a:pPr fontAlgn="base">
              <a:spcBef>
                <a:spcPct val="0"/>
              </a:spcBef>
              <a:spcAft>
                <a:spcPct val="0"/>
              </a:spcAft>
            </a:pPr>
            <a:endParaRPr lang="sr-Latn-CS" altLang="sr-Latn-RS">
              <a:solidFill>
                <a:srgbClr val="003366"/>
              </a:solidFill>
            </a:endParaRPr>
          </a:p>
        </p:txBody>
      </p:sp>
      <p:sp>
        <p:nvSpPr>
          <p:cNvPr id="34827" name="Rectangle 11"/>
          <p:cNvSpPr>
            <a:spLocks noGrp="1" noChangeArrowheads="1"/>
          </p:cNvSpPr>
          <p:nvPr>
            <p:ph type="sldNum" sz="quarter" idx="4"/>
          </p:nvPr>
        </p:nvSpPr>
        <p:spPr>
          <a:xfrm>
            <a:off x="101601" y="6248400"/>
            <a:ext cx="783167" cy="488950"/>
          </a:xfrm>
        </p:spPr>
        <p:txBody>
          <a:bodyPr anchorCtr="0"/>
          <a:lstStyle>
            <a:lvl1pPr>
              <a:defRPr/>
            </a:lvl1pPr>
          </a:lstStyle>
          <a:p>
            <a:pPr fontAlgn="base">
              <a:spcBef>
                <a:spcPct val="0"/>
              </a:spcBef>
              <a:spcAft>
                <a:spcPct val="0"/>
              </a:spcAft>
            </a:pPr>
            <a:fld id="{3BE30A3B-8E95-4482-A447-1C5E7E3068C8}"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
        <p:nvSpPr>
          <p:cNvPr id="3482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pPr lvl="0"/>
            <a:r>
              <a:rPr lang="sr-Latn-CS" altLang="sr-Latn-RS" noProof="0" smtClean="0"/>
              <a:t>Click to edit Master title style</a:t>
            </a:r>
          </a:p>
        </p:txBody>
      </p:sp>
    </p:spTree>
    <p:extLst>
      <p:ext uri="{BB962C8B-B14F-4D97-AF65-F5344CB8AC3E}">
        <p14:creationId xmlns:p14="http://schemas.microsoft.com/office/powerpoint/2010/main" val="414632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21737254"/>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idx="1"/>
          </p:nvPr>
        </p:nvSpPr>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5ABD590B-00C9-4B75-A71E-3D7C6990EF54}"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47993121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p:cNvSpPr>
            <a:spLocks noGrp="1"/>
          </p:cNvSpPr>
          <p:nvPr>
            <p:ph type="title"/>
          </p:nvPr>
        </p:nvSpPr>
        <p:spPr>
          <a:xfrm>
            <a:off x="831851" y="1709739"/>
            <a:ext cx="10515600" cy="2852737"/>
          </a:xfrm>
        </p:spPr>
        <p:txBody>
          <a:bodyPr/>
          <a:lstStyle>
            <a:lvl1pPr>
              <a:defRPr sz="6000"/>
            </a:lvl1pPr>
          </a:lstStyle>
          <a:p>
            <a:r>
              <a:rPr lang="sr-Latn-RS" smtClean="0"/>
              <a:t>Kliknite i uredite naslov mastera</a:t>
            </a:r>
            <a:endParaRPr lang="sr-Latn-RS"/>
          </a:p>
        </p:txBody>
      </p:sp>
      <p:sp>
        <p:nvSpPr>
          <p:cNvPr id="3" name="Čuvar mesta za tekst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r-Latn-RS" smtClean="0"/>
              <a:t>Uredi stil teksta mastera</a:t>
            </a:r>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CC535BA2-D6A6-458F-9357-1EF3A1852097}"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87706265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sadržaj 2"/>
          <p:cNvSpPr>
            <a:spLocks noGrp="1"/>
          </p:cNvSpPr>
          <p:nvPr>
            <p:ph sz="half" idx="1"/>
          </p:nvPr>
        </p:nvSpPr>
        <p:spPr>
          <a:xfrm>
            <a:off x="1117601" y="2362201"/>
            <a:ext cx="5027084"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sadržaj 3"/>
          <p:cNvSpPr>
            <a:spLocks noGrp="1"/>
          </p:cNvSpPr>
          <p:nvPr>
            <p:ph sz="half" idx="2"/>
          </p:nvPr>
        </p:nvSpPr>
        <p:spPr>
          <a:xfrm>
            <a:off x="6347884" y="2362201"/>
            <a:ext cx="5027083" cy="3724275"/>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92810634-C629-418D-B262-3077C8B0507D}"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54240077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p:cNvSpPr>
            <a:spLocks noGrp="1"/>
          </p:cNvSpPr>
          <p:nvPr>
            <p:ph type="title"/>
          </p:nvPr>
        </p:nvSpPr>
        <p:spPr>
          <a:xfrm>
            <a:off x="840317" y="365126"/>
            <a:ext cx="10515600" cy="1325563"/>
          </a:xfrm>
        </p:spPr>
        <p:txBody>
          <a:bodyPr/>
          <a:lstStyle/>
          <a:p>
            <a:r>
              <a:rPr lang="sr-Latn-RS" smtClean="0"/>
              <a:t>Kliknite i uredite naslov mastera</a:t>
            </a:r>
            <a:endParaRPr lang="sr-Latn-RS"/>
          </a:p>
        </p:txBody>
      </p:sp>
      <p:sp>
        <p:nvSpPr>
          <p:cNvPr id="3" name="Čuvar mesta za tekst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4" name="Čuvar mesta za sadržaj 3"/>
          <p:cNvSpPr>
            <a:spLocks noGrp="1"/>
          </p:cNvSpPr>
          <p:nvPr>
            <p:ph sz="half" idx="2"/>
          </p:nvPr>
        </p:nvSpPr>
        <p:spPr>
          <a:xfrm>
            <a:off x="840318" y="2505075"/>
            <a:ext cx="5158316"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5" name="Čuvar mesta za tekst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smtClean="0"/>
              <a:t>Uredi stil teksta mastera</a:t>
            </a:r>
          </a:p>
        </p:txBody>
      </p:sp>
      <p:sp>
        <p:nvSpPr>
          <p:cNvPr id="6" name="Čuvar mesta za sadržaj 5"/>
          <p:cNvSpPr>
            <a:spLocks noGrp="1"/>
          </p:cNvSpPr>
          <p:nvPr>
            <p:ph sz="quarter" idx="4"/>
          </p:nvPr>
        </p:nvSpPr>
        <p:spPr>
          <a:xfrm>
            <a:off x="6172200" y="2505075"/>
            <a:ext cx="5183717" cy="3684588"/>
          </a:xfrm>
        </p:spPr>
        <p:txBody>
          <a:body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7" name="Čuvar mesta za datum 6"/>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8" name="Čuvar mesta za podnožje 7"/>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9" name="Čuvar mesta za broj slajda 8"/>
          <p:cNvSpPr>
            <a:spLocks noGrp="1"/>
          </p:cNvSpPr>
          <p:nvPr>
            <p:ph type="sldNum" sz="quarter" idx="12"/>
          </p:nvPr>
        </p:nvSpPr>
        <p:spPr/>
        <p:txBody>
          <a:bodyPr/>
          <a:lstStyle>
            <a:lvl1pPr>
              <a:defRPr/>
            </a:lvl1pPr>
          </a:lstStyle>
          <a:p>
            <a:pPr fontAlgn="base">
              <a:spcBef>
                <a:spcPct val="0"/>
              </a:spcBef>
              <a:spcAft>
                <a:spcPct val="0"/>
              </a:spcAft>
            </a:pPr>
            <a:fld id="{4CAFB985-B32B-4DD4-9C51-92CB37138D6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35139048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datum 2"/>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podnožje 3"/>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broj slajda 4"/>
          <p:cNvSpPr>
            <a:spLocks noGrp="1"/>
          </p:cNvSpPr>
          <p:nvPr>
            <p:ph type="sldNum" sz="quarter" idx="12"/>
          </p:nvPr>
        </p:nvSpPr>
        <p:spPr/>
        <p:txBody>
          <a:bodyPr/>
          <a:lstStyle>
            <a:lvl1pPr>
              <a:defRPr/>
            </a:lvl1pPr>
          </a:lstStyle>
          <a:p>
            <a:pPr fontAlgn="base">
              <a:spcBef>
                <a:spcPct val="0"/>
              </a:spcBef>
              <a:spcAft>
                <a:spcPct val="0"/>
              </a:spcAft>
            </a:pPr>
            <a:fld id="{724C01C3-301E-41F9-BF0F-5134BB142716}"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894110094"/>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3" name="Čuvar mesta za podnožje 2"/>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4" name="Čuvar mesta za broj slajda 3"/>
          <p:cNvSpPr>
            <a:spLocks noGrp="1"/>
          </p:cNvSpPr>
          <p:nvPr>
            <p:ph type="sldNum" sz="quarter" idx="12"/>
          </p:nvPr>
        </p:nvSpPr>
        <p:spPr/>
        <p:txBody>
          <a:bodyPr/>
          <a:lstStyle>
            <a:lvl1pPr>
              <a:defRPr/>
            </a:lvl1pPr>
          </a:lstStyle>
          <a:p>
            <a:pPr fontAlgn="base">
              <a:spcBef>
                <a:spcPct val="0"/>
              </a:spcBef>
              <a:spcAft>
                <a:spcPct val="0"/>
              </a:spcAft>
            </a:pPr>
            <a:fld id="{9C47DAD3-292A-48A8-94C7-B47DAD8A694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61482443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adržaj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65CD890E-E481-499C-BA91-87FAEA6719EB}"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54644315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p:cNvSpPr>
            <a:spLocks noGrp="1"/>
          </p:cNvSpPr>
          <p:nvPr>
            <p:ph type="title"/>
          </p:nvPr>
        </p:nvSpPr>
        <p:spPr>
          <a:xfrm>
            <a:off x="840318" y="457200"/>
            <a:ext cx="3932767" cy="1600200"/>
          </a:xfrm>
        </p:spPr>
        <p:txBody>
          <a:bodyPr/>
          <a:lstStyle>
            <a:lvl1pPr>
              <a:defRPr sz="3200"/>
            </a:lvl1pPr>
          </a:lstStyle>
          <a:p>
            <a:r>
              <a:rPr lang="sr-Latn-RS" smtClean="0"/>
              <a:t>Kliknite i uredite naslov mastera</a:t>
            </a:r>
            <a:endParaRPr lang="sr-Latn-RS"/>
          </a:p>
        </p:txBody>
      </p:sp>
      <p:sp>
        <p:nvSpPr>
          <p:cNvPr id="3" name="Čuvar mesta za slik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Čuvar mesta za teks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smtClean="0"/>
              <a:t>Uredi stil teksta mastera</a:t>
            </a:r>
          </a:p>
        </p:txBody>
      </p:sp>
      <p:sp>
        <p:nvSpPr>
          <p:cNvPr id="5" name="Čuvar mesta za datum 4"/>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podnožje 5"/>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7" name="Čuvar mesta za broj slajda 6"/>
          <p:cNvSpPr>
            <a:spLocks noGrp="1"/>
          </p:cNvSpPr>
          <p:nvPr>
            <p:ph type="sldNum" sz="quarter" idx="12"/>
          </p:nvPr>
        </p:nvSpPr>
        <p:spPr/>
        <p:txBody>
          <a:bodyPr/>
          <a:lstStyle>
            <a:lvl1pPr>
              <a:defRPr/>
            </a:lvl1pPr>
          </a:lstStyle>
          <a:p>
            <a:pPr fontAlgn="base">
              <a:spcBef>
                <a:spcPct val="0"/>
              </a:spcBef>
              <a:spcAft>
                <a:spcPct val="0"/>
              </a:spcAft>
            </a:pPr>
            <a:fld id="{EB3B1539-8FB3-4A9C-A5B5-ABFD14DCBC50}"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0194897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smtClean="0"/>
              <a:t>Kliknite i uredite naslov mastera</a:t>
            </a:r>
            <a:endParaRPr lang="sr-Latn-RS"/>
          </a:p>
        </p:txBody>
      </p:sp>
      <p:sp>
        <p:nvSpPr>
          <p:cNvPr id="3" name="Čuvar mesta za vertikalni tekst 2"/>
          <p:cNvSpPr>
            <a:spLocks noGrp="1"/>
          </p:cNvSpPr>
          <p:nvPr>
            <p:ph type="body" orient="vert" idx="1"/>
          </p:nvPr>
        </p:nvSpPr>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E5B641A6-9057-445E-83E6-CE3AFEE50E7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25022531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p:cNvSpPr>
            <a:spLocks noGrp="1"/>
          </p:cNvSpPr>
          <p:nvPr>
            <p:ph type="title" orient="vert"/>
          </p:nvPr>
        </p:nvSpPr>
        <p:spPr>
          <a:xfrm>
            <a:off x="8940800" y="762001"/>
            <a:ext cx="2641600" cy="5324475"/>
          </a:xfrm>
        </p:spPr>
        <p:txBody>
          <a:bodyPr vert="eaVert"/>
          <a:lstStyle/>
          <a:p>
            <a:r>
              <a:rPr lang="sr-Latn-RS" smtClean="0"/>
              <a:t>Kliknite i uredite naslov mastera</a:t>
            </a:r>
            <a:endParaRPr lang="sr-Latn-RS"/>
          </a:p>
        </p:txBody>
      </p:sp>
      <p:sp>
        <p:nvSpPr>
          <p:cNvPr id="3" name="Čuvar mesta za vertikalni tekst 2"/>
          <p:cNvSpPr>
            <a:spLocks noGrp="1"/>
          </p:cNvSpPr>
          <p:nvPr>
            <p:ph type="body" orient="vert" idx="1"/>
          </p:nvPr>
        </p:nvSpPr>
        <p:spPr>
          <a:xfrm>
            <a:off x="1016000" y="762001"/>
            <a:ext cx="7721600" cy="5324475"/>
          </a:xfrm>
        </p:spPr>
        <p:txBody>
          <a:bodyPr vert="eaVert"/>
          <a:lstStyle/>
          <a:p>
            <a:pPr lvl="0"/>
            <a:r>
              <a:rPr lang="sr-Latn-RS" smtClean="0"/>
              <a:t>Uredi stil teksta mastera</a:t>
            </a:r>
          </a:p>
          <a:p>
            <a:pPr lvl="1"/>
            <a:r>
              <a:rPr lang="sr-Latn-RS" smtClean="0"/>
              <a:t>Drugi nivo</a:t>
            </a:r>
          </a:p>
          <a:p>
            <a:pPr lvl="2"/>
            <a:r>
              <a:rPr lang="sr-Latn-RS" smtClean="0"/>
              <a:t>Treći nivo</a:t>
            </a:r>
          </a:p>
          <a:p>
            <a:pPr lvl="3"/>
            <a:r>
              <a:rPr lang="sr-Latn-RS" smtClean="0"/>
              <a:t>Četvrti nivo</a:t>
            </a:r>
          </a:p>
          <a:p>
            <a:pPr lvl="4"/>
            <a:r>
              <a:rPr lang="sr-Latn-RS" smtClean="0"/>
              <a:t>Peti nivo</a:t>
            </a:r>
            <a:endParaRPr lang="sr-Latn-RS"/>
          </a:p>
        </p:txBody>
      </p:sp>
      <p:sp>
        <p:nvSpPr>
          <p:cNvPr id="4" name="Čuvar mesta za datum 3"/>
          <p:cNvSpPr>
            <a:spLocks noGrp="1"/>
          </p:cNvSpPr>
          <p:nvPr>
            <p:ph type="dt" sz="half" idx="10"/>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5" name="Čuvar mesta za podnožje 4"/>
          <p:cNvSpPr>
            <a:spLocks noGrp="1"/>
          </p:cNvSpPr>
          <p:nvPr>
            <p:ph type="ftr" sz="quarter" idx="11"/>
          </p:nvPr>
        </p:nvSpPr>
        <p:spPr/>
        <p:txBody>
          <a:bodyPr/>
          <a:lstStyle>
            <a:lvl1pPr>
              <a:defRPr/>
            </a:lvl1pPr>
          </a:lstStyle>
          <a:p>
            <a:pPr fontAlgn="base">
              <a:spcBef>
                <a:spcPct val="0"/>
              </a:spcBef>
              <a:spcAft>
                <a:spcPct val="0"/>
              </a:spcAft>
            </a:pPr>
            <a:endParaRPr lang="sr-Latn-CS" altLang="sr-Latn-RS">
              <a:solidFill>
                <a:srgbClr val="003366"/>
              </a:solidFill>
            </a:endParaRPr>
          </a:p>
        </p:txBody>
      </p:sp>
      <p:sp>
        <p:nvSpPr>
          <p:cNvPr id="6" name="Čuvar mesta za broj slajda 5"/>
          <p:cNvSpPr>
            <a:spLocks noGrp="1"/>
          </p:cNvSpPr>
          <p:nvPr>
            <p:ph type="sldNum" sz="quarter" idx="12"/>
          </p:nvPr>
        </p:nvSpPr>
        <p:spPr/>
        <p:txBody>
          <a:bodyPr/>
          <a:lstStyle>
            <a:lvl1pPr>
              <a:defRPr/>
            </a:lvl1pPr>
          </a:lstStyle>
          <a:p>
            <a:pPr fontAlgn="base">
              <a:spcBef>
                <a:spcPct val="0"/>
              </a:spcBef>
              <a:spcAft>
                <a:spcPct val="0"/>
              </a:spcAft>
            </a:pPr>
            <a:fld id="{893C7C9E-10ED-49CC-B05B-0C51BCD9E319}"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58544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17.xml"/><Relationship Id="rId3" Type="http://schemas.openxmlformats.org/officeDocument/2006/relationships/slideLayout" Target="../slideLayouts/slideLayout212.xml"/><Relationship Id="rId7" Type="http://schemas.openxmlformats.org/officeDocument/2006/relationships/slideLayout" Target="../slideLayouts/slideLayout216.xml"/><Relationship Id="rId12" Type="http://schemas.openxmlformats.org/officeDocument/2006/relationships/theme" Target="../theme/theme20.xml"/><Relationship Id="rId2" Type="http://schemas.openxmlformats.org/officeDocument/2006/relationships/slideLayout" Target="../slideLayouts/slideLayout211.xml"/><Relationship Id="rId1" Type="http://schemas.openxmlformats.org/officeDocument/2006/relationships/slideLayout" Target="../slideLayouts/slideLayout210.xml"/><Relationship Id="rId6" Type="http://schemas.openxmlformats.org/officeDocument/2006/relationships/slideLayout" Target="../slideLayouts/slideLayout215.xml"/><Relationship Id="rId11" Type="http://schemas.openxmlformats.org/officeDocument/2006/relationships/slideLayout" Target="../slideLayouts/slideLayout220.xml"/><Relationship Id="rId5" Type="http://schemas.openxmlformats.org/officeDocument/2006/relationships/slideLayout" Target="../slideLayouts/slideLayout214.xml"/><Relationship Id="rId10" Type="http://schemas.openxmlformats.org/officeDocument/2006/relationships/slideLayout" Target="../slideLayouts/slideLayout219.xml"/><Relationship Id="rId4" Type="http://schemas.openxmlformats.org/officeDocument/2006/relationships/slideLayout" Target="../slideLayouts/slideLayout213.xml"/><Relationship Id="rId9" Type="http://schemas.openxmlformats.org/officeDocument/2006/relationships/slideLayout" Target="../slideLayouts/slideLayout218.xml"/></Relationships>
</file>

<file path=ppt/slideMasters/_rels/slideMaster21.xml.rels><?xml version="1.0" encoding="UTF-8" standalone="yes"?>
<Relationships xmlns="http://schemas.openxmlformats.org/package/2006/relationships"><Relationship Id="rId8" Type="http://schemas.openxmlformats.org/officeDocument/2006/relationships/slideLayout" Target="../slideLayouts/slideLayout228.xml"/><Relationship Id="rId3" Type="http://schemas.openxmlformats.org/officeDocument/2006/relationships/slideLayout" Target="../slideLayouts/slideLayout223.xml"/><Relationship Id="rId7" Type="http://schemas.openxmlformats.org/officeDocument/2006/relationships/slideLayout" Target="../slideLayouts/slideLayout227.xml"/><Relationship Id="rId12" Type="http://schemas.openxmlformats.org/officeDocument/2006/relationships/theme" Target="../theme/theme21.xml"/><Relationship Id="rId2" Type="http://schemas.openxmlformats.org/officeDocument/2006/relationships/slideLayout" Target="../slideLayouts/slideLayout222.xml"/><Relationship Id="rId1" Type="http://schemas.openxmlformats.org/officeDocument/2006/relationships/slideLayout" Target="../slideLayouts/slideLayout221.xml"/><Relationship Id="rId6" Type="http://schemas.openxmlformats.org/officeDocument/2006/relationships/slideLayout" Target="../slideLayouts/slideLayout226.xml"/><Relationship Id="rId11" Type="http://schemas.openxmlformats.org/officeDocument/2006/relationships/slideLayout" Target="../slideLayouts/slideLayout231.xml"/><Relationship Id="rId5" Type="http://schemas.openxmlformats.org/officeDocument/2006/relationships/slideLayout" Target="../slideLayouts/slideLayout225.xml"/><Relationship Id="rId10" Type="http://schemas.openxmlformats.org/officeDocument/2006/relationships/slideLayout" Target="../slideLayouts/slideLayout230.xml"/><Relationship Id="rId4" Type="http://schemas.openxmlformats.org/officeDocument/2006/relationships/slideLayout" Target="../slideLayouts/slideLayout224.xml"/><Relationship Id="rId9" Type="http://schemas.openxmlformats.org/officeDocument/2006/relationships/slideLayout" Target="../slideLayouts/slideLayout229.xml"/></Relationships>
</file>

<file path=ppt/slideMasters/_rels/slideMaster22.xml.rels><?xml version="1.0" encoding="UTF-8" standalone="yes"?>
<Relationships xmlns="http://schemas.openxmlformats.org/package/2006/relationships"><Relationship Id="rId8" Type="http://schemas.openxmlformats.org/officeDocument/2006/relationships/slideLayout" Target="../slideLayouts/slideLayout239.xml"/><Relationship Id="rId3" Type="http://schemas.openxmlformats.org/officeDocument/2006/relationships/slideLayout" Target="../slideLayouts/slideLayout234.xml"/><Relationship Id="rId7" Type="http://schemas.openxmlformats.org/officeDocument/2006/relationships/slideLayout" Target="../slideLayouts/slideLayout238.xml"/><Relationship Id="rId12" Type="http://schemas.openxmlformats.org/officeDocument/2006/relationships/theme" Target="../theme/theme22.xml"/><Relationship Id="rId2" Type="http://schemas.openxmlformats.org/officeDocument/2006/relationships/slideLayout" Target="../slideLayouts/slideLayout233.xml"/><Relationship Id="rId1" Type="http://schemas.openxmlformats.org/officeDocument/2006/relationships/slideLayout" Target="../slideLayouts/slideLayout232.xml"/><Relationship Id="rId6" Type="http://schemas.openxmlformats.org/officeDocument/2006/relationships/slideLayout" Target="../slideLayouts/slideLayout237.xml"/><Relationship Id="rId11" Type="http://schemas.openxmlformats.org/officeDocument/2006/relationships/slideLayout" Target="../slideLayouts/slideLayout242.xml"/><Relationship Id="rId5" Type="http://schemas.openxmlformats.org/officeDocument/2006/relationships/slideLayout" Target="../slideLayouts/slideLayout236.xml"/><Relationship Id="rId10" Type="http://schemas.openxmlformats.org/officeDocument/2006/relationships/slideLayout" Target="../slideLayouts/slideLayout241.xml"/><Relationship Id="rId4" Type="http://schemas.openxmlformats.org/officeDocument/2006/relationships/slideLayout" Target="../slideLayouts/slideLayout235.xml"/><Relationship Id="rId9" Type="http://schemas.openxmlformats.org/officeDocument/2006/relationships/slideLayout" Target="../slideLayouts/slideLayout240.xml"/></Relationships>
</file>

<file path=ppt/slideMasters/_rels/slideMaster23.xml.rels><?xml version="1.0" encoding="UTF-8" standalone="yes"?>
<Relationships xmlns="http://schemas.openxmlformats.org/package/2006/relationships"><Relationship Id="rId8" Type="http://schemas.openxmlformats.org/officeDocument/2006/relationships/slideLayout" Target="../slideLayouts/slideLayout250.xml"/><Relationship Id="rId3" Type="http://schemas.openxmlformats.org/officeDocument/2006/relationships/slideLayout" Target="../slideLayouts/slideLayout245.xml"/><Relationship Id="rId7" Type="http://schemas.openxmlformats.org/officeDocument/2006/relationships/slideLayout" Target="../slideLayouts/slideLayout249.xml"/><Relationship Id="rId12" Type="http://schemas.openxmlformats.org/officeDocument/2006/relationships/theme" Target="../theme/theme23.xml"/><Relationship Id="rId2" Type="http://schemas.openxmlformats.org/officeDocument/2006/relationships/slideLayout" Target="../slideLayouts/slideLayout244.xml"/><Relationship Id="rId1" Type="http://schemas.openxmlformats.org/officeDocument/2006/relationships/slideLayout" Target="../slideLayouts/slideLayout243.xml"/><Relationship Id="rId6" Type="http://schemas.openxmlformats.org/officeDocument/2006/relationships/slideLayout" Target="../slideLayouts/slideLayout248.xml"/><Relationship Id="rId11" Type="http://schemas.openxmlformats.org/officeDocument/2006/relationships/slideLayout" Target="../slideLayouts/slideLayout253.xml"/><Relationship Id="rId5" Type="http://schemas.openxmlformats.org/officeDocument/2006/relationships/slideLayout" Target="../slideLayouts/slideLayout247.xml"/><Relationship Id="rId10" Type="http://schemas.openxmlformats.org/officeDocument/2006/relationships/slideLayout" Target="../slideLayouts/slideLayout252.xml"/><Relationship Id="rId4" Type="http://schemas.openxmlformats.org/officeDocument/2006/relationships/slideLayout" Target="../slideLayouts/slideLayout246.xml"/><Relationship Id="rId9" Type="http://schemas.openxmlformats.org/officeDocument/2006/relationships/slideLayout" Target="../slideLayouts/slideLayout25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389385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00774688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09688726"/>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8562175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072268281"/>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17058683"/>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44381107"/>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093564638"/>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131708972"/>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030472855"/>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066076881"/>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6958565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812692561"/>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496860865"/>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02981448"/>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631379440"/>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1733542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95611144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73711110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224650335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383270637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78779914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0"/>
            <a:ext cx="10160000" cy="6858000"/>
            <a:chOff x="0" y="0"/>
            <a:chExt cx="4800" cy="4320"/>
          </a:xfrm>
        </p:grpSpPr>
        <p:grpSp>
          <p:nvGrpSpPr>
            <p:cNvPr id="33795" name="Group 3"/>
            <p:cNvGrpSpPr>
              <a:grpSpLocks/>
            </p:cNvGrpSpPr>
            <p:nvPr userDrawn="1"/>
          </p:nvGrpSpPr>
          <p:grpSpPr bwMode="auto">
            <a:xfrm>
              <a:off x="0" y="0"/>
              <a:ext cx="2016" cy="4320"/>
              <a:chOff x="0" y="0"/>
              <a:chExt cx="2016" cy="4320"/>
            </a:xfrm>
          </p:grpSpPr>
          <p:sp>
            <p:nvSpPr>
              <p:cNvPr id="3379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79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nvGrpSpPr>
            <p:cNvPr id="33798" name="Group 6"/>
            <p:cNvGrpSpPr>
              <a:grpSpLocks/>
            </p:cNvGrpSpPr>
            <p:nvPr/>
          </p:nvGrpSpPr>
          <p:grpSpPr bwMode="auto">
            <a:xfrm>
              <a:off x="144" y="1248"/>
              <a:ext cx="4656" cy="201"/>
              <a:chOff x="144" y="1248"/>
              <a:chExt cx="4656" cy="201"/>
            </a:xfrm>
          </p:grpSpPr>
          <p:sp>
            <p:nvSpPr>
              <p:cNvPr id="33799"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sp>
            <p:nvSpPr>
              <p:cNvPr id="33800"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sr-Latn-RS" sz="1800" b="0" i="0" u="none" strike="noStrike" kern="1200" cap="none" spc="0" normalizeH="0" baseline="0" noProof="0" smtClean="0">
                  <a:ln>
                    <a:noFill/>
                  </a:ln>
                  <a:solidFill>
                    <a:srgbClr val="003366"/>
                  </a:solidFill>
                  <a:effectLst/>
                  <a:uLnTx/>
                  <a:uFillTx/>
                  <a:latin typeface="Arial" panose="020B0604020202020204" pitchFamily="34" charset="0"/>
                  <a:ea typeface="+mn-ea"/>
                  <a:cs typeface="+mn-cs"/>
                </a:endParaRPr>
              </a:p>
            </p:txBody>
          </p:sp>
        </p:grpSp>
      </p:grpSp>
      <p:sp>
        <p:nvSpPr>
          <p:cNvPr id="33801"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sr-Latn-CS" altLang="sr-Latn-RS" smtClean="0"/>
              <a:t>Click to edit Master title style</a:t>
            </a:r>
          </a:p>
        </p:txBody>
      </p:sp>
      <p:sp>
        <p:nvSpPr>
          <p:cNvPr id="33802" name="Rectangle 10"/>
          <p:cNvSpPr>
            <a:spLocks noGrp="1" noChangeArrowheads="1"/>
          </p:cNvSpPr>
          <p:nvPr>
            <p:ph type="body" idx="1"/>
          </p:nvPr>
        </p:nvSpPr>
        <p:spPr bwMode="auto">
          <a:xfrm>
            <a:off x="1117601" y="2362201"/>
            <a:ext cx="10257367"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r-Latn-CS" altLang="sr-Latn-RS" smtClean="0"/>
              <a:t>Click to edit Master text styles</a:t>
            </a:r>
          </a:p>
          <a:p>
            <a:pPr lvl="1"/>
            <a:r>
              <a:rPr lang="sr-Latn-CS" altLang="sr-Latn-RS" smtClean="0"/>
              <a:t>Second level</a:t>
            </a:r>
          </a:p>
          <a:p>
            <a:pPr lvl="2"/>
            <a:r>
              <a:rPr lang="sr-Latn-CS" altLang="sr-Latn-RS" smtClean="0"/>
              <a:t>Third level</a:t>
            </a:r>
          </a:p>
          <a:p>
            <a:pPr lvl="3"/>
            <a:r>
              <a:rPr lang="sr-Latn-CS" altLang="sr-Latn-RS" smtClean="0"/>
              <a:t>Fourth level</a:t>
            </a:r>
          </a:p>
          <a:p>
            <a:pPr lvl="4"/>
            <a:r>
              <a:rPr lang="sr-Latn-CS" altLang="sr-Latn-RS" smtClean="0"/>
              <a:t>Fifth level</a:t>
            </a:r>
          </a:p>
        </p:txBody>
      </p:sp>
      <p:sp>
        <p:nvSpPr>
          <p:cNvPr id="33803" name="Rectangle 11"/>
          <p:cNvSpPr>
            <a:spLocks noGrp="1" noChangeArrowheads="1"/>
          </p:cNvSpPr>
          <p:nvPr>
            <p:ph type="dt" sz="half" idx="2"/>
          </p:nvPr>
        </p:nvSpPr>
        <p:spPr bwMode="auto">
          <a:xfrm>
            <a:off x="3251201" y="6248401"/>
            <a:ext cx="284056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pPr>
            <a:endParaRPr lang="sr-Latn-CS" altLang="sr-Latn-RS">
              <a:solidFill>
                <a:srgbClr val="003366"/>
              </a:solidFill>
            </a:endParaRPr>
          </a:p>
        </p:txBody>
      </p:sp>
      <p:sp>
        <p:nvSpPr>
          <p:cNvPr id="33804" name="Rectangle 12"/>
          <p:cNvSpPr>
            <a:spLocks noGrp="1" noChangeArrowheads="1"/>
          </p:cNvSpPr>
          <p:nvPr>
            <p:ph type="ftr" sz="quarter" idx="3"/>
          </p:nvPr>
        </p:nvSpPr>
        <p:spPr bwMode="auto">
          <a:xfrm>
            <a:off x="7721600" y="6248401"/>
            <a:ext cx="3862917"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pPr>
            <a:endParaRPr lang="sr-Latn-CS" altLang="sr-Latn-RS">
              <a:solidFill>
                <a:srgbClr val="003366"/>
              </a:solidFill>
            </a:endParaRPr>
          </a:p>
        </p:txBody>
      </p:sp>
      <p:sp>
        <p:nvSpPr>
          <p:cNvPr id="33805" name="Rectangle 13"/>
          <p:cNvSpPr>
            <a:spLocks noGrp="1" noChangeArrowheads="1"/>
          </p:cNvSpPr>
          <p:nvPr>
            <p:ph type="sldNum" sz="quarter" idx="4"/>
          </p:nvPr>
        </p:nvSpPr>
        <p:spPr bwMode="auto">
          <a:xfrm>
            <a:off x="112184" y="6242050"/>
            <a:ext cx="78316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fontAlgn="base">
              <a:spcBef>
                <a:spcPct val="0"/>
              </a:spcBef>
              <a:spcAft>
                <a:spcPct val="0"/>
              </a:spcAft>
            </a:pPr>
            <a:fld id="{10D43AEE-DCE0-4DDA-9769-8DE92A897765}" type="slidenum">
              <a:rPr lang="sr-Latn-CS" altLang="sr-Latn-RS" smtClean="0">
                <a:solidFill>
                  <a:srgbClr val="FFFFFF"/>
                </a:solidFill>
              </a:rPr>
              <a:pPr fontAlgn="base">
                <a:spcBef>
                  <a:spcPct val="0"/>
                </a:spcBef>
                <a:spcAft>
                  <a:spcPct val="0"/>
                </a:spcAft>
              </a:pPr>
              <a:t>‹#›</a:t>
            </a:fld>
            <a:endParaRPr lang="sr-Latn-CS" altLang="sr-Latn-RS">
              <a:solidFill>
                <a:srgbClr val="FFFFFF"/>
              </a:solidFill>
            </a:endParaRPr>
          </a:p>
        </p:txBody>
      </p:sp>
    </p:spTree>
    <p:extLst>
      <p:ext uri="{BB962C8B-B14F-4D97-AF65-F5344CB8AC3E}">
        <p14:creationId xmlns:p14="http://schemas.microsoft.com/office/powerpoint/2010/main" val="115194636"/>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rtl="0" fontAlgn="base">
        <a:lnSpc>
          <a:spcPct val="90000"/>
        </a:lnSpc>
        <a:spcBef>
          <a:spcPct val="0"/>
        </a:spcBef>
        <a:spcAft>
          <a:spcPct val="0"/>
        </a:spcAft>
        <a:defRPr sz="3600" b="1" kern="1200">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panose="020B0604020202020204" pitchFamily="34" charset="0"/>
        </a:defRPr>
      </a:lvl2pPr>
      <a:lvl3pPr algn="l" rtl="0" fontAlgn="base">
        <a:lnSpc>
          <a:spcPct val="90000"/>
        </a:lnSpc>
        <a:spcBef>
          <a:spcPct val="0"/>
        </a:spcBef>
        <a:spcAft>
          <a:spcPct val="0"/>
        </a:spcAft>
        <a:defRPr sz="3600" b="1">
          <a:solidFill>
            <a:schemeClr val="tx2"/>
          </a:solidFill>
          <a:latin typeface="Arial" panose="020B0604020202020204" pitchFamily="34" charset="0"/>
        </a:defRPr>
      </a:lvl3pPr>
      <a:lvl4pPr algn="l" rtl="0" fontAlgn="base">
        <a:lnSpc>
          <a:spcPct val="90000"/>
        </a:lnSpc>
        <a:spcBef>
          <a:spcPct val="0"/>
        </a:spcBef>
        <a:spcAft>
          <a:spcPct val="0"/>
        </a:spcAft>
        <a:defRPr sz="3600" b="1">
          <a:solidFill>
            <a:schemeClr val="tx2"/>
          </a:solidFill>
          <a:latin typeface="Arial" panose="020B0604020202020204" pitchFamily="34" charset="0"/>
        </a:defRPr>
      </a:lvl4pPr>
      <a:lvl5pPr algn="l" rtl="0" fontAlgn="base">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1"/>
        </a:buClr>
        <a:buSzPct val="75000"/>
        <a:buFont typeface="Wingdings" panose="05000000000000000000" pitchFamily="2" charset="2"/>
        <a:buChar char="l"/>
        <a:defRPr sz="2800" kern="12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kern="1200">
          <a:solidFill>
            <a:schemeClr val="tx1"/>
          </a:solidFill>
          <a:latin typeface="+mn-lt"/>
          <a:ea typeface="+mn-ea"/>
          <a:cs typeface="+mn-cs"/>
        </a:defRPr>
      </a:lvl2pPr>
      <a:lvl3pPr marL="1143000" indent="-228600" algn="l" rtl="0" fontAlgn="base">
        <a:spcBef>
          <a:spcPct val="20000"/>
        </a:spcBef>
        <a:spcAft>
          <a:spcPct val="0"/>
        </a:spcAft>
        <a:buClr>
          <a:schemeClr val="tx1"/>
        </a:buClr>
        <a:buSzPct val="75000"/>
        <a:buFont typeface="Wingdings" panose="05000000000000000000" pitchFamily="2" charset="2"/>
        <a:buChar char="l"/>
        <a:defRPr sz="2000" kern="1200">
          <a:solidFill>
            <a:schemeClr val="tx1"/>
          </a:solidFill>
          <a:latin typeface="+mn-lt"/>
          <a:ea typeface="+mn-ea"/>
          <a:cs typeface="+mn-cs"/>
        </a:defRPr>
      </a:lvl3pPr>
      <a:lvl4pPr marL="1600200" indent="-228600" algn="l" rtl="0" fontAlgn="base">
        <a:spcBef>
          <a:spcPct val="20000"/>
        </a:spcBef>
        <a:spcAft>
          <a:spcPct val="0"/>
        </a:spcAft>
        <a:buClr>
          <a:schemeClr val="tx1"/>
        </a:buClr>
        <a:buSzPct val="80000"/>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1"/>
        </a:buClr>
        <a:buSzPct val="65000"/>
        <a:buFont typeface="Wingdings" panose="05000000000000000000" pitchFamily="2" charset="2"/>
        <a:buChar char="l"/>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2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9C692354-04AE-445D-872C-4F3FC3271F7B}" type="slidenum">
              <a:rPr lang="sr-Latn-CS" altLang="sr-Latn-RS">
                <a:solidFill>
                  <a:srgbClr val="FFFFFF"/>
                </a:solidFill>
                <a:latin typeface="Arial" panose="020B0604020202020204" pitchFamily="34" charset="0"/>
              </a:rPr>
              <a:pPr fontAlgn="base">
                <a:spcBef>
                  <a:spcPct val="0"/>
                </a:spcBef>
                <a:spcAft>
                  <a:spcPct val="0"/>
                </a:spcAft>
              </a:pPr>
              <a:t>1</a:t>
            </a:fld>
            <a:endParaRPr lang="sr-Latn-CS" altLang="sr-Latn-RS">
              <a:solidFill>
                <a:srgbClr val="FFFFFF"/>
              </a:solidFill>
              <a:latin typeface="Arial" panose="020B0604020202020204" pitchFamily="34" charset="0"/>
            </a:endParaRPr>
          </a:p>
        </p:txBody>
      </p:sp>
      <p:sp>
        <p:nvSpPr>
          <p:cNvPr id="3074" name="AutoShape 2"/>
          <p:cNvSpPr>
            <a:spLocks noGrp="1" noChangeArrowheads="1"/>
          </p:cNvSpPr>
          <p:nvPr>
            <p:ph type="title"/>
          </p:nvPr>
        </p:nvSpPr>
        <p:spPr/>
        <p:txBody>
          <a:bodyPr/>
          <a:lstStyle/>
          <a:p>
            <a:r>
              <a:rPr lang="sr-Latn-CS" altLang="sr-Latn-RS" dirty="0">
                <a:latin typeface="Times New Roman" panose="02020603050405020304" pitchFamily="18" charset="0"/>
              </a:rPr>
              <a:t>Promene porodičnog prava</a:t>
            </a:r>
          </a:p>
        </p:txBody>
      </p:sp>
      <p:sp>
        <p:nvSpPr>
          <p:cNvPr id="3075" name="Rectangle 3"/>
          <p:cNvSpPr>
            <a:spLocks noGrp="1" noChangeArrowheads="1"/>
          </p:cNvSpPr>
          <p:nvPr>
            <p:ph type="body" idx="1"/>
          </p:nvPr>
        </p:nvSpPr>
        <p:spPr/>
        <p:txBody>
          <a:bodyPr/>
          <a:lstStyle/>
          <a:p>
            <a:pPr marL="0" indent="0">
              <a:buNone/>
            </a:pPr>
            <a:r>
              <a:rPr lang="sr-Latn-RS" altLang="sr-Latn-RS" b="1" dirty="0" smtClean="0">
                <a:latin typeface="Times New Roman" panose="02020603050405020304" pitchFamily="18" charset="0"/>
              </a:rPr>
              <a:t>Sve promene porodičnog prava mogu se sagledati kroz tri osnovne karakteristike:</a:t>
            </a:r>
            <a:endParaRPr lang="sr-Cyrl-CS" altLang="sr-Latn-RS" b="1" dirty="0" smtClean="0">
              <a:latin typeface="Times New Roman" panose="02020603050405020304" pitchFamily="18" charset="0"/>
            </a:endParaRPr>
          </a:p>
          <a:p>
            <a:r>
              <a:rPr lang="sr-Cyrl-CS" altLang="sr-Latn-RS" b="1" dirty="0" err="1" smtClean="0">
                <a:latin typeface="Times New Roman" panose="02020603050405020304" pitchFamily="18" charset="0"/>
              </a:rPr>
              <a:t>Privatizacija</a:t>
            </a:r>
            <a:r>
              <a:rPr lang="sr-Cyrl-CS" altLang="sr-Latn-RS" b="1" dirty="0" smtClean="0">
                <a:latin typeface="Times New Roman" panose="02020603050405020304" pitchFamily="18" charset="0"/>
              </a:rPr>
              <a:t> </a:t>
            </a:r>
            <a:endParaRPr lang="sr-Latn-CS" altLang="sr-Latn-RS" b="1" dirty="0">
              <a:latin typeface="Times New Roman" panose="02020603050405020304" pitchFamily="18" charset="0"/>
            </a:endParaRPr>
          </a:p>
          <a:p>
            <a:r>
              <a:rPr lang="sr-Latn-CS" altLang="sr-Latn-RS" b="1" dirty="0">
                <a:latin typeface="Times New Roman" panose="02020603050405020304" pitchFamily="18" charset="0"/>
              </a:rPr>
              <a:t>I</a:t>
            </a:r>
            <a:r>
              <a:rPr lang="sr-Cyrl-CS" altLang="sr-Latn-RS" b="1" dirty="0" err="1">
                <a:latin typeface="Times New Roman" panose="02020603050405020304" pitchFamily="18" charset="0"/>
              </a:rPr>
              <a:t>ndividualizacij</a:t>
            </a:r>
            <a:r>
              <a:rPr lang="sr-Latn-CS" altLang="sr-Latn-RS" b="1" dirty="0">
                <a:latin typeface="Times New Roman" panose="02020603050405020304" pitchFamily="18" charset="0"/>
              </a:rPr>
              <a:t>a </a:t>
            </a:r>
          </a:p>
          <a:p>
            <a:r>
              <a:rPr lang="sl-SI" altLang="sr-Latn-RS" b="1" dirty="0" err="1">
                <a:latin typeface="Times New Roman" panose="02020603050405020304" pitchFamily="18" charset="0"/>
              </a:rPr>
              <a:t>Pluralizam</a:t>
            </a:r>
            <a:r>
              <a:rPr lang="sr-Latn-CS" altLang="sr-Latn-RS" dirty="0"/>
              <a:t> </a:t>
            </a:r>
          </a:p>
        </p:txBody>
      </p:sp>
    </p:spTree>
    <p:extLst>
      <p:ext uri="{BB962C8B-B14F-4D97-AF65-F5344CB8AC3E}">
        <p14:creationId xmlns:p14="http://schemas.microsoft.com/office/powerpoint/2010/main" val="676752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7D3DA566-7A74-443C-8C35-37ADD7039B59}" type="slidenum">
              <a:rPr lang="sr-Latn-CS" altLang="sr-Latn-RS">
                <a:solidFill>
                  <a:srgbClr val="FFFFFF"/>
                </a:solidFill>
                <a:latin typeface="Arial" panose="020B0604020202020204" pitchFamily="34" charset="0"/>
              </a:rPr>
              <a:pPr fontAlgn="base">
                <a:spcBef>
                  <a:spcPct val="0"/>
                </a:spcBef>
                <a:spcAft>
                  <a:spcPct val="0"/>
                </a:spcAft>
              </a:pPr>
              <a:t>10</a:t>
            </a:fld>
            <a:endParaRPr lang="sr-Latn-CS" altLang="sr-Latn-RS">
              <a:solidFill>
                <a:srgbClr val="FFFFFF"/>
              </a:solidFill>
              <a:latin typeface="Arial" panose="020B0604020202020204" pitchFamily="34" charset="0"/>
            </a:endParaRPr>
          </a:p>
        </p:txBody>
      </p:sp>
      <p:sp>
        <p:nvSpPr>
          <p:cNvPr id="12290" name="Rectangle 2"/>
          <p:cNvSpPr>
            <a:spLocks noGrp="1" noChangeArrowheads="1"/>
          </p:cNvSpPr>
          <p:nvPr>
            <p:ph type="title"/>
          </p:nvPr>
        </p:nvSpPr>
        <p:spPr/>
        <p:txBody>
          <a:bodyPr/>
          <a:lstStyle/>
          <a:p>
            <a:endParaRPr lang="sr-Latn-RS" altLang="sr-Latn-RS"/>
          </a:p>
        </p:txBody>
      </p:sp>
      <p:sp>
        <p:nvSpPr>
          <p:cNvPr id="12291" name="Rectangle 3"/>
          <p:cNvSpPr>
            <a:spLocks noGrp="1" noChangeArrowheads="1"/>
          </p:cNvSpPr>
          <p:nvPr>
            <p:ph type="body" idx="1"/>
          </p:nvPr>
        </p:nvSpPr>
        <p:spPr/>
        <p:txBody>
          <a:bodyPr/>
          <a:lstStyle/>
          <a:p>
            <a:r>
              <a:rPr lang="sr-Cyrl-CS" altLang="sr-Latn-RS" dirty="0" err="1"/>
              <a:t>Pravnom</a:t>
            </a:r>
            <a:r>
              <a:rPr lang="sr-Cyrl-CS" altLang="sr-Latn-RS" dirty="0"/>
              <a:t> </a:t>
            </a:r>
            <a:r>
              <a:rPr lang="sr-Cyrl-CS" altLang="sr-Latn-RS" dirty="0" err="1"/>
              <a:t>normom</a:t>
            </a:r>
            <a:r>
              <a:rPr lang="sr-Cyrl-CS" altLang="sr-Latn-RS" dirty="0"/>
              <a:t> </a:t>
            </a:r>
            <a:r>
              <a:rPr lang="sr-Cyrl-CS" altLang="sr-Latn-RS" dirty="0" err="1"/>
              <a:t>se</a:t>
            </a:r>
            <a:r>
              <a:rPr lang="sr-Cyrl-CS" altLang="sr-Latn-RS" dirty="0"/>
              <a:t> </a:t>
            </a:r>
            <a:r>
              <a:rPr lang="sr-Cyrl-CS" altLang="sr-Latn-RS" dirty="0" err="1"/>
              <a:t>supružnicima</a:t>
            </a:r>
            <a:r>
              <a:rPr lang="sr-Cyrl-CS" altLang="sr-Latn-RS" dirty="0"/>
              <a:t> </a:t>
            </a:r>
            <a:r>
              <a:rPr lang="sr-Cyrl-CS" altLang="sr-Latn-RS" dirty="0" err="1"/>
              <a:t>pruža</a:t>
            </a:r>
            <a:r>
              <a:rPr lang="sr-Cyrl-CS" altLang="sr-Latn-RS" dirty="0"/>
              <a:t> </a:t>
            </a:r>
            <a:r>
              <a:rPr lang="sr-Cyrl-CS" altLang="sr-Latn-RS" dirty="0" err="1"/>
              <a:t>mogućnost</a:t>
            </a:r>
            <a:r>
              <a:rPr lang="sr-Cyrl-CS" altLang="sr-Latn-RS" dirty="0"/>
              <a:t> </a:t>
            </a:r>
            <a:r>
              <a:rPr lang="sr-Cyrl-CS" altLang="sr-Latn-RS" dirty="0" err="1"/>
              <a:t>da</a:t>
            </a:r>
            <a:r>
              <a:rPr lang="sr-Cyrl-CS" altLang="sr-Latn-RS" dirty="0"/>
              <a:t> </a:t>
            </a:r>
            <a:r>
              <a:rPr lang="sr-Cyrl-CS" altLang="sr-Latn-RS" dirty="0" err="1"/>
              <a:t>svoje</a:t>
            </a:r>
            <a:r>
              <a:rPr lang="sr-Cyrl-CS" altLang="sr-Latn-RS" dirty="0"/>
              <a:t> </a:t>
            </a:r>
            <a:r>
              <a:rPr lang="sr-Cyrl-CS" altLang="sr-Latn-RS" dirty="0" err="1"/>
              <a:t>odnose</a:t>
            </a:r>
            <a:r>
              <a:rPr lang="sr-Cyrl-CS" altLang="sr-Latn-RS" dirty="0"/>
              <a:t> </a:t>
            </a:r>
            <a:r>
              <a:rPr lang="sr-Cyrl-CS" altLang="sr-Latn-RS" dirty="0" err="1"/>
              <a:t>urede</a:t>
            </a:r>
            <a:r>
              <a:rPr lang="sr-Cyrl-CS" altLang="sr-Latn-RS" dirty="0"/>
              <a:t> </a:t>
            </a:r>
            <a:r>
              <a:rPr lang="sr-Cyrl-CS" altLang="sr-Latn-RS" dirty="0" err="1" smtClean="0"/>
              <a:t>autonomno</a:t>
            </a:r>
            <a:r>
              <a:rPr lang="sr-Cyrl-CS" altLang="sr-Latn-RS" dirty="0"/>
              <a:t>. </a:t>
            </a:r>
            <a:r>
              <a:rPr lang="sr-Cyrl-CS" altLang="sr-Latn-RS" dirty="0" err="1"/>
              <a:t>Šta</a:t>
            </a:r>
            <a:r>
              <a:rPr lang="sr-Cyrl-CS" altLang="sr-Latn-RS" dirty="0"/>
              <a:t> </a:t>
            </a:r>
            <a:r>
              <a:rPr lang="sr-Cyrl-CS" altLang="sr-Latn-RS" dirty="0" err="1"/>
              <a:t>više</a:t>
            </a:r>
            <a:r>
              <a:rPr lang="sr-Cyrl-CS" altLang="sr-Latn-RS" dirty="0"/>
              <a:t>, </a:t>
            </a:r>
            <a:r>
              <a:rPr lang="sr-Cyrl-CS" altLang="sr-Latn-RS" dirty="0" err="1"/>
              <a:t>može</a:t>
            </a:r>
            <a:r>
              <a:rPr lang="sr-Cyrl-CS" altLang="sr-Latn-RS" dirty="0"/>
              <a:t> </a:t>
            </a:r>
            <a:r>
              <a:rPr lang="sr-Cyrl-CS" altLang="sr-Latn-RS" dirty="0" err="1"/>
              <a:t>se</a:t>
            </a:r>
            <a:r>
              <a:rPr lang="sr-Cyrl-CS" altLang="sr-Latn-RS" dirty="0"/>
              <a:t> </a:t>
            </a:r>
            <a:r>
              <a:rPr lang="sr-Cyrl-CS" altLang="sr-Latn-RS" dirty="0" err="1"/>
              <a:t>reći</a:t>
            </a:r>
            <a:r>
              <a:rPr lang="sr-Cyrl-CS" altLang="sr-Latn-RS" dirty="0"/>
              <a:t> </a:t>
            </a:r>
            <a:r>
              <a:rPr lang="sr-Cyrl-CS" altLang="sr-Latn-RS" dirty="0" err="1"/>
              <a:t>da</a:t>
            </a:r>
            <a:r>
              <a:rPr lang="sr-Cyrl-CS" altLang="sr-Latn-RS" dirty="0"/>
              <a:t> </a:t>
            </a:r>
            <a:r>
              <a:rPr lang="sr-Cyrl-CS" altLang="sr-Latn-RS" dirty="0" err="1"/>
              <a:t>je</a:t>
            </a:r>
            <a:r>
              <a:rPr lang="sr-Cyrl-CS" altLang="sr-Latn-RS" dirty="0"/>
              <a:t> </a:t>
            </a:r>
            <a:r>
              <a:rPr lang="sr-Cyrl-CS" altLang="sr-Latn-RS" dirty="0" err="1"/>
              <a:t>jedan</a:t>
            </a:r>
            <a:r>
              <a:rPr lang="sr-Cyrl-CS" altLang="sr-Latn-RS" dirty="0"/>
              <a:t> </a:t>
            </a:r>
            <a:r>
              <a:rPr lang="sr-Cyrl-CS" altLang="sr-Latn-RS" dirty="0" err="1"/>
              <a:t>od</a:t>
            </a:r>
            <a:r>
              <a:rPr lang="sr-Cyrl-CS" altLang="sr-Latn-RS" dirty="0"/>
              <a:t> </a:t>
            </a:r>
            <a:r>
              <a:rPr lang="sr-Cyrl-CS" altLang="sr-Latn-RS" dirty="0" err="1"/>
              <a:t>paradoksa</a:t>
            </a:r>
            <a:r>
              <a:rPr lang="sr-Cyrl-CS" altLang="sr-Latn-RS" dirty="0"/>
              <a:t> </a:t>
            </a:r>
            <a:r>
              <a:rPr lang="sr-Cyrl-CS" altLang="sr-Latn-RS" dirty="0" err="1"/>
              <a:t>porodičnog</a:t>
            </a:r>
            <a:r>
              <a:rPr lang="sr-Cyrl-CS" altLang="sr-Latn-RS" dirty="0"/>
              <a:t> </a:t>
            </a:r>
            <a:r>
              <a:rPr lang="sr-Cyrl-CS" altLang="sr-Latn-RS" dirty="0" err="1"/>
              <a:t>prava</a:t>
            </a:r>
            <a:r>
              <a:rPr lang="sr-Cyrl-CS" altLang="sr-Latn-RS" dirty="0"/>
              <a:t>, </a:t>
            </a:r>
            <a:r>
              <a:rPr lang="sr-Cyrl-CS" altLang="sr-Latn-RS" dirty="0" err="1"/>
              <a:t>za</a:t>
            </a:r>
            <a:r>
              <a:rPr lang="sr-Cyrl-CS" altLang="sr-Latn-RS" dirty="0"/>
              <a:t> </a:t>
            </a:r>
            <a:r>
              <a:rPr lang="sr-Cyrl-CS" altLang="sr-Latn-RS" dirty="0" err="1"/>
              <a:t>koje</a:t>
            </a:r>
            <a:r>
              <a:rPr lang="sr-Cyrl-CS" altLang="sr-Latn-RS" dirty="0"/>
              <a:t> </a:t>
            </a:r>
            <a:r>
              <a:rPr lang="sr-Cyrl-CS" altLang="sr-Latn-RS" dirty="0" err="1"/>
              <a:t>se</a:t>
            </a:r>
            <a:r>
              <a:rPr lang="sr-Cyrl-CS" altLang="sr-Latn-RS" dirty="0"/>
              <a:t> </a:t>
            </a:r>
            <a:r>
              <a:rPr lang="sr-Cyrl-CS" altLang="sr-Latn-RS" dirty="0" err="1"/>
              <a:t>obično</a:t>
            </a:r>
            <a:r>
              <a:rPr lang="sr-Cyrl-CS" altLang="sr-Latn-RS" dirty="0"/>
              <a:t> </a:t>
            </a:r>
            <a:r>
              <a:rPr lang="sr-Cyrl-CS" altLang="sr-Latn-RS" dirty="0" err="1"/>
              <a:t>smatra</a:t>
            </a:r>
            <a:r>
              <a:rPr lang="sr-Cyrl-CS" altLang="sr-Latn-RS" dirty="0"/>
              <a:t> </a:t>
            </a:r>
            <a:r>
              <a:rPr lang="sr-Cyrl-CS" altLang="sr-Latn-RS" dirty="0" err="1"/>
              <a:t>da</a:t>
            </a:r>
            <a:r>
              <a:rPr lang="sr-Cyrl-CS" altLang="sr-Latn-RS" dirty="0"/>
              <a:t> </a:t>
            </a:r>
            <a:r>
              <a:rPr lang="sr-Cyrl-CS" altLang="sr-Latn-RS" dirty="0" err="1"/>
              <a:t>ima</a:t>
            </a:r>
            <a:r>
              <a:rPr lang="sr-Cyrl-CS" altLang="sr-Latn-RS" dirty="0"/>
              <a:t> </a:t>
            </a:r>
            <a:r>
              <a:rPr lang="sr-Cyrl-CS" altLang="sr-Latn-RS" dirty="0" err="1"/>
              <a:t>više</a:t>
            </a:r>
            <a:r>
              <a:rPr lang="sr-Cyrl-CS" altLang="sr-Latn-RS" dirty="0"/>
              <a:t> </a:t>
            </a:r>
            <a:r>
              <a:rPr lang="sr-Cyrl-CS" altLang="sr-Latn-RS" dirty="0" err="1"/>
              <a:t>imperativnih</a:t>
            </a:r>
            <a:r>
              <a:rPr lang="sr-Cyrl-CS" altLang="sr-Latn-RS" dirty="0"/>
              <a:t> </a:t>
            </a:r>
            <a:r>
              <a:rPr lang="sr-Cyrl-CS" altLang="sr-Latn-RS" dirty="0" err="1"/>
              <a:t>normi</a:t>
            </a:r>
            <a:r>
              <a:rPr lang="sr-Cyrl-CS" altLang="sr-Latn-RS" dirty="0"/>
              <a:t> u </a:t>
            </a:r>
            <a:r>
              <a:rPr lang="sr-Cyrl-CS" altLang="sr-Latn-RS" dirty="0" err="1"/>
              <a:t>odnosu</a:t>
            </a:r>
            <a:r>
              <a:rPr lang="sr-Cyrl-CS" altLang="sr-Latn-RS" dirty="0"/>
              <a:t> </a:t>
            </a:r>
            <a:r>
              <a:rPr lang="sr-Cyrl-CS" altLang="sr-Latn-RS" dirty="0" err="1"/>
              <a:t>na</a:t>
            </a:r>
            <a:r>
              <a:rPr lang="sr-Cyrl-CS" altLang="sr-Latn-RS" dirty="0"/>
              <a:t> </a:t>
            </a:r>
            <a:r>
              <a:rPr lang="sr-Cyrl-CS" altLang="sr-Latn-RS" dirty="0" err="1"/>
              <a:t>građansko</a:t>
            </a:r>
            <a:r>
              <a:rPr lang="sr-Cyrl-CS" altLang="sr-Latn-RS" dirty="0"/>
              <a:t> </a:t>
            </a:r>
            <a:r>
              <a:rPr lang="sr-Cyrl-CS" altLang="sr-Latn-RS" dirty="0" err="1"/>
              <a:t>pravo</a:t>
            </a:r>
            <a:r>
              <a:rPr lang="sr-Cyrl-CS" altLang="sr-Latn-RS" dirty="0"/>
              <a:t>, </a:t>
            </a:r>
            <a:r>
              <a:rPr lang="sr-Cyrl-CS" altLang="sr-Latn-RS" dirty="0" err="1"/>
              <a:t>to</a:t>
            </a:r>
            <a:r>
              <a:rPr lang="sr-Cyrl-CS" altLang="sr-Latn-RS" dirty="0"/>
              <a:t> </a:t>
            </a:r>
            <a:r>
              <a:rPr lang="sr-Cyrl-CS" altLang="sr-Latn-RS" dirty="0" err="1"/>
              <a:t>što</a:t>
            </a:r>
            <a:r>
              <a:rPr lang="sr-Cyrl-CS" altLang="sr-Latn-RS" dirty="0"/>
              <a:t> </a:t>
            </a:r>
            <a:r>
              <a:rPr lang="sr-Cyrl-CS" altLang="sr-Latn-RS" dirty="0" err="1"/>
              <a:t>je</a:t>
            </a:r>
            <a:r>
              <a:rPr lang="sr-Cyrl-CS" altLang="sr-Latn-RS" dirty="0"/>
              <a:t> u </a:t>
            </a:r>
            <a:r>
              <a:rPr lang="sr-Cyrl-CS" altLang="sr-Latn-RS" dirty="0" err="1"/>
              <a:t>nekim</a:t>
            </a:r>
            <a:r>
              <a:rPr lang="sr-Cyrl-CS" altLang="sr-Latn-RS" dirty="0"/>
              <a:t> </a:t>
            </a:r>
            <a:r>
              <a:rPr lang="sr-Cyrl-CS" altLang="sr-Latn-RS" dirty="0" err="1"/>
              <a:t>slučajevima</a:t>
            </a:r>
            <a:r>
              <a:rPr lang="sr-Cyrl-CS" altLang="sr-Latn-RS" dirty="0"/>
              <a:t> </a:t>
            </a:r>
            <a:r>
              <a:rPr lang="sr-Cyrl-CS" altLang="sr-Latn-RS" dirty="0" err="1"/>
              <a:t>autonomija</a:t>
            </a:r>
            <a:r>
              <a:rPr lang="sr-Cyrl-CS" altLang="sr-Latn-RS" dirty="0"/>
              <a:t> </a:t>
            </a:r>
            <a:r>
              <a:rPr lang="sr-Cyrl-CS" altLang="sr-Latn-RS" dirty="0" err="1"/>
              <a:t>volje</a:t>
            </a:r>
            <a:r>
              <a:rPr lang="sr-Cyrl-CS" altLang="sr-Latn-RS" dirty="0"/>
              <a:t> </a:t>
            </a:r>
            <a:r>
              <a:rPr lang="sr-Cyrl-CS" altLang="sr-Latn-RS" dirty="0" err="1"/>
              <a:t>znatno</a:t>
            </a:r>
            <a:r>
              <a:rPr lang="sr-Cyrl-CS" altLang="sr-Latn-RS" dirty="0"/>
              <a:t> </a:t>
            </a:r>
            <a:r>
              <a:rPr lang="sr-Cyrl-CS" altLang="sr-Latn-RS" dirty="0" err="1"/>
              <a:t>veća</a:t>
            </a:r>
            <a:r>
              <a:rPr lang="sr-Cyrl-CS" altLang="sr-Latn-RS" dirty="0"/>
              <a:t> </a:t>
            </a:r>
            <a:r>
              <a:rPr lang="sr-Cyrl-CS" altLang="sr-Latn-RS" dirty="0" err="1"/>
              <a:t>nego</a:t>
            </a:r>
            <a:r>
              <a:rPr lang="sr-Cyrl-CS" altLang="sr-Latn-RS" dirty="0"/>
              <a:t> u </a:t>
            </a:r>
            <a:r>
              <a:rPr lang="sr-Cyrl-CS" altLang="sr-Latn-RS" dirty="0" err="1"/>
              <a:t>građanskom</a:t>
            </a:r>
            <a:r>
              <a:rPr lang="sr-Cyrl-CS" altLang="sr-Latn-RS" dirty="0"/>
              <a:t> </a:t>
            </a:r>
            <a:r>
              <a:rPr lang="sr-Cyrl-CS" altLang="sr-Latn-RS" dirty="0" err="1"/>
              <a:t>pravu</a:t>
            </a:r>
            <a:r>
              <a:rPr lang="sr-Latn-CS" altLang="sr-Latn-RS" dirty="0"/>
              <a:t> </a:t>
            </a:r>
          </a:p>
        </p:txBody>
      </p:sp>
    </p:spTree>
    <p:extLst>
      <p:ext uri="{BB962C8B-B14F-4D97-AF65-F5344CB8AC3E}">
        <p14:creationId xmlns:p14="http://schemas.microsoft.com/office/powerpoint/2010/main" val="482654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D21B154B-6AB2-4BB7-8205-698BE3CBAB33}" type="slidenum">
              <a:rPr lang="sr-Latn-CS" altLang="sr-Latn-RS">
                <a:solidFill>
                  <a:srgbClr val="FFFFFF"/>
                </a:solidFill>
                <a:latin typeface="Arial" panose="020B0604020202020204" pitchFamily="34" charset="0"/>
              </a:rPr>
              <a:pPr fontAlgn="base">
                <a:spcBef>
                  <a:spcPct val="0"/>
                </a:spcBef>
                <a:spcAft>
                  <a:spcPct val="0"/>
                </a:spcAft>
              </a:pPr>
              <a:t>11</a:t>
            </a:fld>
            <a:endParaRPr lang="sr-Latn-CS" altLang="sr-Latn-RS">
              <a:solidFill>
                <a:srgbClr val="FFFFFF"/>
              </a:solidFill>
              <a:latin typeface="Arial" panose="020B0604020202020204" pitchFamily="34" charset="0"/>
            </a:endParaRPr>
          </a:p>
        </p:txBody>
      </p:sp>
      <p:sp>
        <p:nvSpPr>
          <p:cNvPr id="14338" name="AutoShape 2"/>
          <p:cNvSpPr>
            <a:spLocks noGrp="1" noChangeArrowheads="1"/>
          </p:cNvSpPr>
          <p:nvPr>
            <p:ph type="title"/>
          </p:nvPr>
        </p:nvSpPr>
        <p:spPr/>
        <p:txBody>
          <a:bodyPr/>
          <a:lstStyle/>
          <a:p>
            <a:r>
              <a:rPr lang="sr-Latn-CS" altLang="sr-Latn-RS" sz="2800" b="0" i="1">
                <a:latin typeface="Times New Roman" panose="02020603050405020304" pitchFamily="18" charset="0"/>
              </a:rPr>
              <a:t>J</a:t>
            </a:r>
            <a:r>
              <a:rPr lang="sr-Cyrl-CS" altLang="sr-Latn-RS" sz="2800" b="0" i="1">
                <a:latin typeface="Times New Roman" panose="02020603050405020304" pitchFamily="18" charset="0"/>
              </a:rPr>
              <a:t>avni poredak porodičnog prava</a:t>
            </a:r>
            <a:endParaRPr lang="sr-Latn-CS" altLang="sr-Latn-RS" sz="2800" b="0" i="1">
              <a:latin typeface="Times New Roman" panose="02020603050405020304" pitchFamily="18" charset="0"/>
            </a:endParaRPr>
          </a:p>
        </p:txBody>
      </p:sp>
      <p:sp>
        <p:nvSpPr>
          <p:cNvPr id="14339" name="Rectangle 3"/>
          <p:cNvSpPr>
            <a:spLocks noGrp="1" noChangeArrowheads="1"/>
          </p:cNvSpPr>
          <p:nvPr>
            <p:ph type="body" idx="1"/>
          </p:nvPr>
        </p:nvSpPr>
        <p:spPr/>
        <p:txBody>
          <a:bodyPr/>
          <a:lstStyle/>
          <a:p>
            <a:r>
              <a:rPr lang="sr-Latn-CS" altLang="sr-Latn-RS"/>
              <a:t>J</a:t>
            </a:r>
            <a:r>
              <a:rPr lang="sr-Cyrl-CS" altLang="sr-Latn-RS"/>
              <a:t>ačanje značaja individualne volje u porodičnom pravu ne znači neizostavno slabljenje onog što bi se moglo nazvati javni poredak porodičnog prava. Ovo najčešće znači samo uzmicanje imperativnih normi koje se ne mogu izjednačiti sa javnim poretkom</a:t>
            </a:r>
            <a:r>
              <a:rPr lang="sr-Latn-CS" altLang="sr-Latn-RS"/>
              <a:t>. </a:t>
            </a:r>
          </a:p>
        </p:txBody>
      </p:sp>
    </p:spTree>
    <p:extLst>
      <p:ext uri="{BB962C8B-B14F-4D97-AF65-F5344CB8AC3E}">
        <p14:creationId xmlns:p14="http://schemas.microsoft.com/office/powerpoint/2010/main" val="659519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3C7F380F-B847-4995-A2C3-F240C857BE9A}" type="slidenum">
              <a:rPr lang="sr-Latn-CS" altLang="sr-Latn-RS">
                <a:solidFill>
                  <a:srgbClr val="FFFFFF"/>
                </a:solidFill>
                <a:latin typeface="Arial" panose="020B0604020202020204" pitchFamily="34" charset="0"/>
              </a:rPr>
              <a:pPr fontAlgn="base">
                <a:spcBef>
                  <a:spcPct val="0"/>
                </a:spcBef>
                <a:spcAft>
                  <a:spcPct val="0"/>
                </a:spcAft>
              </a:pPr>
              <a:t>12</a:t>
            </a:fld>
            <a:endParaRPr lang="sr-Latn-CS" altLang="sr-Latn-RS">
              <a:solidFill>
                <a:srgbClr val="FFFFFF"/>
              </a:solidFill>
              <a:latin typeface="Arial" panose="020B0604020202020204" pitchFamily="34" charset="0"/>
            </a:endParaRPr>
          </a:p>
        </p:txBody>
      </p:sp>
      <p:sp>
        <p:nvSpPr>
          <p:cNvPr id="17410" name="AutoShape 2"/>
          <p:cNvSpPr>
            <a:spLocks noGrp="1" noChangeArrowheads="1"/>
          </p:cNvSpPr>
          <p:nvPr>
            <p:ph type="title"/>
          </p:nvPr>
        </p:nvSpPr>
        <p:spPr/>
        <p:txBody>
          <a:bodyPr/>
          <a:lstStyle/>
          <a:p>
            <a:r>
              <a:rPr lang="sr-Latn-CS" altLang="sr-Latn-RS" sz="2800" b="0" i="1">
                <a:latin typeface="Times New Roman" panose="02020603050405020304" pitchFamily="18" charset="0"/>
              </a:rPr>
              <a:t>P</a:t>
            </a:r>
            <a:r>
              <a:rPr lang="sr-Cyrl-CS" altLang="sr-Latn-RS" sz="2800" b="0" i="1">
                <a:latin typeface="Times New Roman" panose="02020603050405020304" pitchFamily="18" charset="0"/>
              </a:rPr>
              <a:t>rava </a:t>
            </a:r>
            <a:r>
              <a:rPr lang="sl-SI" altLang="sr-Latn-RS" sz="2800" b="0" i="1">
                <a:latin typeface="Times New Roman" panose="02020603050405020304" pitchFamily="18" charset="0"/>
              </a:rPr>
              <a:t>dece</a:t>
            </a:r>
            <a:endParaRPr lang="sr-Latn-CS" altLang="sr-Latn-RS" sz="2800" b="0" i="1">
              <a:latin typeface="Times New Roman" panose="02020603050405020304" pitchFamily="18" charset="0"/>
            </a:endParaRPr>
          </a:p>
        </p:txBody>
      </p:sp>
      <p:sp>
        <p:nvSpPr>
          <p:cNvPr id="17411" name="Rectangle 3"/>
          <p:cNvSpPr>
            <a:spLocks noGrp="1" noChangeArrowheads="1"/>
          </p:cNvSpPr>
          <p:nvPr>
            <p:ph type="body" idx="1"/>
          </p:nvPr>
        </p:nvSpPr>
        <p:spPr/>
        <p:txBody>
          <a:bodyPr/>
          <a:lstStyle/>
          <a:p>
            <a:r>
              <a:rPr lang="sl-SI" altLang="sr-Latn-RS"/>
              <a:t>Što se tiče </a:t>
            </a:r>
            <a:r>
              <a:rPr lang="sr-Cyrl-CS" altLang="sr-Latn-RS"/>
              <a:t>prava </a:t>
            </a:r>
            <a:r>
              <a:rPr lang="sl-SI" altLang="sr-Latn-RS"/>
              <a:t>dece njihov pravni položaj i sudbina ni</a:t>
            </a:r>
            <a:r>
              <a:rPr lang="sr-Cyrl-CS" altLang="sr-Latn-RS"/>
              <a:t>su </a:t>
            </a:r>
            <a:r>
              <a:rPr lang="sl-SI" altLang="sr-Latn-RS"/>
              <a:t>opredeljen</a:t>
            </a:r>
            <a:r>
              <a:rPr lang="sr-Cyrl-CS" altLang="sr-Latn-RS"/>
              <a:t>i </a:t>
            </a:r>
            <a:r>
              <a:rPr lang="sl-SI" altLang="sr-Latn-RS"/>
              <a:t>postojanjem, odnosno nepostojanjem pravne veze njihovih roditelja</a:t>
            </a:r>
            <a:r>
              <a:rPr lang="sr-Latn-CS" altLang="sr-Latn-RS"/>
              <a:t> </a:t>
            </a:r>
          </a:p>
          <a:p>
            <a:r>
              <a:rPr lang="sl-SI" altLang="sr-Latn-RS"/>
              <a:t>Položaj dece, prema tome, zavisi od toga u kojoj meri su roditelji odgovorni prema njima, tj. da li su dobri ili loši, a ne da li su u braku ili ne.</a:t>
            </a:r>
            <a:r>
              <a:rPr lang="sr-Latn-CS" altLang="sr-Latn-RS"/>
              <a:t> </a:t>
            </a:r>
          </a:p>
        </p:txBody>
      </p:sp>
    </p:spTree>
    <p:extLst>
      <p:ext uri="{BB962C8B-B14F-4D97-AF65-F5344CB8AC3E}">
        <p14:creationId xmlns:p14="http://schemas.microsoft.com/office/powerpoint/2010/main" val="1023724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6675AACB-1E3F-4AC5-9968-22F28C5DEC75}" type="slidenum">
              <a:rPr lang="sr-Latn-CS" altLang="sr-Latn-RS">
                <a:solidFill>
                  <a:srgbClr val="FFFFFF"/>
                </a:solidFill>
                <a:latin typeface="Arial" panose="020B0604020202020204" pitchFamily="34" charset="0"/>
              </a:rPr>
              <a:pPr fontAlgn="base">
                <a:spcBef>
                  <a:spcPct val="0"/>
                </a:spcBef>
                <a:spcAft>
                  <a:spcPct val="0"/>
                </a:spcAft>
              </a:pPr>
              <a:t>13</a:t>
            </a:fld>
            <a:endParaRPr lang="sr-Latn-CS" altLang="sr-Latn-RS">
              <a:solidFill>
                <a:srgbClr val="FFFFFF"/>
              </a:solidFill>
              <a:latin typeface="Arial" panose="020B0604020202020204" pitchFamily="34" charset="0"/>
            </a:endParaRPr>
          </a:p>
        </p:txBody>
      </p:sp>
      <p:sp>
        <p:nvSpPr>
          <p:cNvPr id="18434" name="AutoShape 2"/>
          <p:cNvSpPr>
            <a:spLocks noGrp="1" noChangeArrowheads="1"/>
          </p:cNvSpPr>
          <p:nvPr>
            <p:ph type="title"/>
          </p:nvPr>
        </p:nvSpPr>
        <p:spPr/>
        <p:txBody>
          <a:bodyPr/>
          <a:lstStyle/>
          <a:p>
            <a:r>
              <a:rPr lang="sl-SI" altLang="sr-Latn-RS" sz="2800" b="0" i="1">
                <a:latin typeface="Times New Roman" panose="02020603050405020304" pitchFamily="18" charset="0"/>
              </a:rPr>
              <a:t>Dve velike tendencije porodičnog prava</a:t>
            </a:r>
            <a:endParaRPr lang="sr-Latn-CS" altLang="sr-Latn-RS" sz="2800" b="0" i="1">
              <a:latin typeface="Times New Roman" panose="02020603050405020304" pitchFamily="18" charset="0"/>
            </a:endParaRPr>
          </a:p>
        </p:txBody>
      </p:sp>
      <p:sp>
        <p:nvSpPr>
          <p:cNvPr id="18435" name="Rectangle 3"/>
          <p:cNvSpPr>
            <a:spLocks noGrp="1" noChangeArrowheads="1"/>
          </p:cNvSpPr>
          <p:nvPr>
            <p:ph type="body" idx="1"/>
          </p:nvPr>
        </p:nvSpPr>
        <p:spPr/>
        <p:txBody>
          <a:bodyPr/>
          <a:lstStyle/>
          <a:p>
            <a:pPr>
              <a:lnSpc>
                <a:spcPct val="80000"/>
              </a:lnSpc>
            </a:pPr>
            <a:r>
              <a:rPr lang="sl-SI" altLang="sr-Latn-RS" sz="2400"/>
              <a:t>Stoga se može reći da </a:t>
            </a:r>
            <a:r>
              <a:rPr lang="sr-Cyrl-CS" altLang="sr-Latn-RS" sz="2400"/>
              <a:t>su </a:t>
            </a:r>
            <a:r>
              <a:rPr lang="sl-SI" altLang="sr-Latn-RS" sz="2400"/>
              <a:t>pluralizam parova (postojanje različitih oblika življenja muškarca i žene), u krajnjem slučaju porodičnih oblika,  i stabilnost roditeljskopravnog odnosa dve velike tendencije porodičnog prava na </a:t>
            </a:r>
            <a:r>
              <a:rPr lang="sr-Cyrl-CS" altLang="sr-Latn-RS" sz="2400"/>
              <a:t>kraju dvadesetog i na </a:t>
            </a:r>
            <a:r>
              <a:rPr lang="sl-SI" altLang="sr-Latn-RS" sz="2400"/>
              <a:t>početku XXI veka.</a:t>
            </a:r>
          </a:p>
          <a:p>
            <a:pPr>
              <a:lnSpc>
                <a:spcPct val="80000"/>
              </a:lnSpc>
            </a:pPr>
            <a:r>
              <a:rPr lang="sr-Cyrl-CS" altLang="sr-Latn-RS" sz="2400"/>
              <a:t>Prema tome, može se reći da su ideje jednakosti i slobode bile i ostale osnovni pokretači promena  porodičnog prava poslednje tri decenije. U ovom pogledu ne smeju se zanemariti ni </a:t>
            </a:r>
            <a:r>
              <a:rPr lang="sl-SI" altLang="sr-Latn-RS" sz="2400"/>
              <a:t>evolucij</a:t>
            </a:r>
            <a:r>
              <a:rPr lang="sr-Cyrl-CS" altLang="sr-Latn-RS" sz="2400"/>
              <a:t>a </a:t>
            </a:r>
            <a:r>
              <a:rPr lang="sl-SI" altLang="sr-Latn-RS" sz="2400"/>
              <a:t>običaja</a:t>
            </a:r>
            <a:r>
              <a:rPr lang="sr-Cyrl-CS" altLang="sr-Latn-RS" sz="2400"/>
              <a:t>, kao i uticaj spoljnih fakora, pre svega </a:t>
            </a:r>
            <a:r>
              <a:rPr lang="sl-SI" altLang="sr-Latn-RS" sz="2400"/>
              <a:t>praks</a:t>
            </a:r>
            <a:r>
              <a:rPr lang="sr-Cyrl-CS" altLang="sr-Latn-RS" sz="2400"/>
              <a:t>e S</a:t>
            </a:r>
            <a:r>
              <a:rPr lang="sl-SI" altLang="sr-Latn-RS" sz="2400"/>
              <a:t>uda  za prava čoveka u Strazburu. </a:t>
            </a:r>
            <a:endParaRPr lang="sr-Latn-CS" altLang="sr-Latn-RS" sz="2400"/>
          </a:p>
        </p:txBody>
      </p:sp>
    </p:spTree>
    <p:extLst>
      <p:ext uri="{BB962C8B-B14F-4D97-AF65-F5344CB8AC3E}">
        <p14:creationId xmlns:p14="http://schemas.microsoft.com/office/powerpoint/2010/main" val="70173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5456D5D6-5F58-4713-8868-2212746C17CC}" type="slidenum">
              <a:rPr lang="sr-Latn-CS" altLang="sr-Latn-RS">
                <a:solidFill>
                  <a:srgbClr val="FFFFFF"/>
                </a:solidFill>
                <a:latin typeface="Arial" panose="020B0604020202020204" pitchFamily="34" charset="0"/>
              </a:rPr>
              <a:pPr fontAlgn="base">
                <a:spcBef>
                  <a:spcPct val="0"/>
                </a:spcBef>
                <a:spcAft>
                  <a:spcPct val="0"/>
                </a:spcAft>
              </a:pPr>
              <a:t>14</a:t>
            </a:fld>
            <a:endParaRPr lang="sr-Latn-CS" altLang="sr-Latn-RS">
              <a:solidFill>
                <a:srgbClr val="FFFFFF"/>
              </a:solidFill>
              <a:latin typeface="Arial" panose="020B0604020202020204" pitchFamily="34" charset="0"/>
            </a:endParaRPr>
          </a:p>
        </p:txBody>
      </p:sp>
      <p:sp>
        <p:nvSpPr>
          <p:cNvPr id="19458" name="AutoShape 2"/>
          <p:cNvSpPr>
            <a:spLocks noGrp="1" noChangeArrowheads="1"/>
          </p:cNvSpPr>
          <p:nvPr>
            <p:ph type="title"/>
          </p:nvPr>
        </p:nvSpPr>
        <p:spPr/>
        <p:txBody>
          <a:bodyPr/>
          <a:lstStyle/>
          <a:p>
            <a:r>
              <a:rPr lang="sl-SI" altLang="sr-Latn-RS" sz="3200" b="0" i="1">
                <a:latin typeface="Times New Roman" panose="02020603050405020304" pitchFamily="18" charset="0"/>
              </a:rPr>
              <a:t>Antinomija između pojma prava čoveka i porodice</a:t>
            </a:r>
            <a:endParaRPr lang="sr-Latn-CS" altLang="sr-Latn-RS" sz="3200" b="0" i="1">
              <a:latin typeface="Times New Roman" panose="02020603050405020304" pitchFamily="18" charset="0"/>
            </a:endParaRPr>
          </a:p>
        </p:txBody>
      </p:sp>
      <p:sp>
        <p:nvSpPr>
          <p:cNvPr id="19459" name="Rectangle 3"/>
          <p:cNvSpPr>
            <a:spLocks noGrp="1" noChangeArrowheads="1"/>
          </p:cNvSpPr>
          <p:nvPr>
            <p:ph type="body" idx="1"/>
          </p:nvPr>
        </p:nvSpPr>
        <p:spPr/>
        <p:txBody>
          <a:bodyPr/>
          <a:lstStyle/>
          <a:p>
            <a:pPr>
              <a:lnSpc>
                <a:spcPct val="90000"/>
              </a:lnSpc>
            </a:pPr>
            <a:r>
              <a:rPr lang="sl-SI" altLang="sr-Latn-RS" sz="2400"/>
              <a:t>Međutim, kako se ponekad ističe</a:t>
            </a:r>
            <a:r>
              <a:rPr lang="sr-Cyrl-CS" altLang="sr-Latn-RS" sz="2400"/>
              <a:t>,</a:t>
            </a:r>
            <a:r>
              <a:rPr lang="sl-SI" altLang="sr-Latn-RS" sz="2400"/>
              <a:t> odnos između </a:t>
            </a:r>
            <a:r>
              <a:rPr lang="sr-Cyrl-CS" altLang="sr-Latn-RS" sz="2400"/>
              <a:t>formulisanja i priznanja  </a:t>
            </a:r>
            <a:r>
              <a:rPr lang="sl-SI" altLang="sr-Latn-RS" sz="2400"/>
              <a:t>prava čoveka i afirmacij</a:t>
            </a:r>
            <a:r>
              <a:rPr lang="sr-Cyrl-CS" altLang="sr-Latn-RS" sz="2400"/>
              <a:t>e </a:t>
            </a:r>
            <a:r>
              <a:rPr lang="sl-SI" altLang="sr-Latn-RS" sz="2400"/>
              <a:t>aps</a:t>
            </a:r>
            <a:r>
              <a:rPr lang="sr-Cyrl-CS" altLang="sr-Latn-RS" sz="2400"/>
              <a:t>o</a:t>
            </a:r>
            <a:r>
              <a:rPr lang="sl-SI" altLang="sr-Latn-RS" sz="2400"/>
              <a:t>lutnih sloboda, s jedne strane i porodičnog prava, s druge strane, nije očigledan. Ima čak i izvesne antinomije između pojma prava čoveka i porodice. Prava čoveka se bave subjektivizmom, to je trijumf ličnosti apsolutno slobodne i držaoca svih prava. </a:t>
            </a:r>
            <a:r>
              <a:rPr lang="sr-Cyrl-CS" altLang="sr-Latn-RS" sz="2400"/>
              <a:t>T</a:t>
            </a:r>
            <a:r>
              <a:rPr lang="sl-SI" altLang="sr-Latn-RS" sz="2400"/>
              <a:t>akav  koncept se suprostavlja, na izvestan način, ideji porodice, koja se zasniva na konceptu grupe</a:t>
            </a:r>
            <a:r>
              <a:rPr lang="sr-Latn-CS" altLang="sr-Latn-RS" sz="2400"/>
              <a:t> </a:t>
            </a:r>
            <a:br>
              <a:rPr lang="sr-Latn-CS" altLang="sr-Latn-RS" sz="2400"/>
            </a:br>
            <a:endParaRPr lang="sr-Latn-CS" altLang="sr-Latn-RS" sz="2400"/>
          </a:p>
        </p:txBody>
      </p:sp>
    </p:spTree>
    <p:extLst>
      <p:ext uri="{BB962C8B-B14F-4D97-AF65-F5344CB8AC3E}">
        <p14:creationId xmlns:p14="http://schemas.microsoft.com/office/powerpoint/2010/main" val="647604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79314DAF-9EA4-43C5-9594-D53C76F8A8CC}" type="slidenum">
              <a:rPr lang="sr-Latn-CS" altLang="sr-Latn-RS">
                <a:solidFill>
                  <a:srgbClr val="FFFFFF"/>
                </a:solidFill>
                <a:latin typeface="Arial" panose="020B0604020202020204" pitchFamily="34" charset="0"/>
              </a:rPr>
              <a:pPr fontAlgn="base">
                <a:spcBef>
                  <a:spcPct val="0"/>
                </a:spcBef>
                <a:spcAft>
                  <a:spcPct val="0"/>
                </a:spcAft>
              </a:pPr>
              <a:t>15</a:t>
            </a:fld>
            <a:endParaRPr lang="sr-Latn-CS" altLang="sr-Latn-RS">
              <a:solidFill>
                <a:srgbClr val="FFFFFF"/>
              </a:solidFill>
              <a:latin typeface="Arial" panose="020B0604020202020204" pitchFamily="34" charset="0"/>
            </a:endParaRPr>
          </a:p>
        </p:txBody>
      </p:sp>
      <p:sp>
        <p:nvSpPr>
          <p:cNvPr id="20482" name="AutoShape 2"/>
          <p:cNvSpPr>
            <a:spLocks noGrp="1" noChangeArrowheads="1"/>
          </p:cNvSpPr>
          <p:nvPr>
            <p:ph type="title"/>
          </p:nvPr>
        </p:nvSpPr>
        <p:spPr/>
        <p:txBody>
          <a:bodyPr/>
          <a:lstStyle/>
          <a:p>
            <a:r>
              <a:rPr lang="sl-SI" altLang="sr-Latn-RS" sz="2800" b="0" i="1">
                <a:latin typeface="Times New Roman" panose="02020603050405020304" pitchFamily="18" charset="0"/>
              </a:rPr>
              <a:t>Demografski razlozi pojave individue</a:t>
            </a:r>
            <a:endParaRPr lang="sr-Latn-CS" altLang="sr-Latn-RS" sz="2800" b="0" i="1">
              <a:latin typeface="Times New Roman" panose="02020603050405020304" pitchFamily="18" charset="0"/>
            </a:endParaRPr>
          </a:p>
        </p:txBody>
      </p:sp>
      <p:sp>
        <p:nvSpPr>
          <p:cNvPr id="20483" name="Rectangle 3"/>
          <p:cNvSpPr>
            <a:spLocks noGrp="1" noChangeArrowheads="1"/>
          </p:cNvSpPr>
          <p:nvPr>
            <p:ph type="body" idx="1"/>
          </p:nvPr>
        </p:nvSpPr>
        <p:spPr/>
        <p:txBody>
          <a:bodyPr/>
          <a:lstStyle/>
          <a:p>
            <a:pPr>
              <a:lnSpc>
                <a:spcPct val="80000"/>
              </a:lnSpc>
            </a:pPr>
            <a:r>
              <a:rPr lang="sl-SI" altLang="sr-Latn-RS" sz="2400"/>
              <a:t>Postoje i demografski razlozi pojave individue i afirmaciji njenih prava. Sa padom nataliteta, porodica se smanjuje. Vrlo su retki parovi sa pet</a:t>
            </a:r>
            <a:r>
              <a:rPr lang="sr-Cyrl-CS" altLang="sr-Latn-RS" sz="2400"/>
              <a:t>oro </a:t>
            </a:r>
            <a:r>
              <a:rPr lang="sl-SI" altLang="sr-Latn-RS" sz="2400"/>
              <a:t>ili šest</a:t>
            </a:r>
            <a:r>
              <a:rPr lang="sr-Cyrl-CS" altLang="sr-Latn-RS" sz="2400"/>
              <a:t>oro </a:t>
            </a:r>
            <a:r>
              <a:rPr lang="sl-SI" altLang="sr-Latn-RS" sz="2400"/>
              <a:t>dece. Jedna osoba</a:t>
            </a:r>
            <a:r>
              <a:rPr lang="sr-Cyrl-CS" altLang="sr-Latn-RS" sz="2400"/>
              <a:t>, </a:t>
            </a:r>
            <a:r>
              <a:rPr lang="sl-SI" altLang="sr-Latn-RS" sz="2400"/>
              <a:t>dakle</a:t>
            </a:r>
            <a:r>
              <a:rPr lang="sr-Cyrl-CS" altLang="sr-Latn-RS" sz="2400"/>
              <a:t>, </a:t>
            </a:r>
            <a:r>
              <a:rPr lang="sl-SI" altLang="sr-Latn-RS" sz="2400"/>
              <a:t>ima manje braće i sestara, manje ujaka, stričeva, tetki, rođaka. </a:t>
            </a:r>
            <a:r>
              <a:rPr lang="sr-Cyrl-CS" altLang="sr-Latn-RS" sz="2400"/>
              <a:t>Sve je više porodica sa jednim detetom koje </a:t>
            </a:r>
            <a:r>
              <a:rPr lang="sl-SI" altLang="sr-Latn-RS" sz="2400"/>
              <a:t>preživljava zahvaljujući opadanju smrtnosti dece. Paralelno sa produžavanjem životne dobi </a:t>
            </a:r>
            <a:r>
              <a:rPr lang="sr-Cyrl-CS" altLang="sr-Latn-RS" sz="2400"/>
              <a:t>povećava se i broj porodica u kojima živi više generacija. </a:t>
            </a:r>
            <a:r>
              <a:rPr lang="sl-SI" altLang="sr-Latn-RS" sz="2400"/>
              <a:t>Individua </a:t>
            </a:r>
            <a:r>
              <a:rPr lang="sr-Cyrl-CS" altLang="sr-Latn-RS" sz="2400"/>
              <a:t>tako </a:t>
            </a:r>
            <a:r>
              <a:rPr lang="sl-SI" altLang="sr-Latn-RS" sz="2400"/>
              <a:t>stiče jedan sasvim poseban položaj. </a:t>
            </a:r>
            <a:endParaRPr lang="sr-Latn-CS" altLang="sr-Latn-RS" sz="2400"/>
          </a:p>
          <a:p>
            <a:pPr>
              <a:lnSpc>
                <a:spcPct val="80000"/>
              </a:lnSpc>
              <a:buFont typeface="Wingdings" panose="05000000000000000000" pitchFamily="2" charset="2"/>
              <a:buNone/>
            </a:pPr>
            <a:r>
              <a:rPr lang="sr-Latn-CS" altLang="sr-Latn-RS" sz="2400"/>
              <a:t/>
            </a:r>
            <a:br>
              <a:rPr lang="sr-Latn-CS" altLang="sr-Latn-RS" sz="2400"/>
            </a:br>
            <a:endParaRPr lang="sr-Latn-CS" altLang="sr-Latn-RS" sz="2400"/>
          </a:p>
        </p:txBody>
      </p:sp>
    </p:spTree>
    <p:extLst>
      <p:ext uri="{BB962C8B-B14F-4D97-AF65-F5344CB8AC3E}">
        <p14:creationId xmlns:p14="http://schemas.microsoft.com/office/powerpoint/2010/main" val="1166760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37B1600D-3D87-4F07-883F-CE50A9D78A09}" type="slidenum">
              <a:rPr lang="sr-Latn-CS" altLang="sr-Latn-RS">
                <a:solidFill>
                  <a:srgbClr val="FFFFFF"/>
                </a:solidFill>
                <a:latin typeface="Arial" panose="020B0604020202020204" pitchFamily="34" charset="0"/>
              </a:rPr>
              <a:pPr fontAlgn="base">
                <a:spcBef>
                  <a:spcPct val="0"/>
                </a:spcBef>
                <a:spcAft>
                  <a:spcPct val="0"/>
                </a:spcAft>
              </a:pPr>
              <a:t>16</a:t>
            </a:fld>
            <a:endParaRPr lang="sr-Latn-CS" altLang="sr-Latn-RS">
              <a:solidFill>
                <a:srgbClr val="FFFFFF"/>
              </a:solidFill>
              <a:latin typeface="Arial" panose="020B0604020202020204" pitchFamily="34" charset="0"/>
            </a:endParaRPr>
          </a:p>
        </p:txBody>
      </p:sp>
      <p:sp>
        <p:nvSpPr>
          <p:cNvPr id="21506" name="AutoShape 2"/>
          <p:cNvSpPr>
            <a:spLocks noGrp="1" noChangeArrowheads="1"/>
          </p:cNvSpPr>
          <p:nvPr>
            <p:ph type="title"/>
          </p:nvPr>
        </p:nvSpPr>
        <p:spPr/>
        <p:txBody>
          <a:bodyPr/>
          <a:lstStyle/>
          <a:p>
            <a:r>
              <a:rPr lang="sr-Cyrl-CS" altLang="sr-Latn-RS" sz="3200">
                <a:latin typeface="Times New Roman" panose="02020603050405020304" pitchFamily="18" charset="0"/>
              </a:rPr>
              <a:t>Faktori </a:t>
            </a:r>
            <a:r>
              <a:rPr lang="sr-Latn-CS" altLang="sr-Latn-RS" sz="3200">
                <a:latin typeface="Times New Roman" panose="02020603050405020304" pitchFamily="18" charset="0"/>
              </a:rPr>
              <a:t>evolucije</a:t>
            </a:r>
            <a:r>
              <a:rPr lang="sr-Cyrl-CS" altLang="sr-Latn-RS" sz="3200">
                <a:latin typeface="Times New Roman" panose="02020603050405020304" pitchFamily="18" charset="0"/>
              </a:rPr>
              <a:t> porodičnog prava danas</a:t>
            </a:r>
            <a:r>
              <a:rPr lang="sr-Latn-CS" altLang="sr-Latn-RS" sz="3200"/>
              <a:t> </a:t>
            </a:r>
          </a:p>
        </p:txBody>
      </p:sp>
      <p:sp>
        <p:nvSpPr>
          <p:cNvPr id="21507" name="Rectangle 3"/>
          <p:cNvSpPr>
            <a:spLocks noGrp="1" noChangeArrowheads="1"/>
          </p:cNvSpPr>
          <p:nvPr>
            <p:ph type="body" idx="1"/>
          </p:nvPr>
        </p:nvSpPr>
        <p:spPr/>
        <p:txBody>
          <a:bodyPr/>
          <a:lstStyle/>
          <a:p>
            <a:pPr>
              <a:lnSpc>
                <a:spcPct val="90000"/>
              </a:lnSpc>
            </a:pPr>
            <a:r>
              <a:rPr lang="sr-Cyrl-CS" altLang="sr-Latn-RS"/>
              <a:t>Na prvom mestu mora se poći od onog što svako može uočiti, ali što je opet nedovoljno istraženo</a:t>
            </a:r>
            <a:r>
              <a:rPr lang="sr-Latn-CS" altLang="sr-Latn-RS"/>
              <a:t>:</a:t>
            </a:r>
          </a:p>
          <a:p>
            <a:pPr>
              <a:lnSpc>
                <a:spcPct val="90000"/>
              </a:lnSpc>
            </a:pPr>
            <a:r>
              <a:rPr lang="sr-Cyrl-CS" altLang="sr-Latn-RS"/>
              <a:t> </a:t>
            </a:r>
            <a:r>
              <a:rPr lang="sr-Cyrl-CS" altLang="sr-Latn-RS" b="1"/>
              <a:t>Od društvenih promena</a:t>
            </a:r>
            <a:r>
              <a:rPr lang="sr-Latn-CS" altLang="sr-Latn-RS"/>
              <a:t>. </a:t>
            </a:r>
          </a:p>
          <a:p>
            <a:pPr>
              <a:lnSpc>
                <a:spcPct val="90000"/>
              </a:lnSpc>
            </a:pPr>
            <a:r>
              <a:rPr lang="sr-Latn-CS" altLang="sr-Latn-RS"/>
              <a:t>P</a:t>
            </a:r>
            <a:r>
              <a:rPr lang="sr-Cyrl-CS" altLang="sr-Latn-RS"/>
              <a:t>ovećan broj razvoda, vanbračnih zajednica, nepotpunih porodica. Model "nuklearne porodice" sve se više dovodi u pitanje, jer su se  u praksi javile  nove forme življenja, zavisno od želja i mogućnosti pojedinaca</a:t>
            </a:r>
            <a:r>
              <a:rPr lang="sr-Latn-CS" altLang="sr-Latn-RS"/>
              <a:t> </a:t>
            </a:r>
          </a:p>
          <a:p>
            <a:pPr>
              <a:lnSpc>
                <a:spcPct val="90000"/>
              </a:lnSpc>
            </a:pPr>
            <a:endParaRPr lang="sr-Latn-CS" altLang="sr-Latn-RS"/>
          </a:p>
        </p:txBody>
      </p:sp>
    </p:spTree>
    <p:extLst>
      <p:ext uri="{BB962C8B-B14F-4D97-AF65-F5344CB8AC3E}">
        <p14:creationId xmlns:p14="http://schemas.microsoft.com/office/powerpoint/2010/main" val="1559958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64BA14F0-BF8B-43BA-939D-BC480B096099}" type="slidenum">
              <a:rPr lang="sr-Latn-CS" altLang="sr-Latn-RS">
                <a:solidFill>
                  <a:srgbClr val="FFFFFF"/>
                </a:solidFill>
                <a:latin typeface="Arial" panose="020B0604020202020204" pitchFamily="34" charset="0"/>
              </a:rPr>
              <a:pPr fontAlgn="base">
                <a:spcBef>
                  <a:spcPct val="0"/>
                </a:spcBef>
                <a:spcAft>
                  <a:spcPct val="0"/>
                </a:spcAft>
              </a:pPr>
              <a:t>17</a:t>
            </a:fld>
            <a:endParaRPr lang="sr-Latn-CS" altLang="sr-Latn-RS">
              <a:solidFill>
                <a:srgbClr val="FFFFFF"/>
              </a:solidFill>
              <a:latin typeface="Arial" panose="020B0604020202020204" pitchFamily="34" charset="0"/>
            </a:endParaRPr>
          </a:p>
        </p:txBody>
      </p:sp>
      <p:sp>
        <p:nvSpPr>
          <p:cNvPr id="22530" name="AutoShape 2"/>
          <p:cNvSpPr>
            <a:spLocks noGrp="1" noChangeArrowheads="1"/>
          </p:cNvSpPr>
          <p:nvPr>
            <p:ph type="title"/>
          </p:nvPr>
        </p:nvSpPr>
        <p:spPr/>
        <p:txBody>
          <a:bodyPr/>
          <a:lstStyle/>
          <a:p>
            <a:r>
              <a:rPr lang="sr-Latn-CS" altLang="sr-Latn-RS" sz="2800" b="0" i="1">
                <a:latin typeface="Times New Roman" panose="02020603050405020304" pitchFamily="18" charset="0"/>
              </a:rPr>
              <a:t>E</a:t>
            </a:r>
            <a:r>
              <a:rPr lang="sr-Cyrl-CS" altLang="sr-Latn-RS" sz="2800" b="0" i="1">
                <a:latin typeface="Times New Roman" panose="02020603050405020304" pitchFamily="18" charset="0"/>
              </a:rPr>
              <a:t>volucija biologije i medicine</a:t>
            </a:r>
            <a:endParaRPr lang="sr-Latn-CS" altLang="sr-Latn-RS" sz="2800" b="0" i="1">
              <a:latin typeface="Times New Roman" panose="02020603050405020304" pitchFamily="18" charset="0"/>
            </a:endParaRPr>
          </a:p>
        </p:txBody>
      </p:sp>
      <p:sp>
        <p:nvSpPr>
          <p:cNvPr id="22531" name="Rectangle 3"/>
          <p:cNvSpPr>
            <a:spLocks noGrp="1" noChangeArrowheads="1"/>
          </p:cNvSpPr>
          <p:nvPr>
            <p:ph type="body" idx="1"/>
          </p:nvPr>
        </p:nvSpPr>
        <p:spPr/>
        <p:txBody>
          <a:bodyPr/>
          <a:lstStyle/>
          <a:p>
            <a:pPr>
              <a:lnSpc>
                <a:spcPct val="90000"/>
              </a:lnSpc>
            </a:pPr>
            <a:r>
              <a:rPr lang="sr-Latn-CS" altLang="sr-Latn-RS" sz="2400"/>
              <a:t>E</a:t>
            </a:r>
            <a:r>
              <a:rPr lang="sr-Cyrl-CS" altLang="sr-Latn-RS" sz="2400"/>
              <a:t>volucija biologije i medicine se ne sme  zanemariti. Napredak nauke u domenu ljudske prokreacije na novi način postavlja pitanja utvrđivanja porekla dece u odnosu na roditelje. </a:t>
            </a:r>
            <a:endParaRPr lang="sr-Latn-CS" altLang="sr-Latn-RS" sz="2400"/>
          </a:p>
          <a:p>
            <a:pPr>
              <a:lnSpc>
                <a:spcPct val="90000"/>
              </a:lnSpc>
            </a:pPr>
            <a:r>
              <a:rPr lang="sr-Cyrl-CS" altLang="sr-Latn-RS" sz="2400"/>
              <a:t>Ta saznanja, može se slobodno reći, imaju često krajnje kontradiktorne posledice. S jedne strane doprinose otkrivanju biološke istine o poreklu deteta, ali sa druge strane, ljudskoj volji u kreiranju porodice daju dominantan značaj</a:t>
            </a:r>
            <a:r>
              <a:rPr lang="sr-Latn-CS" altLang="sr-Latn-RS" sz="2400"/>
              <a:t> (pobačaj, priznanje očinstva, ugovor o surogat roditeljstvu, itd).</a:t>
            </a:r>
          </a:p>
        </p:txBody>
      </p:sp>
    </p:spTree>
    <p:extLst>
      <p:ext uri="{BB962C8B-B14F-4D97-AF65-F5344CB8AC3E}">
        <p14:creationId xmlns:p14="http://schemas.microsoft.com/office/powerpoint/2010/main" val="4129469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C03CCDE9-DE0D-49E3-AAC5-CA688C0859FB}" type="slidenum">
              <a:rPr lang="sr-Latn-CS" altLang="sr-Latn-RS">
                <a:solidFill>
                  <a:srgbClr val="FFFFFF"/>
                </a:solidFill>
                <a:latin typeface="Arial" panose="020B0604020202020204" pitchFamily="34" charset="0"/>
              </a:rPr>
              <a:pPr fontAlgn="base">
                <a:spcBef>
                  <a:spcPct val="0"/>
                </a:spcBef>
                <a:spcAft>
                  <a:spcPct val="0"/>
                </a:spcAft>
              </a:pPr>
              <a:t>18</a:t>
            </a:fld>
            <a:endParaRPr lang="sr-Latn-CS" altLang="sr-Latn-RS">
              <a:solidFill>
                <a:srgbClr val="FFFFFF"/>
              </a:solidFill>
              <a:latin typeface="Arial" panose="020B0604020202020204" pitchFamily="34" charset="0"/>
            </a:endParaRPr>
          </a:p>
        </p:txBody>
      </p:sp>
      <p:sp>
        <p:nvSpPr>
          <p:cNvPr id="23554" name="AutoShape 2"/>
          <p:cNvSpPr>
            <a:spLocks noGrp="1" noChangeArrowheads="1"/>
          </p:cNvSpPr>
          <p:nvPr>
            <p:ph type="title"/>
          </p:nvPr>
        </p:nvSpPr>
        <p:spPr/>
        <p:txBody>
          <a:bodyPr/>
          <a:lstStyle/>
          <a:p>
            <a:r>
              <a:rPr lang="sr-Cyrl-CS" altLang="sr-Latn-RS" sz="2800" b="0" i="1">
                <a:latin typeface="Times New Roman" panose="02020603050405020304" pitchFamily="18" charset="0"/>
              </a:rPr>
              <a:t>Evolucija prava</a:t>
            </a:r>
            <a:endParaRPr lang="sr-Latn-CS" altLang="sr-Latn-RS" sz="2800" b="0" i="1">
              <a:latin typeface="Times New Roman" panose="02020603050405020304" pitchFamily="18" charset="0"/>
            </a:endParaRPr>
          </a:p>
        </p:txBody>
      </p:sp>
      <p:sp>
        <p:nvSpPr>
          <p:cNvPr id="23555" name="Rectangle 3"/>
          <p:cNvSpPr>
            <a:spLocks noGrp="1" noChangeArrowheads="1"/>
          </p:cNvSpPr>
          <p:nvPr>
            <p:ph type="body" idx="1"/>
          </p:nvPr>
        </p:nvSpPr>
        <p:spPr/>
        <p:txBody>
          <a:bodyPr/>
          <a:lstStyle/>
          <a:p>
            <a:pPr>
              <a:lnSpc>
                <a:spcPct val="80000"/>
              </a:lnSpc>
            </a:pPr>
            <a:r>
              <a:rPr lang="sr-Cyrl-CS" altLang="sr-Latn-RS" sz="2000"/>
              <a:t>Evolucija prava je opšte poznata. Pod uticajem Evropske Konvencije o pravima čoveka i Konvencije o pravima deteta (1989. g.) moraju se činiti odgovarajuće intervencije u zakonodavnom tekstu porodičnog prava</a:t>
            </a:r>
            <a:r>
              <a:rPr lang="sr-Latn-CS" altLang="sr-Latn-RS" sz="2000"/>
              <a:t>. </a:t>
            </a:r>
          </a:p>
          <a:p>
            <a:pPr>
              <a:lnSpc>
                <a:spcPct val="80000"/>
              </a:lnSpc>
            </a:pPr>
            <a:r>
              <a:rPr lang="sr-Cyrl-CS" altLang="sr-Latn-RS" sz="2000"/>
              <a:t>U ovom kontekstu potrebno je na novim osnovama graditi porodičnu koheziju kojoj se često suprotstavljaju individualna prava, roditeljska prava pravima deteta, individualna i kolektivna prava, a posebno u odnosu na pravo svakog na jednakost i nediskriminaciju.</a:t>
            </a:r>
            <a:endParaRPr lang="sr-Latn-CS" altLang="sr-Latn-RS" sz="2000"/>
          </a:p>
          <a:p>
            <a:pPr>
              <a:lnSpc>
                <a:spcPct val="80000"/>
              </a:lnSpc>
            </a:pPr>
            <a:r>
              <a:rPr lang="sr-Cyrl-CS" altLang="sr-Latn-RS" sz="2000"/>
              <a:t>Osnovni zadatak koji se postavlja u domenu zakonodavne politike je kako ova pitanja da ne budu suprotstavljena već komplementarna</a:t>
            </a:r>
            <a:r>
              <a:rPr lang="sr-Latn-CS" altLang="sr-Latn-RS" sz="2000"/>
              <a:t>. U kreiranju novih pravila mora se poći od dve premise:</a:t>
            </a:r>
          </a:p>
        </p:txBody>
      </p:sp>
    </p:spTree>
    <p:extLst>
      <p:ext uri="{BB962C8B-B14F-4D97-AF65-F5344CB8AC3E}">
        <p14:creationId xmlns:p14="http://schemas.microsoft.com/office/powerpoint/2010/main" val="3478573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3AB26B55-6989-43C5-8521-BDE328D04BD3}" type="slidenum">
              <a:rPr lang="sr-Latn-CS" altLang="sr-Latn-RS">
                <a:solidFill>
                  <a:srgbClr val="FFFFFF"/>
                </a:solidFill>
                <a:latin typeface="Arial" panose="020B0604020202020204" pitchFamily="34" charset="0"/>
              </a:rPr>
              <a:pPr fontAlgn="base">
                <a:spcBef>
                  <a:spcPct val="0"/>
                </a:spcBef>
                <a:spcAft>
                  <a:spcPct val="0"/>
                </a:spcAft>
              </a:pPr>
              <a:t>19</a:t>
            </a:fld>
            <a:endParaRPr lang="sr-Latn-CS" altLang="sr-Latn-RS">
              <a:solidFill>
                <a:srgbClr val="FFFFFF"/>
              </a:solidFill>
              <a:latin typeface="Arial" panose="020B0604020202020204" pitchFamily="34" charset="0"/>
            </a:endParaRPr>
          </a:p>
        </p:txBody>
      </p:sp>
      <p:sp>
        <p:nvSpPr>
          <p:cNvPr id="24578" name="AutoShape 2"/>
          <p:cNvSpPr>
            <a:spLocks noGrp="1" noChangeArrowheads="1"/>
          </p:cNvSpPr>
          <p:nvPr>
            <p:ph type="title"/>
          </p:nvPr>
        </p:nvSpPr>
        <p:spPr/>
        <p:txBody>
          <a:bodyPr/>
          <a:lstStyle/>
          <a:p>
            <a:r>
              <a:rPr lang="sr-Latn-CS" altLang="sr-Latn-RS" sz="3200" b="0" i="1">
                <a:latin typeface="Times New Roman" panose="02020603050405020304" pitchFamily="18" charset="0"/>
              </a:rPr>
              <a:t>D</a:t>
            </a:r>
            <a:r>
              <a:rPr lang="sr-Cyrl-CS" altLang="sr-Latn-RS" sz="3200" b="0" i="1">
                <a:latin typeface="Times New Roman" panose="02020603050405020304" pitchFamily="18" charset="0"/>
              </a:rPr>
              <a:t>ve premise</a:t>
            </a:r>
            <a:r>
              <a:rPr lang="sr-Latn-CS" altLang="sr-Latn-RS" sz="3200" b="0" i="1">
                <a:latin typeface="Times New Roman" panose="02020603050405020304" pitchFamily="18" charset="0"/>
              </a:rPr>
              <a:t> </a:t>
            </a:r>
            <a:r>
              <a:rPr lang="sr-Cyrl-CS" altLang="sr-Latn-RS" sz="3200" b="0" i="1">
                <a:latin typeface="Times New Roman" panose="02020603050405020304" pitchFamily="18" charset="0"/>
              </a:rPr>
              <a:t>kreiranj</a:t>
            </a:r>
            <a:r>
              <a:rPr lang="sr-Latn-CS" altLang="sr-Latn-RS" sz="3200" b="0" i="1">
                <a:latin typeface="Times New Roman" panose="02020603050405020304" pitchFamily="18" charset="0"/>
              </a:rPr>
              <a:t>a</a:t>
            </a:r>
            <a:r>
              <a:rPr lang="sr-Cyrl-CS" altLang="sr-Latn-RS" sz="3200" b="0" i="1">
                <a:latin typeface="Times New Roman" panose="02020603050405020304" pitchFamily="18" charset="0"/>
              </a:rPr>
              <a:t> novih porodičnih odnosa</a:t>
            </a:r>
            <a:endParaRPr lang="sr-Latn-CS" altLang="sr-Latn-RS" sz="3200" b="0" i="1">
              <a:latin typeface="Times New Roman" panose="02020603050405020304" pitchFamily="18" charset="0"/>
            </a:endParaRPr>
          </a:p>
        </p:txBody>
      </p:sp>
      <p:sp>
        <p:nvSpPr>
          <p:cNvPr id="24579" name="Rectangle 3"/>
          <p:cNvSpPr>
            <a:spLocks noGrp="1" noChangeArrowheads="1"/>
          </p:cNvSpPr>
          <p:nvPr>
            <p:ph type="body" idx="1"/>
          </p:nvPr>
        </p:nvSpPr>
        <p:spPr/>
        <p:txBody>
          <a:bodyPr/>
          <a:lstStyle/>
          <a:p>
            <a:pPr>
              <a:lnSpc>
                <a:spcPct val="90000"/>
              </a:lnSpc>
            </a:pPr>
            <a:r>
              <a:rPr lang="sr-Cyrl-CS" altLang="sr-Latn-RS"/>
              <a:t>1) Porodično pravo mora biti u skladu sa evolucijom običaja</a:t>
            </a:r>
            <a:r>
              <a:rPr lang="sr-Latn-CS" altLang="sr-Latn-RS"/>
              <a:t>. </a:t>
            </a:r>
          </a:p>
          <a:p>
            <a:pPr>
              <a:lnSpc>
                <a:spcPct val="90000"/>
              </a:lnSpc>
            </a:pPr>
            <a:r>
              <a:rPr lang="sr-Cyrl-CS" altLang="sr-Latn-RS"/>
              <a:t>2) Na drugom mestu, porodično pravo mora biti u funkciji orijentacije, a ne samo adaptacije. Ono mora biti odraz evolucije vrednosti u društvu. Pravo ne treba samo da registruje ono što se dogodilo u društvu. Ono sadrži smernice za ponašanje pojedinaca, ali i za kreiranje sudske prakse. </a:t>
            </a:r>
            <a:endParaRPr lang="sr-Latn-CS" altLang="sr-Latn-RS"/>
          </a:p>
        </p:txBody>
      </p:sp>
    </p:spTree>
    <p:extLst>
      <p:ext uri="{BB962C8B-B14F-4D97-AF65-F5344CB8AC3E}">
        <p14:creationId xmlns:p14="http://schemas.microsoft.com/office/powerpoint/2010/main" val="3089853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DE5083D9-4848-49E2-A5D5-2D615F392AAA}" type="slidenum">
              <a:rPr lang="sr-Latn-CS" altLang="sr-Latn-RS">
                <a:solidFill>
                  <a:srgbClr val="FFFFFF"/>
                </a:solidFill>
                <a:latin typeface="Arial" panose="020B0604020202020204" pitchFamily="34" charset="0"/>
              </a:rPr>
              <a:pPr fontAlgn="base">
                <a:spcBef>
                  <a:spcPct val="0"/>
                </a:spcBef>
                <a:spcAft>
                  <a:spcPct val="0"/>
                </a:spcAft>
              </a:pPr>
              <a:t>2</a:t>
            </a:fld>
            <a:endParaRPr lang="sr-Latn-CS" altLang="sr-Latn-RS">
              <a:solidFill>
                <a:srgbClr val="FFFFFF"/>
              </a:solidFill>
              <a:latin typeface="Arial" panose="020B0604020202020204" pitchFamily="34" charset="0"/>
            </a:endParaRPr>
          </a:p>
        </p:txBody>
      </p:sp>
      <p:sp>
        <p:nvSpPr>
          <p:cNvPr id="4098" name="AutoShape 2"/>
          <p:cNvSpPr>
            <a:spLocks noGrp="1" noChangeArrowheads="1"/>
          </p:cNvSpPr>
          <p:nvPr>
            <p:ph type="title"/>
          </p:nvPr>
        </p:nvSpPr>
        <p:spPr/>
        <p:txBody>
          <a:bodyPr/>
          <a:lstStyle/>
          <a:p>
            <a:r>
              <a:rPr lang="sr-Cyrl-CS" altLang="sr-Latn-RS" sz="2800" b="0" i="1">
                <a:latin typeface="Times New Roman" panose="02020603050405020304" pitchFamily="18" charset="0"/>
              </a:rPr>
              <a:t>Privatizacija</a:t>
            </a:r>
            <a:endParaRPr lang="sr-Latn-CS" altLang="sr-Latn-RS" sz="2800" b="0" i="1">
              <a:latin typeface="Times New Roman" panose="02020603050405020304" pitchFamily="18" charset="0"/>
            </a:endParaRPr>
          </a:p>
        </p:txBody>
      </p:sp>
      <p:sp>
        <p:nvSpPr>
          <p:cNvPr id="4099" name="Rectangle 3"/>
          <p:cNvSpPr>
            <a:spLocks noGrp="1" noChangeArrowheads="1"/>
          </p:cNvSpPr>
          <p:nvPr>
            <p:ph type="body" idx="1"/>
          </p:nvPr>
        </p:nvSpPr>
        <p:spPr/>
        <p:txBody>
          <a:bodyPr/>
          <a:lstStyle/>
          <a:p>
            <a:r>
              <a:rPr lang="sr-Cyrl-CS" altLang="sr-Latn-RS"/>
              <a:t>Privatizacija se može odrediti kao davanje sve većeg značaja individualnoj volji i ugovorima, kao najznačajnijim instrumentima privatnog prava, i u domenu prava kojim se regulišu porodični odnosi.</a:t>
            </a:r>
            <a:r>
              <a:rPr lang="sr-Latn-CS" altLang="sr-Latn-RS"/>
              <a:t> </a:t>
            </a:r>
          </a:p>
          <a:p>
            <a:r>
              <a:rPr lang="sr-Cyrl-CS" altLang="sr-Latn-RS"/>
              <a:t>Porodica sve više sama utvrđuje sopstvena pravila ponašanja</a:t>
            </a:r>
            <a:r>
              <a:rPr lang="sr-Latn-CS" altLang="sr-Latn-RS"/>
              <a:t>. </a:t>
            </a:r>
          </a:p>
        </p:txBody>
      </p:sp>
    </p:spTree>
    <p:extLst>
      <p:ext uri="{BB962C8B-B14F-4D97-AF65-F5344CB8AC3E}">
        <p14:creationId xmlns:p14="http://schemas.microsoft.com/office/powerpoint/2010/main" val="3338672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3467A93F-459D-4EB3-86C8-77F9DCAA0F8D}" type="slidenum">
              <a:rPr lang="sr-Latn-CS" altLang="sr-Latn-RS">
                <a:solidFill>
                  <a:srgbClr val="FFFFFF"/>
                </a:solidFill>
                <a:latin typeface="Arial" panose="020B0604020202020204" pitchFamily="34" charset="0"/>
              </a:rPr>
              <a:pPr fontAlgn="base">
                <a:spcBef>
                  <a:spcPct val="0"/>
                </a:spcBef>
                <a:spcAft>
                  <a:spcPct val="0"/>
                </a:spcAft>
              </a:pPr>
              <a:t>20</a:t>
            </a:fld>
            <a:endParaRPr lang="sr-Latn-CS" altLang="sr-Latn-RS">
              <a:solidFill>
                <a:srgbClr val="FFFFFF"/>
              </a:solidFill>
              <a:latin typeface="Arial" panose="020B0604020202020204" pitchFamily="34" charset="0"/>
            </a:endParaRPr>
          </a:p>
        </p:txBody>
      </p:sp>
      <p:sp>
        <p:nvSpPr>
          <p:cNvPr id="25602" name="AutoShape 2"/>
          <p:cNvSpPr>
            <a:spLocks noGrp="1" noChangeArrowheads="1"/>
          </p:cNvSpPr>
          <p:nvPr>
            <p:ph type="title"/>
          </p:nvPr>
        </p:nvSpPr>
        <p:spPr/>
        <p:txBody>
          <a:bodyPr/>
          <a:lstStyle/>
          <a:p>
            <a:r>
              <a:rPr lang="sl-SI" altLang="sr-Latn-RS" sz="3200" b="0">
                <a:latin typeface="Times New Roman" panose="02020603050405020304" pitchFamily="18" charset="0"/>
              </a:rPr>
              <a:t>Faktori evolucije </a:t>
            </a:r>
            <a:r>
              <a:rPr lang="sr-Cyrl-CS" altLang="sr-Latn-RS" sz="3200" b="0">
                <a:latin typeface="Times New Roman" panose="02020603050405020304" pitchFamily="18" charset="0"/>
              </a:rPr>
              <a:t>porodičnog prava de lege ferenda</a:t>
            </a:r>
            <a:endParaRPr lang="sr-Latn-CS" altLang="sr-Latn-RS" sz="3200" b="0">
              <a:latin typeface="Times New Roman" panose="02020603050405020304" pitchFamily="18" charset="0"/>
            </a:endParaRPr>
          </a:p>
        </p:txBody>
      </p:sp>
      <p:sp>
        <p:nvSpPr>
          <p:cNvPr id="25603" name="Rectangle 3"/>
          <p:cNvSpPr>
            <a:spLocks noGrp="1" noChangeArrowheads="1"/>
          </p:cNvSpPr>
          <p:nvPr>
            <p:ph type="body" idx="1"/>
          </p:nvPr>
        </p:nvSpPr>
        <p:spPr/>
        <p:txBody>
          <a:bodyPr/>
          <a:lstStyle/>
          <a:p>
            <a:pPr>
              <a:lnSpc>
                <a:spcPct val="80000"/>
              </a:lnSpc>
            </a:pPr>
            <a:r>
              <a:rPr lang="sr-Cyrl-CS" altLang="sr-Latn-RS" sz="2000"/>
              <a:t>Ako se zapitamo kako će dalje teći evolucija porodičnih odnosa, na ovo pitanje je vrlo teško odgovoriti budući da pravo treba uvek biti "prilagođeno vremenu", što je lajtmotiv svake reforme prava, pa i onog kojim se regulišu porodični odnosi.  Ovo prilagođavanje realnosti ili stvarnosti, kako se ističe u pravnoj teoriji, ponekad dovodi do promene shvatanja realnosti</a:t>
            </a:r>
            <a:r>
              <a:rPr lang="sr-Latn-CS" altLang="sr-Latn-RS" sz="2000"/>
              <a:t>.</a:t>
            </a:r>
            <a:r>
              <a:rPr lang="sr-Cyrl-CS" altLang="sr-Latn-RS" sz="2000"/>
              <a:t>Realnost se u nekim slučajevima pretpostavlja</a:t>
            </a:r>
            <a:r>
              <a:rPr lang="sr-Latn-CS" altLang="sr-Latn-RS" sz="2000"/>
              <a:t> .</a:t>
            </a:r>
          </a:p>
          <a:p>
            <a:pPr>
              <a:lnSpc>
                <a:spcPct val="80000"/>
              </a:lnSpc>
            </a:pPr>
            <a:r>
              <a:rPr lang="sr-Latn-CS" altLang="sr-Latn-RS" sz="2000"/>
              <a:t>A</a:t>
            </a:r>
            <a:r>
              <a:rPr lang="sr-Cyrl-CS" altLang="sr-Latn-RS" sz="2000"/>
              <a:t>firmacija individualnih prava sprovedena kroz Porodični zakon Republike Srbije i prepuštanje subjektima porodičnih odnosa da sami i sve više urede svojom voljom odnose nužno podrazumeva opadanje porodične solidarnosti i njenu zamenu mehanizmima državne intervencije. </a:t>
            </a:r>
            <a:endParaRPr lang="sr-Latn-CS" altLang="sr-Latn-RS" sz="2000"/>
          </a:p>
          <a:p>
            <a:pPr>
              <a:lnSpc>
                <a:spcPct val="80000"/>
              </a:lnSpc>
            </a:pPr>
            <a:r>
              <a:rPr lang="sr-Cyrl-CS" altLang="sr-Latn-RS" sz="2000"/>
              <a:t>Ako znamo da su mogućnosti ove intervencije u periodu tranzicije društva bitno smanjene, nije li se upravo realnost pretpostavila</a:t>
            </a:r>
            <a:r>
              <a:rPr lang="sr-Latn-CS" altLang="sr-Latn-RS" sz="2000"/>
              <a:t> </a:t>
            </a:r>
          </a:p>
        </p:txBody>
      </p:sp>
    </p:spTree>
    <p:extLst>
      <p:ext uri="{BB962C8B-B14F-4D97-AF65-F5344CB8AC3E}">
        <p14:creationId xmlns:p14="http://schemas.microsoft.com/office/powerpoint/2010/main" val="1847644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4870954A-BFE3-48A3-B3EB-EEB737C46083}" type="slidenum">
              <a:rPr lang="sr-Latn-CS" altLang="sr-Latn-RS">
                <a:solidFill>
                  <a:srgbClr val="FFFFFF"/>
                </a:solidFill>
                <a:latin typeface="Arial" panose="020B0604020202020204" pitchFamily="34" charset="0"/>
              </a:rPr>
              <a:pPr fontAlgn="base">
                <a:spcBef>
                  <a:spcPct val="0"/>
                </a:spcBef>
                <a:spcAft>
                  <a:spcPct val="0"/>
                </a:spcAft>
              </a:pPr>
              <a:t>21</a:t>
            </a:fld>
            <a:endParaRPr lang="sr-Latn-CS" altLang="sr-Latn-RS">
              <a:solidFill>
                <a:srgbClr val="FFFFFF"/>
              </a:solidFill>
              <a:latin typeface="Arial" panose="020B0604020202020204" pitchFamily="34" charset="0"/>
            </a:endParaRPr>
          </a:p>
        </p:txBody>
      </p:sp>
      <p:sp>
        <p:nvSpPr>
          <p:cNvPr id="26626" name="AutoShape 2"/>
          <p:cNvSpPr>
            <a:spLocks noGrp="1" noChangeArrowheads="1"/>
          </p:cNvSpPr>
          <p:nvPr>
            <p:ph type="title"/>
          </p:nvPr>
        </p:nvSpPr>
        <p:spPr/>
        <p:txBody>
          <a:bodyPr/>
          <a:lstStyle/>
          <a:p>
            <a:r>
              <a:rPr lang="sr-Latn-CS" altLang="sr-Latn-RS" sz="2400" b="0" i="1">
                <a:latin typeface="Times New Roman" panose="02020603050405020304" pitchFamily="18" charset="0"/>
              </a:rPr>
              <a:t>P</a:t>
            </a:r>
            <a:r>
              <a:rPr lang="sr-Cyrl-CS" altLang="sr-Latn-RS" sz="2400" b="0" i="1">
                <a:latin typeface="Times New Roman" panose="02020603050405020304" pitchFamily="18" charset="0"/>
              </a:rPr>
              <a:t>raksa Suda za ljudska prava u Strazburu</a:t>
            </a:r>
            <a:endParaRPr lang="sr-Latn-CS" altLang="sr-Latn-RS" sz="2400" b="0" i="1">
              <a:latin typeface="Times New Roman" panose="02020603050405020304" pitchFamily="18" charset="0"/>
            </a:endParaRPr>
          </a:p>
        </p:txBody>
      </p:sp>
      <p:sp>
        <p:nvSpPr>
          <p:cNvPr id="26627" name="Rectangle 3"/>
          <p:cNvSpPr>
            <a:spLocks noGrp="1" noChangeArrowheads="1"/>
          </p:cNvSpPr>
          <p:nvPr>
            <p:ph type="body" idx="1"/>
          </p:nvPr>
        </p:nvSpPr>
        <p:spPr/>
        <p:txBody>
          <a:bodyPr/>
          <a:lstStyle/>
          <a:p>
            <a:pPr>
              <a:lnSpc>
                <a:spcPct val="90000"/>
              </a:lnSpc>
            </a:pPr>
            <a:r>
              <a:rPr lang="sr-Cyrl-CS" altLang="sr-Latn-RS" sz="2000"/>
              <a:t>Pored promena zakona koji regulišu porodicu i odnose u njoj na njihovo profilisanje imaće sve veći uticaj i praksa Suda za ljudska prava u Strazburu sa svojim tumačenjem odredbi Konvencije o zaštiti ljudskih prava i osnovnih sloboda</a:t>
            </a:r>
            <a:r>
              <a:rPr lang="sr-Latn-CS" altLang="sr-Latn-RS" sz="2000"/>
              <a:t>.</a:t>
            </a:r>
            <a:r>
              <a:rPr lang="sr-Cyrl-CS" altLang="sr-Latn-RS" sz="2000"/>
              <a:t>Ovaj Sud ima neosporno harmonizatorsku ulogu zakonodavstva Evrope u domenu porodičnog prava</a:t>
            </a:r>
            <a:r>
              <a:rPr lang="sr-Latn-CS" altLang="sr-Latn-RS" sz="2000"/>
              <a:t>. </a:t>
            </a:r>
            <a:br>
              <a:rPr lang="sr-Latn-CS" altLang="sr-Latn-RS" sz="2000"/>
            </a:br>
            <a:r>
              <a:rPr lang="sr-Cyrl-CS" altLang="sr-Latn-RS" sz="2000"/>
              <a:t>Ono što bi se ovoj praksi moglo prigovoriti zasniva se, pre svega, na činjenici da se ona, po prirodi stvari, sastoji iz niza odluka od kojih praktično zavisi evolucija prava što predstavlja trijumf subjektivnih prava nad objektivnim pravima. Stoga Strazbur može postati mesto sukoba zemalja  </a:t>
            </a:r>
            <a:r>
              <a:rPr lang="sr-Cyrl-CS" altLang="sr-Latn-RS" sz="2000" i="1"/>
              <a:t>common law</a:t>
            </a:r>
            <a:r>
              <a:rPr lang="sr-Cyrl-CS" altLang="sr-Latn-RS" sz="2000"/>
              <a:t> i zemalja pisanog prava</a:t>
            </a:r>
            <a:r>
              <a:rPr lang="sr-Latn-CS" altLang="sr-Latn-RS" sz="2000"/>
              <a:t>. </a:t>
            </a:r>
          </a:p>
        </p:txBody>
      </p:sp>
    </p:spTree>
    <p:extLst>
      <p:ext uri="{BB962C8B-B14F-4D97-AF65-F5344CB8AC3E}">
        <p14:creationId xmlns:p14="http://schemas.microsoft.com/office/powerpoint/2010/main" val="3687131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1E9FEF68-3BE9-438B-85E9-61EF44D657BA}" type="slidenum">
              <a:rPr lang="sr-Latn-CS" altLang="sr-Latn-RS">
                <a:solidFill>
                  <a:srgbClr val="FFFFFF"/>
                </a:solidFill>
                <a:latin typeface="Arial" panose="020B0604020202020204" pitchFamily="34" charset="0"/>
              </a:rPr>
              <a:pPr fontAlgn="base">
                <a:spcBef>
                  <a:spcPct val="0"/>
                </a:spcBef>
                <a:spcAft>
                  <a:spcPct val="0"/>
                </a:spcAft>
              </a:pPr>
              <a:t>22</a:t>
            </a:fld>
            <a:endParaRPr lang="sr-Latn-CS" altLang="sr-Latn-RS">
              <a:solidFill>
                <a:srgbClr val="FFFFFF"/>
              </a:solidFill>
              <a:latin typeface="Arial" panose="020B0604020202020204" pitchFamily="34" charset="0"/>
            </a:endParaRPr>
          </a:p>
        </p:txBody>
      </p:sp>
      <p:sp>
        <p:nvSpPr>
          <p:cNvPr id="27650" name="Rectangle 2"/>
          <p:cNvSpPr>
            <a:spLocks noGrp="1" noChangeArrowheads="1"/>
          </p:cNvSpPr>
          <p:nvPr>
            <p:ph type="title"/>
          </p:nvPr>
        </p:nvSpPr>
        <p:spPr/>
        <p:txBody>
          <a:bodyPr/>
          <a:lstStyle/>
          <a:p>
            <a:r>
              <a:rPr lang="sr-Latn-RS" altLang="sr-Latn-RS" dirty="0" smtClean="0"/>
              <a:t>De lege </a:t>
            </a:r>
            <a:r>
              <a:rPr lang="sr-Latn-RS" altLang="sr-Latn-RS" dirty="0" err="1" smtClean="0"/>
              <a:t>ferenda</a:t>
            </a:r>
            <a:endParaRPr lang="sr-Latn-RS" altLang="sr-Latn-RS" dirty="0"/>
          </a:p>
        </p:txBody>
      </p:sp>
      <p:sp>
        <p:nvSpPr>
          <p:cNvPr id="27651" name="Rectangle 3"/>
          <p:cNvSpPr>
            <a:spLocks noGrp="1" noChangeArrowheads="1"/>
          </p:cNvSpPr>
          <p:nvPr>
            <p:ph type="body" idx="1"/>
          </p:nvPr>
        </p:nvSpPr>
        <p:spPr/>
        <p:txBody>
          <a:bodyPr/>
          <a:lstStyle/>
          <a:p>
            <a:r>
              <a:rPr lang="sr-Cyrl-CS" altLang="sr-Latn-RS"/>
              <a:t>Na neki način može se čak očekivati da će u budućnosti promene unutar porodice imati male reperkusije na promene pravnih pravila kojima se ona reguliše. Ne zato što će zakon izgubiti interesovanje za nju, već zato što će demokratizacija porodičnih odnosa biti praćena uzmicanjem pravnih normi u korist drugih vidova regulisanja, pa i ugovora</a:t>
            </a:r>
            <a:r>
              <a:rPr lang="sr-Latn-CS" altLang="sr-Latn-RS"/>
              <a:t>. </a:t>
            </a:r>
          </a:p>
        </p:txBody>
      </p:sp>
    </p:spTree>
    <p:extLst>
      <p:ext uri="{BB962C8B-B14F-4D97-AF65-F5344CB8AC3E}">
        <p14:creationId xmlns:p14="http://schemas.microsoft.com/office/powerpoint/2010/main" val="1113527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A51B5D13-CB17-4A89-A760-0A5628DC3152}" type="slidenum">
              <a:rPr lang="sr-Latn-CS" altLang="sr-Latn-RS">
                <a:solidFill>
                  <a:srgbClr val="FFFFFF"/>
                </a:solidFill>
                <a:latin typeface="Arial" panose="020B0604020202020204" pitchFamily="34" charset="0"/>
              </a:rPr>
              <a:pPr fontAlgn="base">
                <a:spcBef>
                  <a:spcPct val="0"/>
                </a:spcBef>
                <a:spcAft>
                  <a:spcPct val="0"/>
                </a:spcAft>
              </a:pPr>
              <a:t>23</a:t>
            </a:fld>
            <a:endParaRPr lang="sr-Latn-CS" altLang="sr-Latn-RS">
              <a:solidFill>
                <a:srgbClr val="FFFFFF"/>
              </a:solidFill>
              <a:latin typeface="Arial" panose="020B0604020202020204" pitchFamily="34" charset="0"/>
            </a:endParaRPr>
          </a:p>
        </p:txBody>
      </p:sp>
      <p:sp>
        <p:nvSpPr>
          <p:cNvPr id="28674" name="Rectangle 2"/>
          <p:cNvSpPr>
            <a:spLocks noGrp="1" noChangeArrowheads="1"/>
          </p:cNvSpPr>
          <p:nvPr>
            <p:ph type="title"/>
          </p:nvPr>
        </p:nvSpPr>
        <p:spPr/>
        <p:txBody>
          <a:bodyPr/>
          <a:lstStyle/>
          <a:p>
            <a:r>
              <a:rPr lang="sr-Latn-RS" altLang="sr-Latn-RS" dirty="0">
                <a:solidFill>
                  <a:srgbClr val="006666"/>
                </a:solidFill>
              </a:rPr>
              <a:t>De lege </a:t>
            </a:r>
            <a:r>
              <a:rPr lang="sr-Latn-RS" altLang="sr-Latn-RS" dirty="0" err="1">
                <a:solidFill>
                  <a:srgbClr val="006666"/>
                </a:solidFill>
              </a:rPr>
              <a:t>ferenda</a:t>
            </a:r>
            <a:endParaRPr lang="sr-Latn-RS" altLang="sr-Latn-RS" dirty="0"/>
          </a:p>
        </p:txBody>
      </p:sp>
      <p:sp>
        <p:nvSpPr>
          <p:cNvPr id="28675" name="Rectangle 3"/>
          <p:cNvSpPr>
            <a:spLocks noGrp="1" noChangeArrowheads="1"/>
          </p:cNvSpPr>
          <p:nvPr>
            <p:ph type="body" idx="1"/>
          </p:nvPr>
        </p:nvSpPr>
        <p:spPr/>
        <p:txBody>
          <a:bodyPr/>
          <a:lstStyle/>
          <a:p>
            <a:pPr>
              <a:lnSpc>
                <a:spcPct val="90000"/>
              </a:lnSpc>
            </a:pPr>
            <a:r>
              <a:rPr lang="sr-Cyrl-CS" altLang="sr-Latn-RS" sz="2400" dirty="0" err="1"/>
              <a:t>Na</a:t>
            </a:r>
            <a:r>
              <a:rPr lang="sr-Cyrl-CS" altLang="sr-Latn-RS" sz="2400" dirty="0"/>
              <a:t> </a:t>
            </a:r>
            <a:r>
              <a:rPr lang="sr-Cyrl-CS" altLang="sr-Latn-RS" sz="2400" dirty="0" err="1"/>
              <a:t>kraju</a:t>
            </a:r>
            <a:r>
              <a:rPr lang="sr-Cyrl-CS" altLang="sr-Latn-RS" sz="2400" dirty="0"/>
              <a:t> </a:t>
            </a:r>
            <a:r>
              <a:rPr lang="sr-Cyrl-CS" altLang="sr-Latn-RS" sz="2400" dirty="0" err="1"/>
              <a:t>zapitajmo</a:t>
            </a:r>
            <a:r>
              <a:rPr lang="sr-Cyrl-CS" altLang="sr-Latn-RS" sz="2400" dirty="0"/>
              <a:t> </a:t>
            </a:r>
            <a:r>
              <a:rPr lang="sr-Cyrl-CS" altLang="sr-Latn-RS" sz="2400" dirty="0" err="1"/>
              <a:t>se</a:t>
            </a:r>
            <a:r>
              <a:rPr lang="sr-Cyrl-CS" altLang="sr-Latn-RS" sz="2400" dirty="0"/>
              <a:t> </a:t>
            </a:r>
            <a:r>
              <a:rPr lang="sr-Cyrl-CS" altLang="sr-Latn-RS" sz="2400" dirty="0" err="1"/>
              <a:t>gde</a:t>
            </a:r>
            <a:r>
              <a:rPr lang="sr-Cyrl-CS" altLang="sr-Latn-RS" sz="2400" dirty="0"/>
              <a:t> </a:t>
            </a:r>
            <a:r>
              <a:rPr lang="sr-Cyrl-CS" altLang="sr-Latn-RS" sz="2400" dirty="0" err="1"/>
              <a:t>će</a:t>
            </a:r>
            <a:r>
              <a:rPr lang="sr-Cyrl-CS" altLang="sr-Latn-RS" sz="2400" dirty="0"/>
              <a:t> </a:t>
            </a:r>
            <a:r>
              <a:rPr lang="sr-Cyrl-CS" altLang="sr-Latn-RS" sz="2400" dirty="0" err="1"/>
              <a:t>se</a:t>
            </a:r>
            <a:r>
              <a:rPr lang="sr-Cyrl-CS" altLang="sr-Latn-RS" sz="2400" dirty="0"/>
              <a:t> u </a:t>
            </a:r>
            <a:r>
              <a:rPr lang="sr-Cyrl-CS" altLang="sr-Latn-RS" sz="2400" dirty="0" err="1"/>
              <a:t>budućnosti</a:t>
            </a:r>
            <a:r>
              <a:rPr lang="sr-Cyrl-CS" altLang="sr-Latn-RS" sz="2400" dirty="0"/>
              <a:t> </a:t>
            </a:r>
            <a:r>
              <a:rPr lang="sr-Cyrl-CS" altLang="sr-Latn-RS" sz="2400" dirty="0" err="1"/>
              <a:t>odlučivati</a:t>
            </a:r>
            <a:r>
              <a:rPr lang="sr-Cyrl-CS" altLang="sr-Latn-RS" sz="2400" dirty="0"/>
              <a:t> o </a:t>
            </a:r>
            <a:r>
              <a:rPr lang="sr-Cyrl-CS" altLang="sr-Latn-RS" sz="2400" dirty="0" err="1"/>
              <a:t>porodičnom</a:t>
            </a:r>
            <a:r>
              <a:rPr lang="sr-Cyrl-CS" altLang="sr-Latn-RS" sz="2400" dirty="0"/>
              <a:t> </a:t>
            </a:r>
            <a:r>
              <a:rPr lang="sr-Cyrl-CS" altLang="sr-Latn-RS" sz="2400" dirty="0" err="1"/>
              <a:t>pravu</a:t>
            </a:r>
            <a:r>
              <a:rPr lang="sr-Cyrl-CS" altLang="sr-Latn-RS" sz="2400" dirty="0"/>
              <a:t>? </a:t>
            </a:r>
            <a:r>
              <a:rPr lang="sr-Cyrl-CS" altLang="sr-Latn-RS" sz="2400" dirty="0" err="1"/>
              <a:t>Vrlo</a:t>
            </a:r>
            <a:r>
              <a:rPr lang="sr-Cyrl-CS" altLang="sr-Latn-RS" sz="2400" dirty="0"/>
              <a:t> </a:t>
            </a:r>
            <a:r>
              <a:rPr lang="sr-Cyrl-CS" altLang="sr-Latn-RS" sz="2400" dirty="0" err="1"/>
              <a:t>je</a:t>
            </a:r>
            <a:r>
              <a:rPr lang="sr-Cyrl-CS" altLang="sr-Latn-RS" sz="2400" dirty="0"/>
              <a:t> </a:t>
            </a:r>
            <a:r>
              <a:rPr lang="sr-Cyrl-CS" altLang="sr-Latn-RS" sz="2400" dirty="0" err="1"/>
              <a:t>moguće</a:t>
            </a:r>
            <a:r>
              <a:rPr lang="sr-Cyrl-CS" altLang="sr-Latn-RS" sz="2400" dirty="0"/>
              <a:t> </a:t>
            </a:r>
            <a:r>
              <a:rPr lang="sr-Cyrl-CS" altLang="sr-Latn-RS" sz="2400" dirty="0" err="1"/>
              <a:t>da</a:t>
            </a:r>
            <a:r>
              <a:rPr lang="sr-Cyrl-CS" altLang="sr-Latn-RS" sz="2400" dirty="0"/>
              <a:t> </a:t>
            </a:r>
            <a:r>
              <a:rPr lang="sr-Cyrl-CS" altLang="sr-Latn-RS" sz="2400" dirty="0" err="1"/>
              <a:t>će</a:t>
            </a:r>
            <a:r>
              <a:rPr lang="sr-Cyrl-CS" altLang="sr-Latn-RS" sz="2400" dirty="0"/>
              <a:t> </a:t>
            </a:r>
            <a:r>
              <a:rPr lang="sr-Cyrl-CS" altLang="sr-Latn-RS" sz="2400" dirty="0" err="1"/>
              <a:t>se</a:t>
            </a:r>
            <a:r>
              <a:rPr lang="sr-Cyrl-CS" altLang="sr-Latn-RS" sz="2400" dirty="0"/>
              <a:t> o </a:t>
            </a:r>
            <a:r>
              <a:rPr lang="sr-Cyrl-CS" altLang="sr-Latn-RS" sz="2400" dirty="0" err="1"/>
              <a:t>tome</a:t>
            </a:r>
            <a:r>
              <a:rPr lang="sr-Cyrl-CS" altLang="sr-Latn-RS" sz="2400" dirty="0"/>
              <a:t> </a:t>
            </a:r>
            <a:r>
              <a:rPr lang="sr-Cyrl-CS" altLang="sr-Latn-RS" sz="2400" dirty="0" err="1"/>
              <a:t>podjednako</a:t>
            </a:r>
            <a:r>
              <a:rPr lang="sr-Cyrl-CS" altLang="sr-Latn-RS" sz="2400" dirty="0"/>
              <a:t> </a:t>
            </a:r>
            <a:r>
              <a:rPr lang="sr-Cyrl-CS" altLang="sr-Latn-RS" sz="2400" dirty="0" err="1"/>
              <a:t>odlučivati</a:t>
            </a:r>
            <a:r>
              <a:rPr lang="sr-Cyrl-CS" altLang="sr-Latn-RS" sz="2400" dirty="0"/>
              <a:t> u </a:t>
            </a:r>
            <a:r>
              <a:rPr lang="sr-Cyrl-CS" altLang="sr-Latn-RS" sz="2400" dirty="0" err="1"/>
              <a:t>Strazburu</a:t>
            </a:r>
            <a:r>
              <a:rPr lang="sr-Cyrl-CS" altLang="sr-Latn-RS" sz="2400" dirty="0"/>
              <a:t>, </a:t>
            </a:r>
            <a:r>
              <a:rPr lang="sr-Cyrl-CS" altLang="sr-Latn-RS" sz="2400" dirty="0" err="1"/>
              <a:t>eventualno</a:t>
            </a:r>
            <a:r>
              <a:rPr lang="sr-Cyrl-CS" altLang="sr-Latn-RS" sz="2400" dirty="0"/>
              <a:t> </a:t>
            </a:r>
            <a:r>
              <a:rPr lang="sr-Cyrl-CS" altLang="sr-Latn-RS" sz="2400" dirty="0" err="1"/>
              <a:t>za</a:t>
            </a:r>
            <a:r>
              <a:rPr lang="sr-Cyrl-CS" altLang="sr-Latn-RS" sz="2400" dirty="0"/>
              <a:t> </a:t>
            </a:r>
            <a:r>
              <a:rPr lang="sr-Cyrl-CS" altLang="sr-Latn-RS" sz="2400" dirty="0" err="1"/>
              <a:t>neke</a:t>
            </a:r>
            <a:r>
              <a:rPr lang="sr-Cyrl-CS" altLang="sr-Latn-RS" sz="2400" dirty="0"/>
              <a:t> u </a:t>
            </a:r>
            <a:r>
              <a:rPr lang="sr-Cyrl-CS" altLang="sr-Latn-RS" sz="2400" dirty="0" err="1"/>
              <a:t>Briselu</a:t>
            </a:r>
            <a:r>
              <a:rPr lang="sr-Cyrl-CS" altLang="sr-Latn-RS" sz="2400" dirty="0"/>
              <a:t>, </a:t>
            </a:r>
            <a:r>
              <a:rPr lang="sr-Cyrl-CS" altLang="sr-Latn-RS" sz="2400" dirty="0" err="1"/>
              <a:t>ali</a:t>
            </a:r>
            <a:r>
              <a:rPr lang="sr-Cyrl-CS" altLang="sr-Latn-RS" sz="2400" dirty="0"/>
              <a:t> i u </a:t>
            </a:r>
            <a:r>
              <a:rPr lang="sr-Cyrl-CS" altLang="sr-Latn-RS" sz="2400" dirty="0" smtClean="0"/>
              <a:t> </a:t>
            </a:r>
            <a:r>
              <a:rPr lang="sr-Cyrl-CS" altLang="sr-Latn-RS" sz="2400" dirty="0" err="1"/>
              <a:t>Beogradu</a:t>
            </a:r>
            <a:r>
              <a:rPr lang="sr-Cyrl-CS" altLang="sr-Latn-RS" sz="2400" dirty="0" smtClean="0"/>
              <a:t>,...</a:t>
            </a:r>
            <a:r>
              <a:rPr lang="sr-Cyrl-CS" altLang="sr-Latn-RS" sz="2400" dirty="0" err="1"/>
              <a:t>No</a:t>
            </a:r>
            <a:r>
              <a:rPr lang="sr-Cyrl-CS" altLang="sr-Latn-RS" sz="2400" dirty="0"/>
              <a:t> </a:t>
            </a:r>
            <a:r>
              <a:rPr lang="sr-Cyrl-CS" altLang="sr-Latn-RS" sz="2400" dirty="0" err="1"/>
              <a:t>bez</a:t>
            </a:r>
            <a:r>
              <a:rPr lang="sr-Cyrl-CS" altLang="sr-Latn-RS" sz="2400" dirty="0"/>
              <a:t> </a:t>
            </a:r>
            <a:r>
              <a:rPr lang="sr-Cyrl-CS" altLang="sr-Latn-RS" sz="2400" dirty="0" err="1"/>
              <a:t>obzira</a:t>
            </a:r>
            <a:r>
              <a:rPr lang="sr-Cyrl-CS" altLang="sr-Latn-RS" sz="2400" dirty="0"/>
              <a:t> </a:t>
            </a:r>
            <a:r>
              <a:rPr lang="sr-Cyrl-CS" altLang="sr-Latn-RS" sz="2400" dirty="0" err="1"/>
              <a:t>na</a:t>
            </a:r>
            <a:r>
              <a:rPr lang="sr-Cyrl-CS" altLang="sr-Latn-RS" sz="2400" dirty="0"/>
              <a:t> </a:t>
            </a:r>
            <a:r>
              <a:rPr lang="sr-Cyrl-CS" altLang="sr-Latn-RS" sz="2400" dirty="0" err="1"/>
              <a:t>svoje</a:t>
            </a:r>
            <a:r>
              <a:rPr lang="sr-Cyrl-CS" altLang="sr-Latn-RS" sz="2400" dirty="0"/>
              <a:t> </a:t>
            </a:r>
            <a:r>
              <a:rPr lang="sr-Cyrl-CS" altLang="sr-Latn-RS" sz="2400" dirty="0" err="1"/>
              <a:t>poreklo</a:t>
            </a:r>
            <a:r>
              <a:rPr lang="sr-Cyrl-CS" altLang="sr-Latn-RS" sz="2400" dirty="0"/>
              <a:t>, </a:t>
            </a:r>
            <a:r>
              <a:rPr lang="sr-Cyrl-CS" altLang="sr-Latn-RS" sz="2400" dirty="0" err="1"/>
              <a:t>evropsko</a:t>
            </a:r>
            <a:r>
              <a:rPr lang="sr-Cyrl-CS" altLang="sr-Latn-RS" sz="2400" dirty="0"/>
              <a:t> </a:t>
            </a:r>
            <a:r>
              <a:rPr lang="sr-Cyrl-CS" altLang="sr-Latn-RS" sz="2400" dirty="0" err="1"/>
              <a:t>ili</a:t>
            </a:r>
            <a:r>
              <a:rPr lang="sr-Cyrl-CS" altLang="sr-Latn-RS" sz="2400" dirty="0"/>
              <a:t> </a:t>
            </a:r>
            <a:r>
              <a:rPr lang="sr-Cyrl-CS" altLang="sr-Latn-RS" sz="2400" dirty="0" err="1"/>
              <a:t>nacionalno</a:t>
            </a:r>
            <a:r>
              <a:rPr lang="sr-Cyrl-CS" altLang="sr-Latn-RS" sz="2400" dirty="0"/>
              <a:t>, </a:t>
            </a:r>
            <a:r>
              <a:rPr lang="sr-Cyrl-CS" altLang="sr-Latn-RS" sz="2400" dirty="0" err="1"/>
              <a:t>porodično</a:t>
            </a:r>
            <a:r>
              <a:rPr lang="sr-Cyrl-CS" altLang="sr-Latn-RS" sz="2400" dirty="0"/>
              <a:t> </a:t>
            </a:r>
            <a:r>
              <a:rPr lang="sr-Cyrl-CS" altLang="sr-Latn-RS" sz="2400" dirty="0" err="1"/>
              <a:t>pravo</a:t>
            </a:r>
            <a:r>
              <a:rPr lang="sr-Cyrl-CS" altLang="sr-Latn-RS" sz="2400" dirty="0"/>
              <a:t> </a:t>
            </a:r>
            <a:r>
              <a:rPr lang="sr-Cyrl-CS" altLang="sr-Latn-RS" sz="2400" dirty="0" err="1"/>
              <a:t>će</a:t>
            </a:r>
            <a:r>
              <a:rPr lang="sr-Cyrl-CS" altLang="sr-Latn-RS" sz="2400" dirty="0"/>
              <a:t> </a:t>
            </a:r>
            <a:r>
              <a:rPr lang="sr-Cyrl-CS" altLang="sr-Latn-RS" sz="2400" dirty="0" err="1"/>
              <a:t>iziskivati</a:t>
            </a:r>
            <a:r>
              <a:rPr lang="sr-Cyrl-CS" altLang="sr-Latn-RS" sz="2400" dirty="0"/>
              <a:t> </a:t>
            </a:r>
            <a:r>
              <a:rPr lang="sr-Cyrl-CS" altLang="sr-Latn-RS" sz="2400" dirty="0" err="1"/>
              <a:t>još</a:t>
            </a:r>
            <a:r>
              <a:rPr lang="sr-Cyrl-CS" altLang="sr-Latn-RS" sz="2400" dirty="0"/>
              <a:t> </a:t>
            </a:r>
            <a:r>
              <a:rPr lang="sr-Cyrl-CS" altLang="sr-Latn-RS" sz="2400" dirty="0" err="1"/>
              <a:t>više</a:t>
            </a:r>
            <a:r>
              <a:rPr lang="sr-Cyrl-CS" altLang="sr-Latn-RS" sz="2400" dirty="0"/>
              <a:t> </a:t>
            </a:r>
            <a:r>
              <a:rPr lang="sr-Cyrl-CS" altLang="sr-Latn-RS" sz="2400" dirty="0" err="1"/>
              <a:t>slobode</a:t>
            </a:r>
            <a:r>
              <a:rPr lang="sr-Cyrl-CS" altLang="sr-Latn-RS" sz="2400" dirty="0"/>
              <a:t> i </a:t>
            </a:r>
            <a:r>
              <a:rPr lang="sr-Cyrl-CS" altLang="sr-Latn-RS" sz="2400" dirty="0" err="1"/>
              <a:t>jednakosti</a:t>
            </a:r>
            <a:r>
              <a:rPr lang="sr-Cyrl-CS" altLang="sr-Latn-RS" sz="2400" dirty="0"/>
              <a:t>. </a:t>
            </a:r>
            <a:r>
              <a:rPr lang="sr-Cyrl-CS" altLang="sr-Latn-RS" sz="2400" dirty="0" err="1"/>
              <a:t>Ove</a:t>
            </a:r>
            <a:r>
              <a:rPr lang="sr-Cyrl-CS" altLang="sr-Latn-RS" sz="2400" dirty="0"/>
              <a:t> </a:t>
            </a:r>
            <a:r>
              <a:rPr lang="sr-Cyrl-CS" altLang="sr-Latn-RS" sz="2400" dirty="0" err="1"/>
              <a:t>reči</a:t>
            </a:r>
            <a:r>
              <a:rPr lang="sr-Cyrl-CS" altLang="sr-Latn-RS" sz="2400" dirty="0"/>
              <a:t> </a:t>
            </a:r>
            <a:r>
              <a:rPr lang="sr-Cyrl-CS" altLang="sr-Latn-RS" sz="2400" dirty="0" err="1"/>
              <a:t>kriju</a:t>
            </a:r>
            <a:r>
              <a:rPr lang="sr-Cyrl-CS" altLang="sr-Latn-RS" sz="2400" dirty="0"/>
              <a:t> i </a:t>
            </a:r>
            <a:r>
              <a:rPr lang="sr-Cyrl-CS" altLang="sr-Latn-RS" sz="2400" dirty="0" err="1"/>
              <a:t>dalje</a:t>
            </a:r>
            <a:r>
              <a:rPr lang="sr-Cyrl-CS" altLang="sr-Latn-RS" sz="2400" dirty="0"/>
              <a:t> </a:t>
            </a:r>
            <a:r>
              <a:rPr lang="sr-Cyrl-CS" altLang="sr-Latn-RS" sz="2400" dirty="0" err="1"/>
              <a:t>velike</a:t>
            </a:r>
            <a:r>
              <a:rPr lang="sr-Cyrl-CS" altLang="sr-Latn-RS" sz="2400" dirty="0"/>
              <a:t> </a:t>
            </a:r>
            <a:r>
              <a:rPr lang="sr-Cyrl-CS" altLang="sr-Latn-RS" sz="2400" dirty="0" err="1"/>
              <a:t>mogućnosti</a:t>
            </a:r>
            <a:r>
              <a:rPr lang="sr-Cyrl-CS" altLang="sr-Latn-RS" sz="2400" dirty="0"/>
              <a:t> </a:t>
            </a:r>
            <a:r>
              <a:rPr lang="sr-Cyrl-CS" altLang="sr-Latn-RS" sz="2400" dirty="0" err="1"/>
              <a:t>izbora</a:t>
            </a:r>
            <a:r>
              <a:rPr lang="sr-Cyrl-CS" altLang="sr-Latn-RS" sz="2400" dirty="0"/>
              <a:t>  i </a:t>
            </a:r>
            <a:r>
              <a:rPr lang="sr-Cyrl-CS" altLang="sr-Latn-RS" sz="2400" dirty="0" err="1"/>
              <a:t>vrlo</a:t>
            </a:r>
            <a:r>
              <a:rPr lang="sr-Cyrl-CS" altLang="sr-Latn-RS" sz="2400" dirty="0"/>
              <a:t> </a:t>
            </a:r>
            <a:r>
              <a:rPr lang="sr-Cyrl-CS" altLang="sr-Latn-RS" sz="2400" dirty="0" err="1"/>
              <a:t>je</a:t>
            </a:r>
            <a:r>
              <a:rPr lang="sr-Cyrl-CS" altLang="sr-Latn-RS" sz="2400" dirty="0"/>
              <a:t> </a:t>
            </a:r>
            <a:r>
              <a:rPr lang="sr-Cyrl-CS" altLang="sr-Latn-RS" sz="2400" dirty="0" err="1"/>
              <a:t>verovatno</a:t>
            </a:r>
            <a:r>
              <a:rPr lang="sr-Cyrl-CS" altLang="sr-Latn-RS" sz="2400" dirty="0"/>
              <a:t> </a:t>
            </a:r>
            <a:r>
              <a:rPr lang="sr-Cyrl-CS" altLang="sr-Latn-RS" sz="2400" dirty="0" err="1"/>
              <a:t>da</a:t>
            </a:r>
            <a:r>
              <a:rPr lang="sr-Cyrl-CS" altLang="sr-Latn-RS" sz="2400" dirty="0"/>
              <a:t> </a:t>
            </a:r>
            <a:r>
              <a:rPr lang="sr-Cyrl-CS" altLang="sr-Latn-RS" sz="2400" dirty="0" err="1"/>
              <a:t>će</a:t>
            </a:r>
            <a:r>
              <a:rPr lang="sr-Cyrl-CS" altLang="sr-Latn-RS" sz="2400" dirty="0"/>
              <a:t> </a:t>
            </a:r>
            <a:r>
              <a:rPr lang="sr-Cyrl-CS" altLang="sr-Latn-RS" sz="2400" dirty="0" err="1"/>
              <a:t>sadržina</a:t>
            </a:r>
            <a:r>
              <a:rPr lang="sr-Cyrl-CS" altLang="sr-Latn-RS" sz="2400" dirty="0"/>
              <a:t> </a:t>
            </a:r>
            <a:r>
              <a:rPr lang="sr-Cyrl-CS" altLang="sr-Latn-RS" sz="2400" dirty="0" err="1"/>
              <a:t>porodičnog</a:t>
            </a:r>
            <a:r>
              <a:rPr lang="sr-Cyrl-CS" altLang="sr-Latn-RS" sz="2400" dirty="0"/>
              <a:t> </a:t>
            </a:r>
            <a:r>
              <a:rPr lang="sr-Cyrl-CS" altLang="sr-Latn-RS" sz="2400" dirty="0" err="1"/>
              <a:t>prava</a:t>
            </a:r>
            <a:r>
              <a:rPr lang="sr-Cyrl-CS" altLang="sr-Latn-RS" sz="2400" dirty="0"/>
              <a:t> </a:t>
            </a:r>
            <a:r>
              <a:rPr lang="sr-Cyrl-CS" altLang="sr-Latn-RS" sz="2400" dirty="0" err="1"/>
              <a:t>još</a:t>
            </a:r>
            <a:r>
              <a:rPr lang="sr-Cyrl-CS" altLang="sr-Latn-RS" sz="2400" dirty="0"/>
              <a:t> </a:t>
            </a:r>
            <a:r>
              <a:rPr lang="sr-Cyrl-CS" altLang="sr-Latn-RS" sz="2400" dirty="0" err="1"/>
              <a:t>dugo</a:t>
            </a:r>
            <a:r>
              <a:rPr lang="sr-Cyrl-CS" altLang="sr-Latn-RS" sz="2400" dirty="0"/>
              <a:t> </a:t>
            </a:r>
            <a:r>
              <a:rPr lang="sr-Cyrl-CS" altLang="sr-Latn-RS" sz="2400" dirty="0" err="1"/>
              <a:t>zavisiti</a:t>
            </a:r>
            <a:r>
              <a:rPr lang="sr-Cyrl-CS" altLang="sr-Latn-RS" sz="2400" dirty="0"/>
              <a:t> </a:t>
            </a:r>
            <a:r>
              <a:rPr lang="sr-Cyrl-CS" altLang="sr-Latn-RS" sz="2400" dirty="0" err="1"/>
              <a:t>od</a:t>
            </a:r>
            <a:r>
              <a:rPr lang="sr-Cyrl-CS" altLang="sr-Latn-RS" sz="2400" dirty="0"/>
              <a:t> </a:t>
            </a:r>
            <a:r>
              <a:rPr lang="sr-Cyrl-CS" altLang="sr-Latn-RS" sz="2400" dirty="0" err="1"/>
              <a:t>država</a:t>
            </a:r>
            <a:r>
              <a:rPr lang="sr-Cyrl-CS" altLang="sr-Latn-RS" sz="2400" dirty="0"/>
              <a:t>.</a:t>
            </a:r>
            <a:r>
              <a:rPr lang="sr-Latn-CS" altLang="sr-Latn-RS" sz="2400" dirty="0"/>
              <a:t> </a:t>
            </a:r>
          </a:p>
        </p:txBody>
      </p:sp>
    </p:spTree>
    <p:extLst>
      <p:ext uri="{BB962C8B-B14F-4D97-AF65-F5344CB8AC3E}">
        <p14:creationId xmlns:p14="http://schemas.microsoft.com/office/powerpoint/2010/main" val="3973988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7092A22F-325A-4350-802E-5D1F8914D590}" type="slidenum">
              <a:rPr lang="sr-Latn-CS" altLang="sr-Latn-RS">
                <a:solidFill>
                  <a:srgbClr val="FFFFFF"/>
                </a:solidFill>
                <a:latin typeface="Arial" panose="020B0604020202020204" pitchFamily="34" charset="0"/>
              </a:rPr>
              <a:pPr fontAlgn="base">
                <a:spcBef>
                  <a:spcPct val="0"/>
                </a:spcBef>
                <a:spcAft>
                  <a:spcPct val="0"/>
                </a:spcAft>
              </a:pPr>
              <a:t>3</a:t>
            </a:fld>
            <a:endParaRPr lang="sr-Latn-CS" altLang="sr-Latn-RS">
              <a:solidFill>
                <a:srgbClr val="FFFFFF"/>
              </a:solidFill>
              <a:latin typeface="Arial" panose="020B0604020202020204" pitchFamily="34" charset="0"/>
            </a:endParaRPr>
          </a:p>
        </p:txBody>
      </p:sp>
      <p:sp>
        <p:nvSpPr>
          <p:cNvPr id="5122" name="AutoShape 2"/>
          <p:cNvSpPr>
            <a:spLocks noGrp="1" noChangeArrowheads="1"/>
          </p:cNvSpPr>
          <p:nvPr>
            <p:ph type="title"/>
          </p:nvPr>
        </p:nvSpPr>
        <p:spPr/>
        <p:txBody>
          <a:bodyPr/>
          <a:lstStyle/>
          <a:p>
            <a:r>
              <a:rPr lang="sr-Cyrl-CS" altLang="sr-Latn-RS" sz="2800" b="0" i="1">
                <a:latin typeface="Times New Roman" panose="02020603050405020304" pitchFamily="18" charset="0"/>
              </a:rPr>
              <a:t>Individualizacij</a:t>
            </a:r>
            <a:r>
              <a:rPr lang="sr-Latn-CS" altLang="sr-Latn-RS" sz="2800" b="0" i="1">
                <a:latin typeface="Times New Roman" panose="02020603050405020304" pitchFamily="18" charset="0"/>
              </a:rPr>
              <a:t>a</a:t>
            </a:r>
            <a:r>
              <a:rPr lang="sr-Cyrl-CS" altLang="sr-Latn-RS"/>
              <a:t> </a:t>
            </a:r>
            <a:endParaRPr lang="sr-Latn-CS" altLang="sr-Latn-RS"/>
          </a:p>
        </p:txBody>
      </p:sp>
      <p:sp>
        <p:nvSpPr>
          <p:cNvPr id="5123" name="Rectangle 3"/>
          <p:cNvSpPr>
            <a:spLocks noGrp="1" noChangeArrowheads="1"/>
          </p:cNvSpPr>
          <p:nvPr>
            <p:ph type="body" idx="1"/>
          </p:nvPr>
        </p:nvSpPr>
        <p:spPr/>
        <p:txBody>
          <a:bodyPr/>
          <a:lstStyle/>
          <a:p>
            <a:pPr>
              <a:lnSpc>
                <a:spcPct val="80000"/>
              </a:lnSpc>
            </a:pPr>
            <a:r>
              <a:rPr lang="sr-Latn-CS" altLang="sr-Latn-RS" sz="2400"/>
              <a:t>P</a:t>
            </a:r>
            <a:r>
              <a:rPr lang="sr-Cyrl-CS" altLang="sr-Latn-RS" sz="2400"/>
              <a:t>roces koji se sastoji u tome da individua (pojedinac), a ne grupa (porodica), postaje centar autonomnih odluka</a:t>
            </a:r>
            <a:r>
              <a:rPr lang="sr-Latn-CS" altLang="sr-Latn-RS" sz="2400"/>
              <a:t> </a:t>
            </a:r>
          </a:p>
          <a:p>
            <a:pPr>
              <a:lnSpc>
                <a:spcPct val="80000"/>
              </a:lnSpc>
            </a:pPr>
            <a:r>
              <a:rPr lang="sr-Cyrl-CS" altLang="sr-Latn-RS" sz="2400"/>
              <a:t>Sve je veći značaj individualne volje i  ugovora kao načina regulisanja porodičnih odnosa gotovo u svim delovima porodičnog prava. To je rezultat uticaja različitih unutrašnjih i spoljnih faktora</a:t>
            </a:r>
            <a:r>
              <a:rPr lang="sr-Latn-CS" altLang="sr-Latn-RS" sz="2400"/>
              <a:t>, </a:t>
            </a:r>
            <a:r>
              <a:rPr lang="sr-Cyrl-CS" altLang="sr-Latn-RS" sz="2400"/>
              <a:t>a pre svega prihvatanja me</a:t>
            </a:r>
            <a:r>
              <a:rPr lang="sr-Latn-CS" altLang="sr-Latn-RS" sz="2400"/>
              <a:t>đ</a:t>
            </a:r>
            <a:r>
              <a:rPr lang="sr-Cyrl-CS" altLang="sr-Latn-RS" sz="2400"/>
              <a:t>unarodnih  dokumenata kojima se  uglavnom regulišu individualna prava. </a:t>
            </a:r>
            <a:endParaRPr lang="sr-Latn-CS" altLang="sr-Latn-RS" sz="2400"/>
          </a:p>
          <a:p>
            <a:pPr>
              <a:lnSpc>
                <a:spcPct val="80000"/>
              </a:lnSpc>
            </a:pPr>
            <a:r>
              <a:rPr lang="sr-Cyrl-CS" altLang="sr-Latn-RS" sz="2400"/>
              <a:t>Došlo je do pomeranja težišta pravne zaštite, od porodice ka individui</a:t>
            </a:r>
            <a:r>
              <a:rPr lang="sr-Latn-CS" altLang="sr-Latn-RS" sz="2400"/>
              <a:t> </a:t>
            </a:r>
          </a:p>
        </p:txBody>
      </p:sp>
    </p:spTree>
    <p:extLst>
      <p:ext uri="{BB962C8B-B14F-4D97-AF65-F5344CB8AC3E}">
        <p14:creationId xmlns:p14="http://schemas.microsoft.com/office/powerpoint/2010/main" val="2629537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BE43C764-EEC2-40A8-85ED-09098407407D}" type="slidenum">
              <a:rPr lang="sr-Latn-CS" altLang="sr-Latn-RS">
                <a:solidFill>
                  <a:srgbClr val="FFFFFF"/>
                </a:solidFill>
                <a:latin typeface="Arial" panose="020B0604020202020204" pitchFamily="34" charset="0"/>
              </a:rPr>
              <a:pPr fontAlgn="base">
                <a:spcBef>
                  <a:spcPct val="0"/>
                </a:spcBef>
                <a:spcAft>
                  <a:spcPct val="0"/>
                </a:spcAft>
              </a:pPr>
              <a:t>4</a:t>
            </a:fld>
            <a:endParaRPr lang="sr-Latn-CS" altLang="sr-Latn-RS">
              <a:solidFill>
                <a:srgbClr val="FFFFFF"/>
              </a:solidFill>
              <a:latin typeface="Arial" panose="020B0604020202020204" pitchFamily="34" charset="0"/>
            </a:endParaRPr>
          </a:p>
        </p:txBody>
      </p:sp>
      <p:sp>
        <p:nvSpPr>
          <p:cNvPr id="6146" name="AutoShape 2"/>
          <p:cNvSpPr>
            <a:spLocks noGrp="1" noChangeArrowheads="1"/>
          </p:cNvSpPr>
          <p:nvPr>
            <p:ph type="title"/>
          </p:nvPr>
        </p:nvSpPr>
        <p:spPr/>
        <p:txBody>
          <a:bodyPr/>
          <a:lstStyle/>
          <a:p>
            <a:r>
              <a:rPr lang="sl-SI" altLang="sr-Latn-RS" sz="2800" b="0" i="1">
                <a:latin typeface="Times New Roman" panose="02020603050405020304" pitchFamily="18" charset="0"/>
              </a:rPr>
              <a:t>Pluralizam</a:t>
            </a:r>
            <a:r>
              <a:rPr lang="sl-SI" altLang="sr-Latn-RS" b="0">
                <a:latin typeface="Times New Roman" panose="02020603050405020304" pitchFamily="18" charset="0"/>
              </a:rPr>
              <a:t> </a:t>
            </a:r>
            <a:endParaRPr lang="sr-Latn-CS" altLang="sr-Latn-RS" b="0">
              <a:latin typeface="Times New Roman" panose="02020603050405020304" pitchFamily="18" charset="0"/>
            </a:endParaRPr>
          </a:p>
        </p:txBody>
      </p:sp>
      <p:sp>
        <p:nvSpPr>
          <p:cNvPr id="6147" name="Rectangle 3"/>
          <p:cNvSpPr>
            <a:spLocks noGrp="1" noChangeArrowheads="1"/>
          </p:cNvSpPr>
          <p:nvPr>
            <p:ph type="body" idx="1"/>
          </p:nvPr>
        </p:nvSpPr>
        <p:spPr/>
        <p:txBody>
          <a:bodyPr/>
          <a:lstStyle/>
          <a:p>
            <a:pPr>
              <a:lnSpc>
                <a:spcPct val="80000"/>
              </a:lnSpc>
            </a:pPr>
            <a:r>
              <a:rPr lang="sl-SI" altLang="sr-Latn-RS" sz="2400"/>
              <a:t>U zakonu se više ne govori o tome kakva je struktura i društvena organizacija porodice u skladu sa društvenim potrebama. Individui se ne nameće porodični model koji bi bio poželjan sa stanovišta društvenih ciljeva</a:t>
            </a:r>
            <a:r>
              <a:rPr lang="sr-Cyrl-CS" altLang="sr-Latn-RS" sz="2400"/>
              <a:t>, </a:t>
            </a:r>
            <a:r>
              <a:rPr lang="sl-SI" altLang="sr-Latn-RS" sz="2400"/>
              <a:t>već joj predlaž</a:t>
            </a:r>
            <a:r>
              <a:rPr lang="sr-Cyrl-CS" altLang="sr-Latn-RS" sz="2400"/>
              <a:t>u </a:t>
            </a:r>
            <a:r>
              <a:rPr lang="sl-SI" altLang="sr-Latn-RS" sz="2400"/>
              <a:t>rešenja i mogućnost izbora. </a:t>
            </a:r>
            <a:r>
              <a:rPr lang="sr-Latn-CS" altLang="sr-Latn-RS" sz="2400"/>
              <a:t/>
            </a:r>
            <a:br>
              <a:rPr lang="sr-Latn-CS" altLang="sr-Latn-RS" sz="2400"/>
            </a:br>
            <a:r>
              <a:rPr lang="sl-SI" altLang="sr-Latn-RS" sz="2400"/>
              <a:t>Država više nema zadatak da štiti određen model porodice, onaj proizašao iz braka, ili bračno poreklo deteta, već da zaštiti individualne slobode</a:t>
            </a:r>
            <a:r>
              <a:rPr lang="sr-Latn-CS" altLang="sr-Latn-RS" sz="2400"/>
              <a:t> </a:t>
            </a:r>
          </a:p>
          <a:p>
            <a:pPr>
              <a:lnSpc>
                <a:spcPct val="80000"/>
              </a:lnSpc>
            </a:pPr>
            <a:r>
              <a:rPr lang="sl-SI" altLang="sr-Latn-RS" sz="2400"/>
              <a:t>Porodica </a:t>
            </a:r>
            <a:r>
              <a:rPr lang="sr-Cyrl-CS" altLang="sr-Latn-RS" sz="2400"/>
              <a:t>je stoga sve manje </a:t>
            </a:r>
            <a:r>
              <a:rPr lang="sl-SI" altLang="sr-Latn-RS" sz="2400"/>
              <a:t>sa</a:t>
            </a:r>
            <a:r>
              <a:rPr lang="sr-Cyrl-CS" altLang="sr-Latn-RS" sz="2400"/>
              <a:t>s</a:t>
            </a:r>
            <a:r>
              <a:rPr lang="sl-SI" altLang="sr-Latn-RS" sz="2400"/>
              <a:t>tavljena od roditelja i rođaka, </a:t>
            </a:r>
            <a:r>
              <a:rPr lang="sr-Cyrl-CS" altLang="sr-Latn-RS" sz="2400"/>
              <a:t>a sve više </a:t>
            </a:r>
            <a:r>
              <a:rPr lang="sl-SI" altLang="sr-Latn-RS" sz="2400"/>
              <a:t>od stranaka.</a:t>
            </a:r>
            <a:endParaRPr lang="sr-Latn-CS" altLang="sr-Latn-RS" sz="2400"/>
          </a:p>
        </p:txBody>
      </p:sp>
    </p:spTree>
    <p:extLst>
      <p:ext uri="{BB962C8B-B14F-4D97-AF65-F5344CB8AC3E}">
        <p14:creationId xmlns:p14="http://schemas.microsoft.com/office/powerpoint/2010/main" val="2019781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BADF1BE4-872A-4D69-9E85-59FEB36C1492}" type="slidenum">
              <a:rPr lang="sr-Latn-CS" altLang="sr-Latn-RS">
                <a:solidFill>
                  <a:srgbClr val="FFFFFF"/>
                </a:solidFill>
                <a:latin typeface="Arial" panose="020B0604020202020204" pitchFamily="34" charset="0"/>
              </a:rPr>
              <a:pPr fontAlgn="base">
                <a:spcBef>
                  <a:spcPct val="0"/>
                </a:spcBef>
                <a:spcAft>
                  <a:spcPct val="0"/>
                </a:spcAft>
              </a:pPr>
              <a:t>5</a:t>
            </a:fld>
            <a:endParaRPr lang="sr-Latn-CS" altLang="sr-Latn-RS">
              <a:solidFill>
                <a:srgbClr val="FFFFFF"/>
              </a:solidFill>
              <a:latin typeface="Arial" panose="020B0604020202020204" pitchFamily="34" charset="0"/>
            </a:endParaRPr>
          </a:p>
        </p:txBody>
      </p:sp>
      <p:sp>
        <p:nvSpPr>
          <p:cNvPr id="7170" name="AutoShape 2"/>
          <p:cNvSpPr>
            <a:spLocks noGrp="1" noChangeArrowheads="1"/>
          </p:cNvSpPr>
          <p:nvPr>
            <p:ph type="title"/>
          </p:nvPr>
        </p:nvSpPr>
        <p:spPr/>
        <p:txBody>
          <a:bodyPr/>
          <a:lstStyle/>
          <a:p>
            <a:r>
              <a:rPr lang="sr-Cyrl-CS" altLang="sr-Latn-RS" b="0">
                <a:latin typeface="Times New Roman" panose="02020603050405020304" pitchFamily="18" charset="0"/>
              </a:rPr>
              <a:t>Faktori evolucije</a:t>
            </a:r>
            <a:r>
              <a:rPr lang="sr-Latn-CS" altLang="sr-Latn-RS" b="0">
                <a:latin typeface="Times New Roman" panose="02020603050405020304" pitchFamily="18" charset="0"/>
              </a:rPr>
              <a:t> do sada</a:t>
            </a:r>
          </a:p>
        </p:txBody>
      </p:sp>
      <p:sp>
        <p:nvSpPr>
          <p:cNvPr id="7171" name="Rectangle 3"/>
          <p:cNvSpPr>
            <a:spLocks noGrp="1" noChangeArrowheads="1"/>
          </p:cNvSpPr>
          <p:nvPr>
            <p:ph type="body" idx="1"/>
          </p:nvPr>
        </p:nvSpPr>
        <p:spPr/>
        <p:txBody>
          <a:bodyPr/>
          <a:lstStyle/>
          <a:p>
            <a:pPr>
              <a:lnSpc>
                <a:spcPct val="80000"/>
              </a:lnSpc>
            </a:pPr>
            <a:r>
              <a:rPr lang="sr-Cyrl-CS" altLang="sr-Latn-RS" sz="2400"/>
              <a:t>Istorija porodičnog prava svakako nije i istorija porodice</a:t>
            </a:r>
            <a:r>
              <a:rPr lang="sr-Latn-CS" altLang="sr-Latn-RS" sz="2400"/>
              <a:t> </a:t>
            </a:r>
          </a:p>
          <a:p>
            <a:pPr>
              <a:lnSpc>
                <a:spcPct val="80000"/>
              </a:lnSpc>
            </a:pPr>
            <a:r>
              <a:rPr lang="sr-Cyrl-CS" altLang="sr-Latn-RS" sz="2400"/>
              <a:t>Porodično pravo nije ono koje opisuje šta su porodice, to je pravo koje utvrđuje određene vrednosti, norme, određene modele za koje društvo u datom trenutku smatra da jesu porodica. Porodica koja postoji trenutno u društvu verovatno ne odgovara u potpunosti modelu opisanom u pozitivnom pravu</a:t>
            </a:r>
            <a:r>
              <a:rPr lang="sr-Latn-CS" altLang="sr-Latn-RS" sz="2400"/>
              <a:t> </a:t>
            </a:r>
          </a:p>
          <a:p>
            <a:pPr>
              <a:lnSpc>
                <a:spcPct val="80000"/>
              </a:lnSpc>
            </a:pPr>
            <a:r>
              <a:rPr lang="sr-Cyrl-CS" altLang="sr-Latn-RS" sz="2400"/>
              <a:t>Pravna norma nije reprodukcija onoga što postoji u stvarnosti.</a:t>
            </a:r>
            <a:r>
              <a:rPr lang="sr-Latn-CS" altLang="sr-Latn-RS" sz="2400"/>
              <a:t> </a:t>
            </a:r>
          </a:p>
        </p:txBody>
      </p:sp>
    </p:spTree>
    <p:extLst>
      <p:ext uri="{BB962C8B-B14F-4D97-AF65-F5344CB8AC3E}">
        <p14:creationId xmlns:p14="http://schemas.microsoft.com/office/powerpoint/2010/main" val="32868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A65A816A-568B-416C-912E-1C52E1C43996}" type="slidenum">
              <a:rPr lang="sr-Latn-CS" altLang="sr-Latn-RS">
                <a:solidFill>
                  <a:srgbClr val="FFFFFF"/>
                </a:solidFill>
                <a:latin typeface="Arial" panose="020B0604020202020204" pitchFamily="34" charset="0"/>
              </a:rPr>
              <a:pPr fontAlgn="base">
                <a:spcBef>
                  <a:spcPct val="0"/>
                </a:spcBef>
                <a:spcAft>
                  <a:spcPct val="0"/>
                </a:spcAft>
              </a:pPr>
              <a:t>6</a:t>
            </a:fld>
            <a:endParaRPr lang="sr-Latn-CS" altLang="sr-Latn-RS">
              <a:solidFill>
                <a:srgbClr val="FFFFFF"/>
              </a:solidFill>
              <a:latin typeface="Arial" panose="020B0604020202020204" pitchFamily="34" charset="0"/>
            </a:endParaRPr>
          </a:p>
        </p:txBody>
      </p:sp>
      <p:sp>
        <p:nvSpPr>
          <p:cNvPr id="8194" name="AutoShape 2"/>
          <p:cNvSpPr>
            <a:spLocks noGrp="1" noChangeArrowheads="1"/>
          </p:cNvSpPr>
          <p:nvPr>
            <p:ph type="title"/>
          </p:nvPr>
        </p:nvSpPr>
        <p:spPr/>
        <p:txBody>
          <a:bodyPr/>
          <a:lstStyle/>
          <a:p>
            <a:r>
              <a:rPr lang="sr-Cyrl-CS" altLang="sr-Latn-RS" b="0">
                <a:latin typeface="Times New Roman" panose="02020603050405020304" pitchFamily="18" charset="0"/>
              </a:rPr>
              <a:t>Faktori evolucije</a:t>
            </a:r>
            <a:r>
              <a:rPr lang="sr-Latn-CS" altLang="sr-Latn-RS" b="0">
                <a:latin typeface="Times New Roman" panose="02020603050405020304" pitchFamily="18" charset="0"/>
              </a:rPr>
              <a:t> do sada</a:t>
            </a:r>
          </a:p>
        </p:txBody>
      </p:sp>
      <p:sp>
        <p:nvSpPr>
          <p:cNvPr id="8195" name="Rectangle 3"/>
          <p:cNvSpPr>
            <a:spLocks noGrp="1" noChangeArrowheads="1"/>
          </p:cNvSpPr>
          <p:nvPr>
            <p:ph type="body" idx="1"/>
          </p:nvPr>
        </p:nvSpPr>
        <p:spPr/>
        <p:txBody>
          <a:bodyPr/>
          <a:lstStyle/>
          <a:p>
            <a:pPr>
              <a:lnSpc>
                <a:spcPct val="80000"/>
              </a:lnSpc>
            </a:pPr>
            <a:r>
              <a:rPr lang="sr-Cyrl-CS" altLang="sr-Latn-RS" sz="2400"/>
              <a:t> </a:t>
            </a:r>
            <a:r>
              <a:rPr lang="sl-SI" altLang="sr-Latn-RS" sz="2400"/>
              <a:t>Porodično pravo se nalazilo pod jakim uticajem društvenih promena  koje su se odigrale od polovine prošlog veka do danas. </a:t>
            </a:r>
            <a:r>
              <a:rPr lang="sr-Cyrl-CS" altLang="sr-Latn-RS" sz="2400"/>
              <a:t>Ono se demokratizovalo udaljivši se od patrij</a:t>
            </a:r>
            <a:r>
              <a:rPr lang="sr-Latn-CS" altLang="sr-Latn-RS" sz="2400"/>
              <a:t>a</a:t>
            </a:r>
            <a:r>
              <a:rPr lang="sr-Cyrl-CS" altLang="sr-Latn-RS" sz="2400"/>
              <a:t>rhalnih normi koje su ustanovljavale prava na osnovu prirodnih razlika: porekla, pola, uzrasta.</a:t>
            </a:r>
            <a:r>
              <a:rPr lang="sr-Latn-CS" altLang="sr-Latn-RS" sz="2400"/>
              <a:t> </a:t>
            </a:r>
          </a:p>
          <a:p>
            <a:pPr>
              <a:lnSpc>
                <a:spcPct val="80000"/>
              </a:lnSpc>
            </a:pPr>
            <a:r>
              <a:rPr lang="sr-Cyrl-CS" altLang="sr-Latn-RS" sz="2400"/>
              <a:t>Demokratizacija kao pravni fenomen se može pratiti kroz individualizaciju učesnika odnosa, kroz sporazumno uređivanje unutrašnjih odnosa i razrešavanje konflikta, ali i pre svega, kroz uspostavljanje  </a:t>
            </a:r>
            <a:r>
              <a:rPr lang="sl-SI" altLang="sr-Latn-RS" sz="2400"/>
              <a:t>dva oblika </a:t>
            </a:r>
            <a:r>
              <a:rPr lang="sr-Cyrl-CS" altLang="sr-Latn-RS" sz="2400"/>
              <a:t>ravnopravnosti: ravnopravnosti polova i ravopravnosti dece. </a:t>
            </a:r>
            <a:endParaRPr lang="sr-Latn-CS" altLang="sr-Latn-RS" sz="2400"/>
          </a:p>
        </p:txBody>
      </p:sp>
    </p:spTree>
    <p:extLst>
      <p:ext uri="{BB962C8B-B14F-4D97-AF65-F5344CB8AC3E}">
        <p14:creationId xmlns:p14="http://schemas.microsoft.com/office/powerpoint/2010/main" val="3033579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7D03B9BE-0726-4E30-8EF0-BD3C03A81640}" type="slidenum">
              <a:rPr lang="sr-Latn-CS" altLang="sr-Latn-RS">
                <a:solidFill>
                  <a:srgbClr val="FFFFFF"/>
                </a:solidFill>
                <a:latin typeface="Arial" panose="020B0604020202020204" pitchFamily="34" charset="0"/>
              </a:rPr>
              <a:pPr fontAlgn="base">
                <a:spcBef>
                  <a:spcPct val="0"/>
                </a:spcBef>
                <a:spcAft>
                  <a:spcPct val="0"/>
                </a:spcAft>
              </a:pPr>
              <a:t>7</a:t>
            </a:fld>
            <a:endParaRPr lang="sr-Latn-CS" altLang="sr-Latn-RS">
              <a:solidFill>
                <a:srgbClr val="FFFFFF"/>
              </a:solidFill>
              <a:latin typeface="Arial" panose="020B0604020202020204" pitchFamily="34" charset="0"/>
            </a:endParaRPr>
          </a:p>
        </p:txBody>
      </p:sp>
      <p:sp>
        <p:nvSpPr>
          <p:cNvPr id="9218" name="AutoShape 2"/>
          <p:cNvSpPr>
            <a:spLocks noGrp="1" noChangeArrowheads="1"/>
          </p:cNvSpPr>
          <p:nvPr>
            <p:ph type="title"/>
          </p:nvPr>
        </p:nvSpPr>
        <p:spPr/>
        <p:txBody>
          <a:bodyPr/>
          <a:lstStyle/>
          <a:p>
            <a:r>
              <a:rPr lang="sr-Latn-CS" altLang="sr-Latn-RS" sz="2800" b="0" i="1">
                <a:latin typeface="Times New Roman" panose="02020603050405020304" pitchFamily="18" charset="0"/>
              </a:rPr>
              <a:t>R</a:t>
            </a:r>
            <a:r>
              <a:rPr lang="sr-Cyrl-CS" altLang="sr-Latn-RS" sz="2800" b="0" i="1">
                <a:latin typeface="Times New Roman" panose="02020603050405020304" pitchFamily="18" charset="0"/>
              </a:rPr>
              <a:t>avnopravnost polova i ravopravnosti dece</a:t>
            </a:r>
            <a:r>
              <a:rPr lang="sr-Cyrl-CS" altLang="sr-Latn-RS" sz="3200"/>
              <a:t> </a:t>
            </a:r>
            <a:r>
              <a:rPr lang="sr-Latn-CS" altLang="sr-Latn-RS" sz="3200"/>
              <a:t/>
            </a:r>
            <a:br>
              <a:rPr lang="sr-Latn-CS" altLang="sr-Latn-RS" sz="3200"/>
            </a:br>
            <a:endParaRPr lang="sr-Latn-CS" altLang="sr-Latn-RS" sz="3200"/>
          </a:p>
        </p:txBody>
      </p:sp>
      <p:sp>
        <p:nvSpPr>
          <p:cNvPr id="9219" name="Rectangle 3"/>
          <p:cNvSpPr>
            <a:spLocks noGrp="1" noChangeArrowheads="1"/>
          </p:cNvSpPr>
          <p:nvPr>
            <p:ph type="body" idx="1"/>
          </p:nvPr>
        </p:nvSpPr>
        <p:spPr/>
        <p:txBody>
          <a:bodyPr/>
          <a:lstStyle/>
          <a:p>
            <a:pPr>
              <a:lnSpc>
                <a:spcPct val="90000"/>
              </a:lnSpc>
            </a:pPr>
            <a:r>
              <a:rPr lang="sr-Cyrl-CS" altLang="sr-Latn-RS"/>
              <a:t>Prva se svodi na ravnopravnost između muža i žene i između oca i majke. Šta više, porodično pravo je u ovom smislu postalo aseksualno. Više i ne govori o  mužu i ženi već o supružnicima, niti ocu i majci već o roditeljima. </a:t>
            </a:r>
            <a:endParaRPr lang="sr-Latn-CS" altLang="sr-Latn-RS"/>
          </a:p>
          <a:p>
            <a:pPr>
              <a:lnSpc>
                <a:spcPct val="90000"/>
              </a:lnSpc>
            </a:pPr>
            <a:r>
              <a:rPr lang="sr-Cyrl-CS" altLang="sr-Latn-RS"/>
              <a:t>Druga se odnosi na izjednačavanje dece bez obzira na njihovo poreklo</a:t>
            </a:r>
            <a:r>
              <a:rPr lang="sr-Latn-CS" altLang="sr-Latn-RS"/>
              <a:t>.</a:t>
            </a:r>
          </a:p>
          <a:p>
            <a:pPr>
              <a:lnSpc>
                <a:spcPct val="90000"/>
              </a:lnSpc>
            </a:pPr>
            <a:r>
              <a:rPr lang="sr-Latn-CS" altLang="sr-Latn-RS"/>
              <a:t>Jedina razlika-utvrđivanje očinstva </a:t>
            </a:r>
          </a:p>
        </p:txBody>
      </p:sp>
    </p:spTree>
    <p:extLst>
      <p:ext uri="{BB962C8B-B14F-4D97-AF65-F5344CB8AC3E}">
        <p14:creationId xmlns:p14="http://schemas.microsoft.com/office/powerpoint/2010/main" val="4093798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CE09208E-F631-4C6E-8A48-4A9A6803F43F}" type="slidenum">
              <a:rPr lang="sr-Latn-CS" altLang="sr-Latn-RS">
                <a:solidFill>
                  <a:srgbClr val="FFFFFF"/>
                </a:solidFill>
                <a:latin typeface="Arial" panose="020B0604020202020204" pitchFamily="34" charset="0"/>
              </a:rPr>
              <a:pPr fontAlgn="base">
                <a:spcBef>
                  <a:spcPct val="0"/>
                </a:spcBef>
                <a:spcAft>
                  <a:spcPct val="0"/>
                </a:spcAft>
              </a:pPr>
              <a:t>8</a:t>
            </a:fld>
            <a:endParaRPr lang="sr-Latn-CS" altLang="sr-Latn-RS">
              <a:solidFill>
                <a:srgbClr val="FFFFFF"/>
              </a:solidFill>
              <a:latin typeface="Arial" panose="020B0604020202020204" pitchFamily="34" charset="0"/>
            </a:endParaRPr>
          </a:p>
        </p:txBody>
      </p:sp>
      <p:sp>
        <p:nvSpPr>
          <p:cNvPr id="10242" name="Rectangle 2"/>
          <p:cNvSpPr>
            <a:spLocks noGrp="1" noChangeArrowheads="1"/>
          </p:cNvSpPr>
          <p:nvPr>
            <p:ph type="title"/>
          </p:nvPr>
        </p:nvSpPr>
        <p:spPr/>
        <p:txBody>
          <a:bodyPr/>
          <a:lstStyle/>
          <a:p>
            <a:endParaRPr lang="sr-Latn-RS" altLang="sr-Latn-RS"/>
          </a:p>
        </p:txBody>
      </p:sp>
      <p:sp>
        <p:nvSpPr>
          <p:cNvPr id="10243" name="Rectangle 3"/>
          <p:cNvSpPr>
            <a:spLocks noGrp="1" noChangeArrowheads="1"/>
          </p:cNvSpPr>
          <p:nvPr>
            <p:ph type="body" idx="1"/>
          </p:nvPr>
        </p:nvSpPr>
        <p:spPr/>
        <p:txBody>
          <a:bodyPr/>
          <a:lstStyle/>
          <a:p>
            <a:pPr>
              <a:lnSpc>
                <a:spcPct val="90000"/>
              </a:lnSpc>
            </a:pPr>
            <a:r>
              <a:rPr lang="sr-Cyrl-CS" altLang="sr-Latn-RS" sz="2400" dirty="0" err="1"/>
              <a:t>Zakonodavac</a:t>
            </a:r>
            <a:r>
              <a:rPr lang="sr-Cyrl-CS" altLang="sr-Latn-RS" sz="2400" dirty="0"/>
              <a:t> </a:t>
            </a:r>
            <a:r>
              <a:rPr lang="sr-Latn-CS" altLang="sr-Latn-RS" sz="2400" dirty="0"/>
              <a:t>je </a:t>
            </a:r>
            <a:r>
              <a:rPr lang="sr-Cyrl-CS" altLang="sr-Latn-RS" sz="2400" dirty="0" err="1"/>
              <a:t>nastoj</a:t>
            </a:r>
            <a:r>
              <a:rPr lang="sr-Latn-CS" altLang="sr-Latn-RS" sz="2400" dirty="0"/>
              <a:t>ao</a:t>
            </a:r>
            <a:r>
              <a:rPr lang="sr-Cyrl-CS" altLang="sr-Latn-RS" sz="2400" dirty="0"/>
              <a:t> </a:t>
            </a:r>
            <a:r>
              <a:rPr lang="sr-Cyrl-CS" altLang="sr-Latn-RS" sz="2400" dirty="0" err="1"/>
              <a:t>da</a:t>
            </a:r>
            <a:r>
              <a:rPr lang="sr-Cyrl-CS" altLang="sr-Latn-RS" sz="2400" dirty="0"/>
              <a:t> </a:t>
            </a:r>
            <a:r>
              <a:rPr lang="sr-Cyrl-CS" altLang="sr-Latn-RS" sz="2400" dirty="0" err="1"/>
              <a:t>odgovori</a:t>
            </a:r>
            <a:r>
              <a:rPr lang="sr-Cyrl-CS" altLang="sr-Latn-RS" sz="2400" dirty="0"/>
              <a:t> </a:t>
            </a:r>
            <a:r>
              <a:rPr lang="sr-Cyrl-CS" altLang="sr-Latn-RS" sz="2400" dirty="0" err="1"/>
              <a:t>na</a:t>
            </a:r>
            <a:r>
              <a:rPr lang="sr-Cyrl-CS" altLang="sr-Latn-RS" sz="2400" dirty="0"/>
              <a:t> </a:t>
            </a:r>
            <a:r>
              <a:rPr lang="sr-Cyrl-CS" altLang="sr-Latn-RS" sz="2400" dirty="0" err="1"/>
              <a:t>zahteve</a:t>
            </a:r>
            <a:r>
              <a:rPr lang="sr-Cyrl-CS" altLang="sr-Latn-RS" sz="2400" dirty="0"/>
              <a:t> </a:t>
            </a:r>
            <a:r>
              <a:rPr lang="sr-Cyrl-CS" altLang="sr-Latn-RS" sz="2400" dirty="0" err="1"/>
              <a:t>individua</a:t>
            </a:r>
            <a:r>
              <a:rPr lang="sr-Cyrl-CS" altLang="sr-Latn-RS" sz="2400" dirty="0"/>
              <a:t> </a:t>
            </a:r>
            <a:r>
              <a:rPr lang="sr-Cyrl-CS" altLang="sr-Latn-RS" sz="2400" dirty="0" err="1"/>
              <a:t>za</a:t>
            </a:r>
            <a:r>
              <a:rPr lang="sr-Cyrl-CS" altLang="sr-Latn-RS" sz="2400" dirty="0"/>
              <a:t> </a:t>
            </a:r>
            <a:r>
              <a:rPr lang="sr-Cyrl-CS" altLang="sr-Latn-RS" sz="2400" dirty="0" err="1"/>
              <a:t>što</a:t>
            </a:r>
            <a:r>
              <a:rPr lang="sr-Cyrl-CS" altLang="sr-Latn-RS" sz="2400" dirty="0"/>
              <a:t> </a:t>
            </a:r>
            <a:r>
              <a:rPr lang="sr-Cyrl-CS" altLang="sr-Latn-RS" sz="2400" dirty="0" err="1"/>
              <a:t>većom</a:t>
            </a:r>
            <a:r>
              <a:rPr lang="sr-Cyrl-CS" altLang="sr-Latn-RS" sz="2400" dirty="0"/>
              <a:t> </a:t>
            </a:r>
            <a:r>
              <a:rPr lang="sr-Cyrl-CS" altLang="sr-Latn-RS" sz="2400" dirty="0" err="1"/>
              <a:t>slobodom</a:t>
            </a:r>
            <a:r>
              <a:rPr lang="sr-Cyrl-CS" altLang="sr-Latn-RS" sz="2400" dirty="0"/>
              <a:t>: </a:t>
            </a:r>
            <a:r>
              <a:rPr lang="sr-Cyrl-CS" altLang="sr-Latn-RS" sz="2400" dirty="0" err="1"/>
              <a:t>sloboda</a:t>
            </a:r>
            <a:r>
              <a:rPr lang="sr-Cyrl-CS" altLang="sr-Latn-RS" sz="2400" dirty="0"/>
              <a:t> </a:t>
            </a:r>
            <a:r>
              <a:rPr lang="sr-Cyrl-CS" altLang="sr-Latn-RS" sz="2400" dirty="0" err="1"/>
              <a:t>razvoda</a:t>
            </a:r>
            <a:r>
              <a:rPr lang="sr-Cyrl-CS" altLang="sr-Latn-RS" sz="2400" dirty="0"/>
              <a:t> i </a:t>
            </a:r>
            <a:r>
              <a:rPr lang="sr-Cyrl-CS" altLang="sr-Latn-RS" sz="2400" dirty="0" err="1"/>
              <a:t>sloboda</a:t>
            </a:r>
            <a:r>
              <a:rPr lang="sr-Cyrl-CS" altLang="sr-Latn-RS" sz="2400" dirty="0"/>
              <a:t> </a:t>
            </a:r>
            <a:r>
              <a:rPr lang="sr-Cyrl-CS" altLang="sr-Latn-RS" sz="2400" dirty="0" err="1"/>
              <a:t>zajedničkog</a:t>
            </a:r>
            <a:r>
              <a:rPr lang="sr-Cyrl-CS" altLang="sr-Latn-RS" sz="2400" dirty="0"/>
              <a:t> </a:t>
            </a:r>
            <a:r>
              <a:rPr lang="sr-Cyrl-CS" altLang="sr-Latn-RS" sz="2400" dirty="0" err="1"/>
              <a:t>življenja</a:t>
            </a:r>
            <a:r>
              <a:rPr lang="sr-Cyrl-CS" altLang="sr-Latn-RS" sz="2400" dirty="0"/>
              <a:t> </a:t>
            </a:r>
            <a:r>
              <a:rPr lang="sr-Cyrl-CS" altLang="sr-Latn-RS" sz="2400" dirty="0" err="1"/>
              <a:t>bez</a:t>
            </a:r>
            <a:r>
              <a:rPr lang="sr-Cyrl-CS" altLang="sr-Latn-RS" sz="2400" dirty="0"/>
              <a:t> </a:t>
            </a:r>
            <a:r>
              <a:rPr lang="sr-Cyrl-CS" altLang="sr-Latn-RS" sz="2400" dirty="0" err="1"/>
              <a:t>braka</a:t>
            </a:r>
            <a:r>
              <a:rPr lang="sr-Cyrl-CS" altLang="sr-Latn-RS" sz="2400" dirty="0"/>
              <a:t> </a:t>
            </a:r>
            <a:r>
              <a:rPr lang="sr-Cyrl-CS" altLang="sr-Latn-RS" sz="2400" dirty="0" err="1"/>
              <a:t>označavaju</a:t>
            </a:r>
            <a:r>
              <a:rPr lang="sr-Cyrl-CS" altLang="sr-Latn-RS" sz="2400" dirty="0"/>
              <a:t> </a:t>
            </a:r>
            <a:r>
              <a:rPr lang="sr-Cyrl-CS" altLang="sr-Latn-RS" sz="2400" dirty="0" err="1"/>
              <a:t>značajne</a:t>
            </a:r>
            <a:r>
              <a:rPr lang="sr-Cyrl-CS" altLang="sr-Latn-RS" sz="2400" dirty="0"/>
              <a:t> </a:t>
            </a:r>
            <a:r>
              <a:rPr lang="sr-Cyrl-CS" altLang="sr-Latn-RS" sz="2400" dirty="0" err="1"/>
              <a:t>simbole</a:t>
            </a:r>
            <a:r>
              <a:rPr lang="sr-Cyrl-CS" altLang="sr-Latn-RS" sz="2400" dirty="0"/>
              <a:t> </a:t>
            </a:r>
            <a:r>
              <a:rPr lang="sr-Cyrl-CS" altLang="sr-Latn-RS" sz="2400" dirty="0" err="1"/>
              <a:t>reforme</a:t>
            </a:r>
            <a:r>
              <a:rPr lang="sr-Cyrl-CS" altLang="sr-Latn-RS" sz="2400" dirty="0"/>
              <a:t> </a:t>
            </a:r>
            <a:r>
              <a:rPr lang="sr-Cyrl-CS" altLang="sr-Latn-RS" sz="2400" dirty="0" err="1"/>
              <a:t>porodičnog</a:t>
            </a:r>
            <a:r>
              <a:rPr lang="sr-Cyrl-CS" altLang="sr-Latn-RS" sz="2400" dirty="0"/>
              <a:t> </a:t>
            </a:r>
            <a:r>
              <a:rPr lang="sr-Cyrl-CS" altLang="sr-Latn-RS" sz="2400" dirty="0" err="1"/>
              <a:t>prava</a:t>
            </a:r>
            <a:r>
              <a:rPr lang="sr-Cyrl-CS" altLang="sr-Latn-RS" sz="2400" dirty="0"/>
              <a:t>. </a:t>
            </a:r>
            <a:r>
              <a:rPr lang="sr-Cyrl-CS" altLang="sr-Latn-RS" sz="2400" dirty="0" err="1"/>
              <a:t>Zahtev</a:t>
            </a:r>
            <a:r>
              <a:rPr lang="sr-Cyrl-CS" altLang="sr-Latn-RS" sz="2400" dirty="0"/>
              <a:t> </a:t>
            </a:r>
            <a:r>
              <a:rPr lang="sr-Cyrl-CS" altLang="sr-Latn-RS" sz="2400" dirty="0" err="1"/>
              <a:t>za</a:t>
            </a:r>
            <a:r>
              <a:rPr lang="sr-Cyrl-CS" altLang="sr-Latn-RS" sz="2400" dirty="0"/>
              <a:t> </a:t>
            </a:r>
            <a:r>
              <a:rPr lang="sr-Cyrl-CS" altLang="sr-Latn-RS" sz="2400" dirty="0" err="1"/>
              <a:t>slobodom</a:t>
            </a:r>
            <a:r>
              <a:rPr lang="sr-Cyrl-CS" altLang="sr-Latn-RS" sz="2400" dirty="0"/>
              <a:t> </a:t>
            </a:r>
            <a:r>
              <a:rPr lang="sr-Cyrl-CS" altLang="sr-Latn-RS" sz="2400" dirty="0" err="1"/>
              <a:t>je</a:t>
            </a:r>
            <a:r>
              <a:rPr lang="sr-Cyrl-CS" altLang="sr-Latn-RS" sz="2400" dirty="0"/>
              <a:t> </a:t>
            </a:r>
            <a:r>
              <a:rPr lang="sr-Cyrl-CS" altLang="sr-Latn-RS" sz="2400" dirty="0" err="1"/>
              <a:t>sam</a:t>
            </a:r>
            <a:r>
              <a:rPr lang="sr-Cyrl-CS" altLang="sr-Latn-RS" sz="2400" dirty="0"/>
              <a:t> </a:t>
            </a:r>
            <a:r>
              <a:rPr lang="sr-Cyrl-CS" altLang="sr-Latn-RS" sz="2400" dirty="0" err="1"/>
              <a:t>po</a:t>
            </a:r>
            <a:r>
              <a:rPr lang="sr-Cyrl-CS" altLang="sr-Latn-RS" sz="2400" dirty="0"/>
              <a:t> </a:t>
            </a:r>
            <a:r>
              <a:rPr lang="sr-Cyrl-CS" altLang="sr-Latn-RS" sz="2400" dirty="0" err="1"/>
              <a:t>sebi</a:t>
            </a:r>
            <a:r>
              <a:rPr lang="sr-Cyrl-CS" altLang="sr-Latn-RS" sz="2400" dirty="0"/>
              <a:t> </a:t>
            </a:r>
            <a:r>
              <a:rPr lang="sr-Cyrl-CS" altLang="sr-Latn-RS" sz="2400" dirty="0" err="1"/>
              <a:t>paradoksalan</a:t>
            </a:r>
            <a:r>
              <a:rPr lang="sr-Cyrl-CS" altLang="sr-Latn-RS" sz="2400" dirty="0"/>
              <a:t>: </a:t>
            </a:r>
            <a:r>
              <a:rPr lang="sr-Cyrl-CS" altLang="sr-Latn-RS" sz="2400" dirty="0" err="1"/>
              <a:t>istovremeno</a:t>
            </a:r>
            <a:r>
              <a:rPr lang="sr-Cyrl-CS" altLang="sr-Latn-RS" sz="2400" dirty="0"/>
              <a:t> </a:t>
            </a:r>
            <a:r>
              <a:rPr lang="sr-Cyrl-CS" altLang="sr-Latn-RS" sz="2400" dirty="0" err="1"/>
              <a:t>se</a:t>
            </a:r>
            <a:r>
              <a:rPr lang="sr-Cyrl-CS" altLang="sr-Latn-RS" sz="2400" dirty="0"/>
              <a:t> </a:t>
            </a:r>
            <a:r>
              <a:rPr lang="sr-Cyrl-CS" altLang="sr-Latn-RS" sz="2400" dirty="0" err="1"/>
              <a:t>radi</a:t>
            </a:r>
            <a:r>
              <a:rPr lang="sr-Cyrl-CS" altLang="sr-Latn-RS" sz="2400" dirty="0"/>
              <a:t> o </a:t>
            </a:r>
            <a:r>
              <a:rPr lang="sr-Cyrl-CS" altLang="sr-Latn-RS" sz="2400" dirty="0" err="1"/>
              <a:t>želji</a:t>
            </a:r>
            <a:r>
              <a:rPr lang="sr-Cyrl-CS" altLang="sr-Latn-RS" sz="2400" dirty="0"/>
              <a:t> </a:t>
            </a:r>
            <a:r>
              <a:rPr lang="sr-Cyrl-CS" altLang="sr-Latn-RS" sz="2400" dirty="0" err="1"/>
              <a:t>za</a:t>
            </a:r>
            <a:r>
              <a:rPr lang="sr-Cyrl-CS" altLang="sr-Latn-RS" sz="2400" dirty="0"/>
              <a:t> </a:t>
            </a:r>
            <a:r>
              <a:rPr lang="sr-Cyrl-CS" altLang="sr-Latn-RS" sz="2400" dirty="0" err="1"/>
              <a:t>emancipacijom</a:t>
            </a:r>
            <a:r>
              <a:rPr lang="sr-Cyrl-CS" altLang="sr-Latn-RS" sz="2400" dirty="0"/>
              <a:t> (</a:t>
            </a:r>
            <a:r>
              <a:rPr lang="sr-Cyrl-CS" altLang="sr-Latn-RS" sz="2400" dirty="0" err="1"/>
              <a:t>pustite</a:t>
            </a:r>
            <a:r>
              <a:rPr lang="sr-Cyrl-CS" altLang="sr-Latn-RS" sz="2400" dirty="0"/>
              <a:t> </a:t>
            </a:r>
            <a:r>
              <a:rPr lang="sr-Cyrl-CS" altLang="sr-Latn-RS" sz="2400" dirty="0" err="1"/>
              <a:t>me</a:t>
            </a:r>
            <a:r>
              <a:rPr lang="sr-Cyrl-CS" altLang="sr-Latn-RS" sz="2400" dirty="0"/>
              <a:t> </a:t>
            </a:r>
            <a:r>
              <a:rPr lang="sr-Cyrl-CS" altLang="sr-Latn-RS" sz="2400" dirty="0" err="1"/>
              <a:t>da</a:t>
            </a:r>
            <a:r>
              <a:rPr lang="sr-Cyrl-CS" altLang="sr-Latn-RS" sz="2400" dirty="0"/>
              <a:t> </a:t>
            </a:r>
            <a:r>
              <a:rPr lang="sr-Cyrl-CS" altLang="sr-Latn-RS" sz="2400" dirty="0" err="1"/>
              <a:t>radim</a:t>
            </a:r>
            <a:r>
              <a:rPr lang="sr-Cyrl-CS" altLang="sr-Latn-RS" sz="2400" dirty="0"/>
              <a:t> </a:t>
            </a:r>
            <a:r>
              <a:rPr lang="sr-Cyrl-CS" altLang="sr-Latn-RS" sz="2400" dirty="0" err="1"/>
              <a:t>šta</a:t>
            </a:r>
            <a:r>
              <a:rPr lang="sr-Cyrl-CS" altLang="sr-Latn-RS" sz="2400" dirty="0"/>
              <a:t> </a:t>
            </a:r>
            <a:r>
              <a:rPr lang="sr-Cyrl-CS" altLang="sr-Latn-RS" sz="2400" dirty="0" err="1"/>
              <a:t>hoću</a:t>
            </a:r>
            <a:r>
              <a:rPr lang="sr-Cyrl-CS" altLang="sr-Latn-RS" sz="2400" dirty="0"/>
              <a:t>), </a:t>
            </a:r>
            <a:r>
              <a:rPr lang="sr-Cyrl-CS" altLang="sr-Latn-RS" sz="2400" dirty="0" err="1"/>
              <a:t>što</a:t>
            </a:r>
            <a:r>
              <a:rPr lang="sr-Cyrl-CS" altLang="sr-Latn-RS" sz="2400" dirty="0"/>
              <a:t> </a:t>
            </a:r>
            <a:r>
              <a:rPr lang="sr-Cyrl-CS" altLang="sr-Latn-RS" sz="2400" dirty="0" err="1"/>
              <a:t>je</a:t>
            </a:r>
            <a:r>
              <a:rPr lang="sr-Cyrl-CS" altLang="sr-Latn-RS" sz="2400" dirty="0"/>
              <a:t> </a:t>
            </a:r>
            <a:r>
              <a:rPr lang="sr-Cyrl-CS" altLang="sr-Latn-RS" sz="2400" dirty="0" err="1"/>
              <a:t>praćeno</a:t>
            </a:r>
            <a:r>
              <a:rPr lang="sr-Cyrl-CS" altLang="sr-Latn-RS" sz="2400" dirty="0"/>
              <a:t> </a:t>
            </a:r>
            <a:r>
              <a:rPr lang="sr-Cyrl-CS" altLang="sr-Latn-RS" sz="2400" dirty="0" err="1"/>
              <a:t>izvesnim</a:t>
            </a:r>
            <a:r>
              <a:rPr lang="sr-Cyrl-CS" altLang="sr-Latn-RS" sz="2400" dirty="0"/>
              <a:t> </a:t>
            </a:r>
            <a:r>
              <a:rPr lang="sr-Cyrl-CS" altLang="sr-Latn-RS" sz="2400" dirty="0" err="1"/>
              <a:t>oblicima</a:t>
            </a:r>
            <a:r>
              <a:rPr lang="sr-Cyrl-CS" altLang="sr-Latn-RS" sz="2400" dirty="0"/>
              <a:t> </a:t>
            </a:r>
            <a:r>
              <a:rPr lang="sr-Cyrl-CS" altLang="sr-Latn-RS" sz="2400" dirty="0" err="1"/>
              <a:t>uzmicanja</a:t>
            </a:r>
            <a:r>
              <a:rPr lang="sr-Cyrl-CS" altLang="sr-Latn-RS" sz="2400" dirty="0"/>
              <a:t> </a:t>
            </a:r>
            <a:r>
              <a:rPr lang="sr-Cyrl-CS" altLang="sr-Latn-RS" sz="2400" dirty="0" err="1"/>
              <a:t>prava</a:t>
            </a:r>
            <a:r>
              <a:rPr lang="sr-Cyrl-CS" altLang="sr-Latn-RS" sz="2400" dirty="0"/>
              <a:t>, </a:t>
            </a:r>
            <a:r>
              <a:rPr lang="sr-Cyrl-CS" altLang="sr-Latn-RS" sz="2400" dirty="0" err="1"/>
              <a:t>deregulacijom</a:t>
            </a:r>
            <a:r>
              <a:rPr lang="sr-Cyrl-CS" altLang="sr-Latn-RS" sz="2400" dirty="0"/>
              <a:t>, </a:t>
            </a:r>
            <a:r>
              <a:rPr lang="sr-Cyrl-CS" altLang="sr-Latn-RS" sz="2400" dirty="0" err="1"/>
              <a:t>odnosno</a:t>
            </a:r>
            <a:r>
              <a:rPr lang="sr-Cyrl-CS" altLang="sr-Latn-RS" sz="2400" dirty="0"/>
              <a:t> </a:t>
            </a:r>
            <a:r>
              <a:rPr lang="sr-Cyrl-CS" altLang="sr-Latn-RS" sz="2400" dirty="0" err="1"/>
              <a:t>dejurizacijom</a:t>
            </a:r>
            <a:r>
              <a:rPr lang="sr-Cyrl-CS" altLang="sr-Latn-RS" sz="2400" dirty="0"/>
              <a:t> i u </a:t>
            </a:r>
            <a:r>
              <a:rPr lang="sr-Cyrl-CS" altLang="sr-Latn-RS" sz="2400" dirty="0" err="1"/>
              <a:t>isto</a:t>
            </a:r>
            <a:r>
              <a:rPr lang="sr-Cyrl-CS" altLang="sr-Latn-RS" sz="2400" dirty="0"/>
              <a:t> </a:t>
            </a:r>
            <a:r>
              <a:rPr lang="sr-Cyrl-CS" altLang="sr-Latn-RS" sz="2400" dirty="0" err="1"/>
              <a:t>vreme</a:t>
            </a:r>
            <a:r>
              <a:rPr lang="sr-Cyrl-CS" altLang="sr-Latn-RS" sz="2400" dirty="0"/>
              <a:t> </a:t>
            </a:r>
            <a:r>
              <a:rPr lang="sr-Cyrl-CS" altLang="sr-Latn-RS" sz="2400" dirty="0" err="1"/>
              <a:t>snažnom</a:t>
            </a:r>
            <a:r>
              <a:rPr lang="sr-Cyrl-CS" altLang="sr-Latn-RS" sz="2400" dirty="0"/>
              <a:t> </a:t>
            </a:r>
            <a:r>
              <a:rPr lang="sr-Cyrl-CS" altLang="sr-Latn-RS" sz="2400" dirty="0" err="1"/>
              <a:t>željom</a:t>
            </a:r>
            <a:r>
              <a:rPr lang="sr-Cyrl-CS" altLang="sr-Latn-RS" sz="2400" dirty="0"/>
              <a:t> </a:t>
            </a:r>
            <a:r>
              <a:rPr lang="sr-Cyrl-CS" altLang="sr-Latn-RS" sz="2400" dirty="0" err="1"/>
              <a:t>za</a:t>
            </a:r>
            <a:r>
              <a:rPr lang="sr-Cyrl-CS" altLang="sr-Latn-RS" sz="2400" dirty="0"/>
              <a:t> </a:t>
            </a:r>
            <a:r>
              <a:rPr lang="sr-Cyrl-CS" altLang="sr-Latn-RS" sz="2400" dirty="0" err="1"/>
              <a:t>pravnim</a:t>
            </a:r>
            <a:r>
              <a:rPr lang="sr-Cyrl-CS" altLang="sr-Latn-RS" sz="2400" dirty="0"/>
              <a:t> </a:t>
            </a:r>
            <a:r>
              <a:rPr lang="sr-Cyrl-CS" altLang="sr-Latn-RS" sz="2400" dirty="0" err="1"/>
              <a:t>priznanjem</a:t>
            </a:r>
            <a:r>
              <a:rPr lang="sr-Cyrl-CS" altLang="sr-Latn-RS" sz="2400" dirty="0"/>
              <a:t> </a:t>
            </a:r>
            <a:r>
              <a:rPr lang="sr-Cyrl-CS" altLang="sr-Latn-RS" sz="2400" dirty="0" err="1"/>
              <a:t>slobode</a:t>
            </a:r>
            <a:r>
              <a:rPr lang="sr-Cyrl-CS" altLang="sr-Latn-RS" sz="2400" dirty="0"/>
              <a:t> (</a:t>
            </a:r>
            <a:r>
              <a:rPr lang="sr-Cyrl-CS" altLang="sr-Latn-RS" sz="2400" dirty="0" err="1"/>
              <a:t>pravno</a:t>
            </a:r>
            <a:r>
              <a:rPr lang="sr-Cyrl-CS" altLang="sr-Latn-RS" sz="2400" dirty="0"/>
              <a:t> </a:t>
            </a:r>
            <a:r>
              <a:rPr lang="sr-Cyrl-CS" altLang="sr-Latn-RS" sz="2400" dirty="0" err="1"/>
              <a:t>regulisanje</a:t>
            </a:r>
            <a:r>
              <a:rPr lang="sr-Cyrl-CS" altLang="sr-Latn-RS" sz="2400" dirty="0"/>
              <a:t> </a:t>
            </a:r>
            <a:r>
              <a:rPr lang="sr-Cyrl-CS" altLang="sr-Latn-RS" sz="2400" dirty="0" err="1"/>
              <a:t>vanbračne</a:t>
            </a:r>
            <a:r>
              <a:rPr lang="sr-Cyrl-CS" altLang="sr-Latn-RS" sz="2400" dirty="0"/>
              <a:t> </a:t>
            </a:r>
            <a:r>
              <a:rPr lang="sr-Cyrl-CS" altLang="sr-Latn-RS" sz="2400" dirty="0" err="1"/>
              <a:t>zajednice</a:t>
            </a:r>
            <a:r>
              <a:rPr lang="sr-Cyrl-CS" altLang="sr-Latn-RS" sz="2400" dirty="0"/>
              <a:t> i </a:t>
            </a:r>
            <a:r>
              <a:rPr lang="sr-Cyrl-CS" altLang="sr-Latn-RS" sz="2400" dirty="0" err="1"/>
              <a:t>zahtevi</a:t>
            </a:r>
            <a:r>
              <a:rPr lang="sr-Cyrl-CS" altLang="sr-Latn-RS" sz="2400" dirty="0"/>
              <a:t> </a:t>
            </a:r>
            <a:r>
              <a:rPr lang="sr-Cyrl-CS" altLang="sr-Latn-RS" sz="2400" dirty="0" err="1"/>
              <a:t>za</a:t>
            </a:r>
            <a:r>
              <a:rPr lang="sr-Cyrl-CS" altLang="sr-Latn-RS" sz="2400" dirty="0"/>
              <a:t> </a:t>
            </a:r>
            <a:r>
              <a:rPr lang="sr-Cyrl-CS" altLang="sr-Latn-RS" sz="2400" dirty="0" err="1"/>
              <a:t>pravno</a:t>
            </a:r>
            <a:r>
              <a:rPr lang="sr-Cyrl-CS" altLang="sr-Latn-RS" sz="2400" dirty="0"/>
              <a:t> </a:t>
            </a:r>
            <a:r>
              <a:rPr lang="sr-Cyrl-CS" altLang="sr-Latn-RS" sz="2400" dirty="0" err="1"/>
              <a:t>priznanje</a:t>
            </a:r>
            <a:r>
              <a:rPr lang="sr-Cyrl-CS" altLang="sr-Latn-RS" sz="2400" dirty="0"/>
              <a:t> </a:t>
            </a:r>
            <a:r>
              <a:rPr lang="sr-Cyrl-CS" altLang="sr-Latn-RS" sz="2400" dirty="0" err="1"/>
              <a:t>homoseksualnih</a:t>
            </a:r>
            <a:r>
              <a:rPr lang="sr-Cyrl-CS" altLang="sr-Latn-RS" sz="2400" dirty="0"/>
              <a:t> </a:t>
            </a:r>
            <a:r>
              <a:rPr lang="sr-Cyrl-CS" altLang="sr-Latn-RS" sz="2400" dirty="0" err="1"/>
              <a:t>zajednica</a:t>
            </a:r>
            <a:r>
              <a:rPr lang="sr-Cyrl-CS" altLang="sr-Latn-RS" sz="2400" dirty="0"/>
              <a:t>). </a:t>
            </a:r>
            <a:endParaRPr lang="sr-Latn-CS" altLang="sr-Latn-RS" sz="2400" dirty="0"/>
          </a:p>
        </p:txBody>
      </p:sp>
    </p:spTree>
    <p:extLst>
      <p:ext uri="{BB962C8B-B14F-4D97-AF65-F5344CB8AC3E}">
        <p14:creationId xmlns:p14="http://schemas.microsoft.com/office/powerpoint/2010/main" val="2413357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Čuvar mesta za broj slajda 5"/>
          <p:cNvSpPr>
            <a:spLocks noGrp="1"/>
          </p:cNvSpPr>
          <p:nvPr>
            <p:ph type="sldNum" sz="quarter" idx="12"/>
          </p:nvPr>
        </p:nvSpPr>
        <p:spPr/>
        <p:txBody>
          <a:bodyPr/>
          <a:lstStyle/>
          <a:p>
            <a:pPr fontAlgn="base">
              <a:spcBef>
                <a:spcPct val="0"/>
              </a:spcBef>
              <a:spcAft>
                <a:spcPct val="0"/>
              </a:spcAft>
            </a:pPr>
            <a:fld id="{467C0AD8-06C4-4364-BC09-5118C2455472}" type="slidenum">
              <a:rPr lang="sr-Latn-CS" altLang="sr-Latn-RS">
                <a:solidFill>
                  <a:srgbClr val="FFFFFF"/>
                </a:solidFill>
                <a:latin typeface="Arial" panose="020B0604020202020204" pitchFamily="34" charset="0"/>
              </a:rPr>
              <a:pPr fontAlgn="base">
                <a:spcBef>
                  <a:spcPct val="0"/>
                </a:spcBef>
                <a:spcAft>
                  <a:spcPct val="0"/>
                </a:spcAft>
              </a:pPr>
              <a:t>9</a:t>
            </a:fld>
            <a:endParaRPr lang="sr-Latn-CS" altLang="sr-Latn-RS">
              <a:solidFill>
                <a:srgbClr val="FFFFFF"/>
              </a:solidFill>
              <a:latin typeface="Arial" panose="020B0604020202020204" pitchFamily="34" charset="0"/>
            </a:endParaRPr>
          </a:p>
        </p:txBody>
      </p:sp>
      <p:sp>
        <p:nvSpPr>
          <p:cNvPr id="11266" name="AutoShape 2"/>
          <p:cNvSpPr>
            <a:spLocks noGrp="1" noChangeArrowheads="1"/>
          </p:cNvSpPr>
          <p:nvPr>
            <p:ph type="title"/>
          </p:nvPr>
        </p:nvSpPr>
        <p:spPr/>
        <p:txBody>
          <a:bodyPr/>
          <a:lstStyle/>
          <a:p>
            <a:r>
              <a:rPr lang="sr-Latn-CS" altLang="sr-Latn-RS" sz="2800" b="0" i="1">
                <a:latin typeface="Times New Roman" panose="02020603050405020304" pitchFamily="18" charset="0"/>
              </a:rPr>
              <a:t>P</a:t>
            </a:r>
            <a:r>
              <a:rPr lang="sr-Cyrl-CS" altLang="sr-Latn-RS" sz="2800" b="0" i="1">
                <a:latin typeface="Times New Roman" panose="02020603050405020304" pitchFamily="18" charset="0"/>
              </a:rPr>
              <a:t>orodična prava para i prava dece</a:t>
            </a:r>
            <a:endParaRPr lang="sr-Latn-CS" altLang="sr-Latn-RS" sz="2800" b="0" i="1">
              <a:latin typeface="Times New Roman" panose="02020603050405020304" pitchFamily="18" charset="0"/>
            </a:endParaRPr>
          </a:p>
        </p:txBody>
      </p:sp>
      <p:sp>
        <p:nvSpPr>
          <p:cNvPr id="11267" name="Rectangle 3"/>
          <p:cNvSpPr>
            <a:spLocks noGrp="1" noChangeArrowheads="1"/>
          </p:cNvSpPr>
          <p:nvPr>
            <p:ph type="body" idx="1"/>
          </p:nvPr>
        </p:nvSpPr>
        <p:spPr>
          <a:xfrm>
            <a:off x="2362201" y="2362201"/>
            <a:ext cx="8126413" cy="3724275"/>
          </a:xfrm>
        </p:spPr>
        <p:txBody>
          <a:bodyPr/>
          <a:lstStyle/>
          <a:p>
            <a:pPr>
              <a:lnSpc>
                <a:spcPct val="80000"/>
              </a:lnSpc>
            </a:pPr>
            <a:r>
              <a:rPr lang="sr-Latn-CS" altLang="sr-Latn-RS" sz="2400"/>
              <a:t>Porodično pravo je prihvatilo potrebu priznanja individue</a:t>
            </a:r>
          </a:p>
          <a:p>
            <a:pPr>
              <a:lnSpc>
                <a:spcPct val="80000"/>
              </a:lnSpc>
            </a:pPr>
            <a:r>
              <a:rPr lang="sr-Cyrl-CS" altLang="sr-Latn-RS" sz="2400"/>
              <a:t>Da bi se ovaj fenomen izmerio u svim delovima porodičnog prava potrebno je razlikovati porodična prava para i prava dece. </a:t>
            </a:r>
            <a:endParaRPr lang="sr-Latn-CS" altLang="sr-Latn-RS" sz="2400"/>
          </a:p>
          <a:p>
            <a:pPr algn="just">
              <a:lnSpc>
                <a:spcPct val="80000"/>
              </a:lnSpc>
            </a:pPr>
            <a:r>
              <a:rPr lang="sr-Cyrl-CS" altLang="sr-Latn-RS" sz="2400"/>
              <a:t>Napredak autonomije volje u oblasti prava parova bio je frapantan poslednjih godina. </a:t>
            </a:r>
            <a:r>
              <a:rPr lang="sr-Latn-CS" altLang="sr-Latn-RS" sz="2400"/>
              <a:t>I</a:t>
            </a:r>
            <a:r>
              <a:rPr lang="sr-Cyrl-CS" altLang="sr-Latn-RS" sz="2400"/>
              <a:t>pak, može se reći da je u porodičnom pravu u ovoj oblasti koja se oduvek smatrala institucionalnom, saglasnost volja igrala određenu ulogu. Ona se najpre afirmisala kroz bračno pravo,tačnije kroz uvođenje sporazumnog razvoda braka osamdesetih godina prošlog veka. </a:t>
            </a:r>
            <a:endParaRPr lang="sr-Latn-CS" altLang="sr-Latn-RS" sz="2400"/>
          </a:p>
        </p:txBody>
      </p:sp>
    </p:spTree>
    <p:extLst>
      <p:ext uri="{BB962C8B-B14F-4D97-AF65-F5344CB8AC3E}">
        <p14:creationId xmlns:p14="http://schemas.microsoft.com/office/powerpoint/2010/main" val="1136305363"/>
      </p:ext>
    </p:extLst>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10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12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15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16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17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5.xml><?xml version="1.0" encoding="utf-8"?>
<a:theme xmlns:a="http://schemas.openxmlformats.org/drawingml/2006/main" name="18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6.xml><?xml version="1.0" encoding="utf-8"?>
<a:theme xmlns:a="http://schemas.openxmlformats.org/drawingml/2006/main" name="19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7.xml><?xml version="1.0" encoding="utf-8"?>
<a:theme xmlns:a="http://schemas.openxmlformats.org/drawingml/2006/main" name="20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8.xml><?xml version="1.0" encoding="utf-8"?>
<a:theme xmlns:a="http://schemas.openxmlformats.org/drawingml/2006/main" name="21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19.xml><?xml version="1.0" encoding="utf-8"?>
<a:theme xmlns:a="http://schemas.openxmlformats.org/drawingml/2006/main" name="22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0.xml><?xml version="1.0" encoding="utf-8"?>
<a:theme xmlns:a="http://schemas.openxmlformats.org/drawingml/2006/main" name="23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1.xml><?xml version="1.0" encoding="utf-8"?>
<a:theme xmlns:a="http://schemas.openxmlformats.org/drawingml/2006/main" name="24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2.xml><?xml version="1.0" encoding="utf-8"?>
<a:theme xmlns:a="http://schemas.openxmlformats.org/drawingml/2006/main" name="25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3.xml><?xml version="1.0" encoding="utf-8"?>
<a:theme xmlns:a="http://schemas.openxmlformats.org/drawingml/2006/main" name="26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4.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5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6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7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9_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1740</Words>
  <Application>Microsoft Office PowerPoint</Application>
  <PresentationFormat>Široki ekran</PresentationFormat>
  <Paragraphs>95</Paragraphs>
  <Slides>23</Slides>
  <Notes>3</Notes>
  <HiddenSlides>0</HiddenSlides>
  <MMClips>0</MMClips>
  <ScaleCrop>false</ScaleCrop>
  <HeadingPairs>
    <vt:vector size="6" baseType="variant">
      <vt:variant>
        <vt:lpstr>Korišćeni fontovi</vt:lpstr>
      </vt:variant>
      <vt:variant>
        <vt:i4>4</vt:i4>
      </vt:variant>
      <vt:variant>
        <vt:lpstr>Tema</vt:lpstr>
      </vt:variant>
      <vt:variant>
        <vt:i4>23</vt:i4>
      </vt:variant>
      <vt:variant>
        <vt:lpstr>Naslovi slajdova</vt:lpstr>
      </vt:variant>
      <vt:variant>
        <vt:i4>23</vt:i4>
      </vt:variant>
    </vt:vector>
  </HeadingPairs>
  <TitlesOfParts>
    <vt:vector size="50" baseType="lpstr">
      <vt:lpstr>Arial</vt:lpstr>
      <vt:lpstr>Calibri</vt:lpstr>
      <vt:lpstr>Times New Roman</vt:lpstr>
      <vt:lpstr>Wingdings</vt:lpstr>
      <vt:lpstr>Capsules</vt:lpstr>
      <vt:lpstr>1_Capsules</vt:lpstr>
      <vt:lpstr>2_Capsules</vt:lpstr>
      <vt:lpstr>3_Capsules</vt:lpstr>
      <vt:lpstr>4_Capsules</vt:lpstr>
      <vt:lpstr>5_Capsules</vt:lpstr>
      <vt:lpstr>6_Capsules</vt:lpstr>
      <vt:lpstr>7_Capsules</vt:lpstr>
      <vt:lpstr>9_Capsules</vt:lpstr>
      <vt:lpstr>10_Capsules</vt:lpstr>
      <vt:lpstr>12_Capsules</vt:lpstr>
      <vt:lpstr>15_Capsules</vt:lpstr>
      <vt:lpstr>16_Capsules</vt:lpstr>
      <vt:lpstr>17_Capsules</vt:lpstr>
      <vt:lpstr>18_Capsules</vt:lpstr>
      <vt:lpstr>19_Capsules</vt:lpstr>
      <vt:lpstr>20_Capsules</vt:lpstr>
      <vt:lpstr>21_Capsules</vt:lpstr>
      <vt:lpstr>22_Capsules</vt:lpstr>
      <vt:lpstr>23_Capsules</vt:lpstr>
      <vt:lpstr>24_Capsules</vt:lpstr>
      <vt:lpstr>25_Capsules</vt:lpstr>
      <vt:lpstr>26_Capsules</vt:lpstr>
      <vt:lpstr>Promene porodičnog prava</vt:lpstr>
      <vt:lpstr>Privatizacija</vt:lpstr>
      <vt:lpstr>Individualizacija </vt:lpstr>
      <vt:lpstr>Pluralizam </vt:lpstr>
      <vt:lpstr>Faktori evolucije do sada</vt:lpstr>
      <vt:lpstr>Faktori evolucije do sada</vt:lpstr>
      <vt:lpstr>Ravnopravnost polova i ravopravnosti dece  </vt:lpstr>
      <vt:lpstr>PowerPoint prezentacija</vt:lpstr>
      <vt:lpstr>Porodična prava para i prava dece</vt:lpstr>
      <vt:lpstr>PowerPoint prezentacija</vt:lpstr>
      <vt:lpstr>Javni poredak porodičnog prava</vt:lpstr>
      <vt:lpstr>Prava dece</vt:lpstr>
      <vt:lpstr>Dve velike tendencije porodičnog prava</vt:lpstr>
      <vt:lpstr>Antinomija između pojma prava čoveka i porodice</vt:lpstr>
      <vt:lpstr>Demografski razlozi pojave individue</vt:lpstr>
      <vt:lpstr>Faktori evolucije porodičnog prava danas </vt:lpstr>
      <vt:lpstr>Evolucija biologije i medicine</vt:lpstr>
      <vt:lpstr>Evolucija prava</vt:lpstr>
      <vt:lpstr>Dve premise kreiranja novih porodičnih odnosa</vt:lpstr>
      <vt:lpstr>Faktori evolucije porodičnog prava de lege ferenda</vt:lpstr>
      <vt:lpstr>Praksa Suda za ljudska prava u Strazburu</vt:lpstr>
      <vt:lpstr>De lege ferenda</vt:lpstr>
      <vt:lpstr>De lege ferenda</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prezentacija</dc:title>
  <dc:creator>zponjava@gmail.com</dc:creator>
  <cp:lastModifiedBy>zponjava@gmail.com</cp:lastModifiedBy>
  <cp:revision>6</cp:revision>
  <dcterms:created xsi:type="dcterms:W3CDTF">2020-04-27T06:54:11Z</dcterms:created>
  <dcterms:modified xsi:type="dcterms:W3CDTF">2020-04-29T07:29:56Z</dcterms:modified>
</cp:coreProperties>
</file>