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CC71AD-BA34-420E-AC67-6867602F3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54820F2-631D-4D86-B371-37CA756CF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E3FE84E-9801-46BB-B93B-752E36B9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51F43976-5847-4109-BBF2-B9EE1F13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4AA0239-8AFA-4C9E-AA65-3CB542A7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09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1C0F2-996E-420E-AF50-C03E008DD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D62DB221-295A-4F19-8F01-BF86C33E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AFB0EC5-4E00-40EB-86DB-247CFD12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6C68BA3-CD8C-42E8-948D-930BA3D3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9EED14A-EF2F-4521-B947-8FE7488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009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3B116898-2459-4C89-889F-2695C15CD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13223B6D-5715-44B9-B419-0495351A7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3AEEF47C-6844-4F3F-B1B2-B6BAB9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FB11C0F-F41B-4BA5-8970-FE3519DA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9C8D5F8A-D19D-4ECB-9CED-3FC05211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148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A5AD2A-1B3B-4BB4-955C-8BEA9ACB2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1F6DFD5-3405-4D2D-BB67-2EFF5760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E73917EF-C662-467B-B8EB-DB5C5D1C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B89E008C-AB4E-4891-ACDF-026A2ECF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B5168798-3C27-43D4-816E-6D469E13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29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60D63D-0D8B-48B6-884F-D6B6F3F5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A7C261FF-D519-499C-8D77-F7CC2B856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D4A35EB8-31F1-4F42-B836-1DC4B17E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EEAD32DA-C945-4404-BD24-30E99F3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A0C4E85B-446B-4D07-A3B0-73184C7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0625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70D27-78B8-48F9-ADA2-827EF192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B7A8D1DA-14EE-4CE4-BD79-9777CD351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E34C030-32F3-486F-A7F6-4BCCB79AD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58B620FF-D9E5-4623-BA8D-4035F43F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656AF28-D2ED-4B39-800F-5FCBB61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8226EDC5-2088-4B73-9062-75B36169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860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4C99C8-CA7B-49F6-A5AC-BE76DBB7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4BEAA4B7-B1FB-46B7-B4C8-A06F5AF4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D184481A-F9C6-48FD-804C-86317141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7AC9BA0A-E04C-4277-8765-863FF5035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DF81191C-68E3-4192-9670-5F4B6ABFC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05721471-0CC6-4446-BAC5-69B70C5A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6799FE6C-D9FC-4ADE-ADB2-310F8C3B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9567C1F1-4379-485A-BBC7-59CB902F9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6171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75B52-0DB7-4586-B74D-9DCD55FE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E704A388-3452-4504-BED9-FF5C94CB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72F01DDD-B76B-417A-9D8C-55BAA7E8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73BFF96D-924E-4356-944D-2485BB6C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66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80A71892-245A-45EF-8EEA-2048BA557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3E795D92-5B7C-42F4-931C-F9BEE653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E8AB9880-625D-42C1-A8EC-56DED0A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277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974A78-B9F2-433E-8431-EA1B0592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4D724AFD-5259-42B5-8C90-ADB0173D4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A2090399-15BA-4E2C-AEEC-18DF90B5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E56E52D6-7EBA-410D-9DB1-9950E855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7681E053-C905-4302-B86A-D8049732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14217DC4-CD5F-4F11-9E3A-B1832064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5472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EA58A-CD31-41F5-ABE0-9DA930DB7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9A0CFE7E-90A2-42E0-BDB0-16809488C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5621BEF4-45B9-489F-BDB4-D5575D8FC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Uredite stil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000BD97-3897-4A21-A4DD-7CC586EE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6820181B-C127-4AFD-B79B-AFE8181CA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F9F611F1-E125-4430-AEEB-9AA5AE4D9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981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A72624E2-8D69-49F9-87FD-EBA3D032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9E5ABC00-2F93-4658-8EE7-0F3D533B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Uredite stil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0C4617C7-828F-4D61-A336-8509C7C34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B7719-920A-4F4F-9D30-D616C1B18AFD}" type="datetimeFigureOut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25.5.2020.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823B995E-2C5A-4C8A-95FC-01E8CBF51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1F95F0EA-50A4-49C7-98B9-32F885BB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2270EA-512B-43C9-BE00-63B570C793E6}" type="slidenum">
              <a:rPr kumimoji="0" 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r-Latn-R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00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7205" y="500062"/>
            <a:ext cx="10515600" cy="1325563"/>
          </a:xfrm>
        </p:spPr>
        <p:txBody>
          <a:bodyPr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код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 брака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највећој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потврђује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еволуцију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утицај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на брак,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аутономије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воље</a:t>
            </a:r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 брака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бракоразводни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узрок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симптом пропасти брака,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довољан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оправда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развод</a:t>
            </a:r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Брак се не разводи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икаквог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разлога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потврђује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претпоставка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тачност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испуњени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па ни суд,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213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 приватизације развода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довољна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брак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брак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нема  и брак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такође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престаје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опстане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момента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опстанку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он мора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захтев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развод поднесу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оба супружника,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нема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 га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одржава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 развода брака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Србије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790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 приватизације развода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Оваква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неолиберална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оријентација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увођење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репудијације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ће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довести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још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већег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осиромашења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неким другим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истицања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приговора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спречавају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 брака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то било противно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евентуално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супружника. </a:t>
            </a:r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 код развода брака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одсуство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бриге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друштвени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631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 приватизације развода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змицање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општег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интереса у брачном праву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Србије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свакако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дубоке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приватизације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брака код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нас.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935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Закључак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Аутономија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зависно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предмета уговора. Она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готово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неограничена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ради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имовинских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деоба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без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обзира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ли се ради о спорном 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неспорном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облику развода. Ограничена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ради о уговору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вршење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родитељских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погледу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sr-Cyrl-R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еце</a:t>
            </a:r>
            <a:r>
              <a:rPr lang="sr-Cyrl-R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заштите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најбољег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граница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никаквим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прећи</a:t>
            </a:r>
            <a:r>
              <a:rPr lang="ru-RU" sz="3200" dirty="0" smtClean="0"/>
              <a:t>. </a:t>
            </a:r>
            <a:r>
              <a:rPr lang="ru-RU" sz="3200" dirty="0"/>
              <a:t>	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2430221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Закључак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консолидовати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стабилизовати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ембрион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будуће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основа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друштвене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грађевине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стога,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суштини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превазилази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раскид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би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препуштен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појединачној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актера</a:t>
            </a:r>
            <a:endParaRPr lang="sr-Latn-R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мери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учествује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стабилности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друштва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привилеговано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место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будућих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генерација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држава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мора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задржати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место.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свакако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одржање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бракова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упркос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брак, у коме 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држава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налазе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524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 У БРАЧНИМ СПОРОВИМА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алтернативни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уопште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само у домену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буди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пажњу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готово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читавог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света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Препорука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 (98) 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усвојена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стране Комитета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Савета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Европе 21.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јануара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1998.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представља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еволуцији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Европи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Препоруком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охрабрују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земље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чланице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Савета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Европе 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уведу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афирмишу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вези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односима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578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 У БРАЧНИМ СПОРОВИМА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нарушити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ионако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крхке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смањи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најмању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меру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међусобне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непристрасног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посредника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намеће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Усвајање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стране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брачном спору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трајност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смањи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трошкове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потребно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008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 У БРАЧНИМ СПОРОВИМА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Крајњи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постизање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уређују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значајне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престанка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 уз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задржавање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мајком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осталим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боље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прилагођавање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развод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концентришу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пажњу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добробит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заштита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одраслих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у поступку развода.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помирење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успостављање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људске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комуникације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431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 У БРАЧНИМ СПОРОВИМА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Увођење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смањења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притиска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ставља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(супружнике,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противничке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стране и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још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продубљује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кризу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умањује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могућност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дијалога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завршава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победом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губитком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Насупрот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дијалог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хуманизује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пару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нађе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ће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задовољити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06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Циљеви посредовања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Циљеви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јесу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помоћ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странкама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уреде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престанку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задовољавајући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највишем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најбоље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водећи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рачуна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</a:t>
            </a: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умањење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фаворизовање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одговорности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бивших супружника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погледу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будућности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93033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развод брака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РС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предвидео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одређено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трајање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развод. </a:t>
            </a:r>
            <a:endParaRPr lang="sr-Latn-R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40.Породичног закона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развод брака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писмени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разводу". </a:t>
            </a:r>
            <a:endParaRPr lang="sr-Latn-R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само да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 развода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него Закон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изричито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о томе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писмени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ширем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смислу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речи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0894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Стога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супружника,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аутономан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приступ, различит и нов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регулисању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појављује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пожељан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једноставна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одвијање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активном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учешћу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дефинишу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начин.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помаже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неутралан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поверљив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професионалан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189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Карактеристике породичне </a:t>
            </a:r>
            <a:r>
              <a:rPr lang="sr-Cyrl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(посредовања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карактеристике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одваја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других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нпр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спору) 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одговора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друштвених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истовремено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истина и лаж.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окружењу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третира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неоспорно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везани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окренуто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будућности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најзначајнију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карактеристику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чињеница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ужива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место,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одликује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постојањем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7382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Дејуризација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стога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изгледа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најбољи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 "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дејуризације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права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одлучују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будућности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хоће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уреде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осећајући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одговорност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јесте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 за то.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1062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процедуре ?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држава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супсидејерну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регулисању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распада брака.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примењују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могу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могу, желе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снаге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обраћања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трудећи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сачувају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интиму,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садржана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неће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примењивати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апстрактна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недовољно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стога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обухвати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богаство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различитост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сваког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друге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428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успостављању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јачању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странака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Развија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преговарања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коришћењем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приликом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разматрања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истовремено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комплементаран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алтернативан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аутономију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погледу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природе, метода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цељева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обзиром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фазе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брачног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организована пре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брачног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обраћања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суду), током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брачног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спора и после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окончања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брачног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спора.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209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Првенствени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се допусти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странкама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сукобу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аутентичан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задовољавајући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могу или не желе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међусобна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неслагања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пут 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отворен.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покушавају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 пре него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ескалира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 него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дође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  суд,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дубље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чвршће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укопане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позиције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оптерећен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роковима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одређеног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времена</a:t>
            </a: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Оно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овако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организованој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медијацији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представља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обезбедити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странке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уопште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приступе поступку. Нема механизма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обезбедио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присуство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случај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судској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endParaRPr lang="sr-Latn-R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093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току парнице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алтернатива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 току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поступка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поступка: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првостепеном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у поступку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привилеговано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место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поступку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постизање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страна,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слободном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иницијативу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суда.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организована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начин.</a:t>
            </a:r>
          </a:p>
        </p:txBody>
      </p:sp>
    </p:spTree>
    <p:extLst>
      <p:ext uri="{BB962C8B-B14F-4D97-AF65-F5344CB8AC3E}">
        <p14:creationId xmlns:p14="http://schemas.microsoft.com/office/powerpoint/2010/main" val="166133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донете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теоријски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било где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спроводи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Подразумева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да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одгађа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извршење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донете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0877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Породична </a:t>
            </a:r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з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аконодавству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саставни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процедуре за развод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поништење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Србији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уосталом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целој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Европи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значајније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заштите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лица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том приликом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највише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угрожена:деце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Стога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највеће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жртве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највише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пате, нарочито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одржавају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Имајући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околности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виду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одговоран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задатак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да реши спор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околностима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емоционално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тешке. С друге стране,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игнорисање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околности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стране суда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другој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парници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компромитује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поткопава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потребе и интересе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5704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Стога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медијација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оријентисана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конфликт, а не 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разрешавања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намењено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гледано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избегне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врсто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решили да се разведу.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пружи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размисле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браку, уз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објективног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 и развода и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неопходне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66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уговора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Овакав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уговор, написан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потписан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странака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производи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дејство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унет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изреку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пресуде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разводу брака. </a:t>
            </a:r>
            <a:endParaRPr lang="sr-Latn-R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међутим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само развод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</a:t>
            </a:r>
            <a:endParaRPr lang="sr-Latn-R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Интересантно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аутономија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афирмише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два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врло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различитим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разводу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имовинским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последицама</a:t>
            </a:r>
            <a:r>
              <a:rPr lang="ru-RU" sz="3200" dirty="0"/>
              <a:t>.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7612841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Фазе посредовања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спроводи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споровима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развод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поништење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брака,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састоји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из две фазе: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мирења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нагодбе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води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поништење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посредовање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своди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нагодбу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којој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решавају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поништења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Пристанком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посредовање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брачном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поништење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брака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у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развода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фактички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сагласном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изјавом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воље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одлучили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о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парнице</a:t>
            </a:r>
            <a:endParaRPr lang="sr-Cyrl-RS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начин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супружника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решава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пуноважност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једног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правног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акта</a:t>
            </a:r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настао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надлежним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државним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органом</a:t>
            </a:r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ценио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испуњеност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његову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пуноважност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8702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Надлежност за посредовање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Увођење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посредовања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у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брачни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поништење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брака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отвара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могућност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супружници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споразумеју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брак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треба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поништити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би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затим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поступку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нагодбе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постигли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друга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закону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траже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r-Cyrl-R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Разлог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поништење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више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није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битан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већ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споразум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странака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r-Cyrl-R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lnSpc>
                <a:spcPct val="100000"/>
              </a:lnSpc>
              <a:spcAft>
                <a:spcPts val="0"/>
              </a:spcAft>
            </a:pPr>
            <a:r>
              <a:rPr lang="sr-Cyrl-C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погледу надлежности за поступак </a:t>
            </a:r>
            <a:r>
              <a:rPr lang="sr-Cyrl-C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медијације</a:t>
            </a:r>
            <a:r>
              <a:rPr lang="sr-Cyrl-C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постоје два </a:t>
            </a:r>
            <a:r>
              <a:rPr lang="sr-Cyrl-C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</a:t>
            </a:r>
            <a:r>
              <a:rPr lang="sr-Cyrl-C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sr-Cyrl-C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ционална</a:t>
            </a:r>
            <a:r>
              <a:rPr lang="sr-Cyrl-C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облика: она се може одвијати у оквиру суда или изван суда, од стране других органа (орган старатељства, брачно или породично саветовалиште, односно друга установа надлежна за посредовање у породичним односима - чл.232.ст.3. Породичног закона). </a:t>
            </a:r>
            <a:endParaRPr lang="sr-Cyrl-C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lnSpc>
                <a:spcPct val="100000"/>
              </a:lnSpc>
              <a:spcAft>
                <a:spcPts val="0"/>
              </a:spcAft>
            </a:pPr>
            <a:r>
              <a:rPr lang="sr-Cyrl-C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Оно што изгледа као мање добро решење Закона Србије је то што посредовање није обавезно чак и ако странке пристану на њега.</a:t>
            </a:r>
            <a:endParaRPr lang="sr-Latn-R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RS" sz="2400" dirty="0"/>
          </a:p>
        </p:txBody>
      </p:sp>
    </p:spTree>
    <p:extLst>
      <p:ext uri="{BB962C8B-B14F-4D97-AF65-F5344CB8AC3E}">
        <p14:creationId xmlns:p14="http://schemas.microsoft.com/office/powerpoint/2010/main" val="23899415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Надлежност за посредовање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Посредовање по правилу спроводи суд, који по пријему тужбе за поништење или развод брака заказује рочиште за посредовање, пред судијом појединцем. Овај судија не може учествовати у доношењу одлуке у некој каснијој фази поступка, осим ако је посредовање успело </a:t>
            </a:r>
            <a:endParaRPr lang="sr-Cyrl-R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Ако на заказано рочиште за посредовање дођу оба супружника поступак посредовања се може спровести. Судија који руководи посредовањем је дужан да</a:t>
            </a:r>
            <a:r>
              <a:rPr lang="sr-Cyrl-C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препоручи супружницима да се подвргну психо-социјалном саветовању. Само ако супружници пристану, цео поступак посредовања судија тада поверава некој другој установи.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91822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Ако се посредовање одвија некој установи, </a:t>
            </a:r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изван суда, суд нема овлашћења да интервенише и утиче на његово одвијање и исход. </a:t>
            </a:r>
            <a:endParaRPr lang="sr-Cyrl-C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Будући </a:t>
            </a:r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 судија руководи поступком посредовања, без обзира ко га спроводи, проистиче, иако се то изричито не каже, да га он може и прекинути на захтев супружника или по својој оцени и пре истека рока за посредовање</a:t>
            </a:r>
            <a:r>
              <a:rPr lang="sr-Cyrl-C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sr-Cyrl-CS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Уосталом и сам термин који се користи када се посредовање уступа неком другом органу "поверити", указује на могућност прекида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3961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 о разводу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разводу чини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његовим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последицама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малолетну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поднели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разводу брака,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овлашћења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суда.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првом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месту треба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одбити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разведе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 по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испуњени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427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 о деци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свакако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ни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испитивати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испита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вршењу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родитељског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сагласан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заштитом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најбољих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ће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тражити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супружника да измене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деци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указати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најбољем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интересу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ће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донети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мимо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335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 о деци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Чињеница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разводе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покварити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постизање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самосталног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детету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приморати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чини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одређене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уступке другом супружнику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положај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монете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поткусуривање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очигледније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ситуацији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суд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промени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вршењу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родитељског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а то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њиховог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одустајања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од других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000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 о деоби имовине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немају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малолетне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разводу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обухвата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деоби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поседују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r-Latn-R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 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деоби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обавезан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суд и он га "уноси у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пресуду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sr-Latn-R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овај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(уговор)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акцесоран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разводу то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судбина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уговора (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разводу)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94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Повлачење споразума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правноснажног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окончања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поступка за развод,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оба супружника могу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једнострано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повући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предлог за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 брака,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истовремено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спречава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дејстава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уговора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деоби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R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томе,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супружници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потпуности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основу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одлучују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деоби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имовине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Улога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постигнутог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констатује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 разведен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супружника.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217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Стога се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зашто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питање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споразумног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развода, нарочито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браку нема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малолетне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остављено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надлежност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боље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случају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успоставити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надлежност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административног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органа, примера ради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матичара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будући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њим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брак 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склопљен</a:t>
            </a:r>
            <a:endParaRPr lang="sr-Latn-R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172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</TotalTime>
  <Words>2649</Words>
  <Application>Microsoft Office PowerPoint</Application>
  <PresentationFormat>Široki ekran</PresentationFormat>
  <Paragraphs>119</Paragraphs>
  <Slides>33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Office tema</vt:lpstr>
      <vt:lpstr>Споразум супружника код споразумног развода</vt:lpstr>
      <vt:lpstr>Право на развод брака</vt:lpstr>
      <vt:lpstr>Предмет уговора</vt:lpstr>
      <vt:lpstr>Споразум о разводу</vt:lpstr>
      <vt:lpstr>Споразум о деци</vt:lpstr>
      <vt:lpstr>Споразум о деци</vt:lpstr>
      <vt:lpstr>Споразум о деоби имовине</vt:lpstr>
      <vt:lpstr>Повлачење споразума</vt:lpstr>
      <vt:lpstr>PowerPoint prezentacija</vt:lpstr>
      <vt:lpstr>Последице приватизације развода</vt:lpstr>
      <vt:lpstr>Последице приватизације развода</vt:lpstr>
      <vt:lpstr>Последице приватизације развода</vt:lpstr>
      <vt:lpstr>Закључак </vt:lpstr>
      <vt:lpstr>Закључак</vt:lpstr>
      <vt:lpstr>ПОСРЕДОВАЊЕ У БРАЧНИМ СПОРОВИМА</vt:lpstr>
      <vt:lpstr>ПОСРЕДОВАЊЕ У БРАЧНИМ СПОРОВИМА</vt:lpstr>
      <vt:lpstr>ПОСРЕДОВАЊЕ У БРАЧНИМ СПОРОВИМА</vt:lpstr>
      <vt:lpstr>ПОСРЕДОВАЊЕ У БРАЧНИМ СПОРОВИМА</vt:lpstr>
      <vt:lpstr>Циљеви посредовања</vt:lpstr>
      <vt:lpstr>PowerPoint prezentacija</vt:lpstr>
      <vt:lpstr>Карактеристике породичне медијације (посредовања</vt:lpstr>
      <vt:lpstr>Дејуризација права</vt:lpstr>
      <vt:lpstr>Какав је однос медијације и судске процедуре ?</vt:lpstr>
      <vt:lpstr>PowerPoint prezentacija</vt:lpstr>
      <vt:lpstr>Породична медијација пре судске процедуре</vt:lpstr>
      <vt:lpstr>Медијација у току парнице</vt:lpstr>
      <vt:lpstr>Медијација после окончане судске процедуре</vt:lpstr>
      <vt:lpstr>Породична медијација у законодавству Србије</vt:lpstr>
      <vt:lpstr>PowerPoint prezentacija</vt:lpstr>
      <vt:lpstr>Фазе посредовања</vt:lpstr>
      <vt:lpstr>Надлежност за посредовање</vt:lpstr>
      <vt:lpstr>Надлежност за посредовање</vt:lpstr>
      <vt:lpstr>PowerPoint prezentacija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Споразум супружника код споразумног развода</dc:title>
  <dc:creator>zponjava@gmail.com</dc:creator>
  <cp:lastModifiedBy>zponjava@gmail.com</cp:lastModifiedBy>
  <cp:revision>9</cp:revision>
  <dcterms:created xsi:type="dcterms:W3CDTF">2020-05-24T08:56:09Z</dcterms:created>
  <dcterms:modified xsi:type="dcterms:W3CDTF">2020-05-25T06:24:21Z</dcterms:modified>
</cp:coreProperties>
</file>