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9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smtClean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9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47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1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16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67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6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2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8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3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376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1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392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11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1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68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588767-E7AE-4C86-8BF2-4B1A0B40531A}" type="datetimeFigureOut">
              <a:rPr lang="sr-Latn-RS" smtClean="0"/>
              <a:t>10.6.2020.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A86BC-A301-4DCD-8A1B-6E7739FC147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74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589547"/>
            <a:ext cx="9601196" cy="227396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УГОВОРНО ВРШЕЊЕ РОДИТЕЉСКОГ ПРАВА</a:t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1" y="1672389"/>
            <a:ext cx="9601196" cy="4203479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Законодавним</a:t>
            </a:r>
            <a:r>
              <a:rPr lang="ru-RU" dirty="0" smtClean="0"/>
              <a:t> </a:t>
            </a:r>
            <a:r>
              <a:rPr lang="ru-RU" dirty="0" err="1" smtClean="0"/>
              <a:t>реформана</a:t>
            </a:r>
            <a:r>
              <a:rPr lang="ru-RU" dirty="0" smtClean="0"/>
              <a:t> </a:t>
            </a:r>
            <a:r>
              <a:rPr lang="ru-RU" dirty="0" err="1" smtClean="0"/>
              <a:t>је</a:t>
            </a:r>
            <a:r>
              <a:rPr lang="ru-RU" dirty="0" smtClean="0"/>
              <a:t>  у </a:t>
            </a:r>
            <a:r>
              <a:rPr lang="ru-RU" dirty="0" err="1" smtClean="0"/>
              <a:t>читавој</a:t>
            </a:r>
            <a:r>
              <a:rPr lang="ru-RU" dirty="0" smtClean="0"/>
              <a:t> </a:t>
            </a:r>
            <a:r>
              <a:rPr lang="ru-RU" dirty="0" err="1" smtClean="0"/>
              <a:t>Европи</a:t>
            </a:r>
            <a:r>
              <a:rPr lang="ru-RU" dirty="0" smtClean="0"/>
              <a:t> </a:t>
            </a:r>
            <a:r>
              <a:rPr lang="ru-RU" dirty="0" err="1" smtClean="0"/>
              <a:t>последњих</a:t>
            </a:r>
            <a:r>
              <a:rPr lang="ru-RU" dirty="0" smtClean="0"/>
              <a:t> година </a:t>
            </a:r>
            <a:r>
              <a:rPr lang="ru-RU" dirty="0" err="1" smtClean="0"/>
              <a:t>оснажена</a:t>
            </a:r>
            <a:r>
              <a:rPr lang="ru-RU" dirty="0" smtClean="0"/>
              <a:t> </a:t>
            </a:r>
            <a:r>
              <a:rPr lang="ru-RU" dirty="0" err="1" smtClean="0"/>
              <a:t>идеја</a:t>
            </a:r>
            <a:r>
              <a:rPr lang="ru-RU" dirty="0" smtClean="0"/>
              <a:t> </a:t>
            </a:r>
            <a:r>
              <a:rPr lang="ru-RU" dirty="0" err="1" smtClean="0"/>
              <a:t>одговорности</a:t>
            </a:r>
            <a:r>
              <a:rPr lang="ru-RU" dirty="0" smtClean="0"/>
              <a:t> </a:t>
            </a:r>
            <a:r>
              <a:rPr lang="ru-RU" dirty="0" err="1" smtClean="0"/>
              <a:t>родитеља</a:t>
            </a:r>
            <a:r>
              <a:rPr lang="ru-RU" dirty="0" smtClean="0"/>
              <a:t> </a:t>
            </a:r>
            <a:r>
              <a:rPr lang="ru-RU" dirty="0" err="1" smtClean="0"/>
              <a:t>према</a:t>
            </a:r>
            <a:r>
              <a:rPr lang="ru-RU" dirty="0" smtClean="0"/>
              <a:t> деци: они </a:t>
            </a:r>
            <a:r>
              <a:rPr lang="ru-RU" dirty="0" err="1" smtClean="0"/>
              <a:t>морају</a:t>
            </a:r>
            <a:r>
              <a:rPr lang="ru-RU" dirty="0" smtClean="0"/>
              <a:t> </a:t>
            </a:r>
            <a:r>
              <a:rPr lang="ru-RU" dirty="0" err="1" smtClean="0"/>
              <a:t>вршити</a:t>
            </a:r>
            <a:r>
              <a:rPr lang="ru-RU" dirty="0" smtClean="0"/>
              <a:t> </a:t>
            </a:r>
            <a:r>
              <a:rPr lang="ru-RU" dirty="0" err="1" smtClean="0"/>
              <a:t>родитељско</a:t>
            </a:r>
            <a:r>
              <a:rPr lang="ru-RU" dirty="0" smtClean="0"/>
              <a:t> право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јасним</a:t>
            </a:r>
            <a:r>
              <a:rPr lang="ru-RU" dirty="0" smtClean="0"/>
              <a:t> </a:t>
            </a:r>
            <a:r>
              <a:rPr lang="ru-RU" dirty="0" err="1" smtClean="0"/>
              <a:t>циљем</a:t>
            </a:r>
            <a:r>
              <a:rPr lang="ru-RU" dirty="0" smtClean="0"/>
              <a:t>: ради </a:t>
            </a:r>
            <a:r>
              <a:rPr lang="ru-RU" dirty="0" err="1" smtClean="0"/>
              <a:t>заштите</a:t>
            </a:r>
            <a:r>
              <a:rPr lang="ru-RU" dirty="0" smtClean="0"/>
              <a:t> интереса </a:t>
            </a:r>
            <a:r>
              <a:rPr lang="ru-RU" dirty="0" err="1" smtClean="0"/>
              <a:t>детета</a:t>
            </a:r>
            <a:endParaRPr lang="ru-RU" dirty="0" smtClean="0"/>
          </a:p>
          <a:p>
            <a:r>
              <a:rPr lang="ru-RU" dirty="0" err="1" smtClean="0"/>
              <a:t>Ситуације</a:t>
            </a:r>
            <a:r>
              <a:rPr lang="ru-RU" dirty="0" smtClean="0"/>
              <a:t> у </a:t>
            </a:r>
            <a:r>
              <a:rPr lang="ru-RU" dirty="0" err="1" smtClean="0"/>
              <a:t>којима</a:t>
            </a:r>
            <a:r>
              <a:rPr lang="ru-RU" dirty="0" smtClean="0"/>
              <a:t> се </a:t>
            </a:r>
            <a:r>
              <a:rPr lang="ru-RU" dirty="0" err="1" smtClean="0"/>
              <a:t>појављују</a:t>
            </a:r>
            <a:r>
              <a:rPr lang="ru-RU" dirty="0" smtClean="0"/>
              <a:t> </a:t>
            </a:r>
            <a:r>
              <a:rPr lang="ru-RU" dirty="0" err="1" smtClean="0"/>
              <a:t>родитељи</a:t>
            </a:r>
            <a:r>
              <a:rPr lang="ru-RU" dirty="0" smtClean="0"/>
              <a:t> су </a:t>
            </a:r>
            <a:r>
              <a:rPr lang="ru-RU" dirty="0" err="1" smtClean="0"/>
              <a:t>врло</a:t>
            </a:r>
            <a:r>
              <a:rPr lang="ru-RU" dirty="0" smtClean="0"/>
              <a:t> различите: </a:t>
            </a:r>
            <a:r>
              <a:rPr lang="ru-RU" dirty="0" err="1" smtClean="0"/>
              <a:t>брачни</a:t>
            </a:r>
            <a:r>
              <a:rPr lang="ru-RU" dirty="0" smtClean="0"/>
              <a:t> или </a:t>
            </a:r>
            <a:r>
              <a:rPr lang="ru-RU" dirty="0" err="1" smtClean="0"/>
              <a:t>ванбрачни</a:t>
            </a:r>
            <a:r>
              <a:rPr lang="ru-RU" dirty="0" smtClean="0"/>
              <a:t>,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заједно</a:t>
            </a:r>
            <a:r>
              <a:rPr lang="ru-RU" dirty="0" smtClean="0"/>
              <a:t> или не,  </a:t>
            </a:r>
            <a:r>
              <a:rPr lang="ru-RU" dirty="0" err="1" smtClean="0"/>
              <a:t>живе</a:t>
            </a:r>
            <a:r>
              <a:rPr lang="ru-RU" dirty="0" smtClean="0"/>
              <a:t> у браку или су </a:t>
            </a:r>
            <a:r>
              <a:rPr lang="ru-RU" dirty="0" err="1" smtClean="0"/>
              <a:t>разведени</a:t>
            </a:r>
            <a:r>
              <a:rPr lang="ru-RU" dirty="0" smtClean="0"/>
              <a:t>, </a:t>
            </a:r>
            <a:r>
              <a:rPr lang="ru-RU" dirty="0" err="1" smtClean="0"/>
              <a:t>итд</a:t>
            </a:r>
            <a:r>
              <a:rPr lang="ru-RU" dirty="0" smtClean="0"/>
              <a:t>. Без </a:t>
            </a:r>
            <a:r>
              <a:rPr lang="ru-RU" dirty="0" err="1" smtClean="0"/>
              <a:t>обзира</a:t>
            </a:r>
            <a:r>
              <a:rPr lang="ru-RU" dirty="0" smtClean="0"/>
              <a:t> на </a:t>
            </a:r>
            <a:r>
              <a:rPr lang="ru-RU" dirty="0" err="1" smtClean="0"/>
              <a:t>ово</a:t>
            </a:r>
            <a:r>
              <a:rPr lang="ru-RU" dirty="0" smtClean="0"/>
              <a:t> </a:t>
            </a:r>
            <a:r>
              <a:rPr lang="ru-RU" dirty="0" err="1" smtClean="0"/>
              <a:t>веза</a:t>
            </a:r>
            <a:r>
              <a:rPr lang="ru-RU" dirty="0" smtClean="0"/>
              <a:t> </a:t>
            </a:r>
            <a:r>
              <a:rPr lang="ru-RU" dirty="0" err="1" smtClean="0"/>
              <a:t>између</a:t>
            </a:r>
            <a:r>
              <a:rPr lang="ru-RU" dirty="0" smtClean="0"/>
              <a:t> </a:t>
            </a:r>
            <a:r>
              <a:rPr lang="ru-RU" dirty="0" err="1" smtClean="0"/>
              <a:t>детета</a:t>
            </a:r>
            <a:r>
              <a:rPr lang="ru-RU" dirty="0" smtClean="0"/>
              <a:t> и </a:t>
            </a:r>
            <a:r>
              <a:rPr lang="ru-RU" dirty="0" err="1" smtClean="0"/>
              <a:t>родитеља</a:t>
            </a:r>
            <a:r>
              <a:rPr lang="ru-RU" dirty="0" smtClean="0"/>
              <a:t> мора </a:t>
            </a:r>
            <a:r>
              <a:rPr lang="ru-RU" dirty="0" err="1" smtClean="0"/>
              <a:t>бити</a:t>
            </a:r>
            <a:r>
              <a:rPr lang="ru-RU" dirty="0" smtClean="0"/>
              <a:t> </a:t>
            </a:r>
            <a:r>
              <a:rPr lang="ru-RU" dirty="0" err="1" smtClean="0"/>
              <a:t>очувана</a:t>
            </a:r>
            <a:r>
              <a:rPr lang="ru-RU" dirty="0" smtClean="0"/>
              <a:t> и оба </a:t>
            </a:r>
            <a:r>
              <a:rPr lang="ru-RU" dirty="0" err="1" smtClean="0"/>
              <a:t>родитеља</a:t>
            </a:r>
            <a:r>
              <a:rPr lang="ru-RU" dirty="0" smtClean="0"/>
              <a:t> треба да </a:t>
            </a:r>
            <a:r>
              <a:rPr lang="ru-RU" dirty="0" err="1" smtClean="0"/>
              <a:t>врше</a:t>
            </a:r>
            <a:r>
              <a:rPr lang="ru-RU" dirty="0" smtClean="0"/>
              <a:t> </a:t>
            </a:r>
            <a:r>
              <a:rPr lang="ru-RU" dirty="0" err="1" smtClean="0"/>
              <a:t>родитељско</a:t>
            </a:r>
            <a:r>
              <a:rPr lang="ru-RU" dirty="0" smtClean="0"/>
              <a:t> право у интересу </a:t>
            </a:r>
            <a:r>
              <a:rPr lang="ru-RU" dirty="0" err="1" smtClean="0"/>
              <a:t>детета</a:t>
            </a:r>
            <a:r>
              <a:rPr lang="ru-RU" dirty="0" smtClean="0"/>
              <a:t>.</a:t>
            </a:r>
          </a:p>
          <a:p>
            <a:r>
              <a:rPr lang="ru-RU" dirty="0" err="1"/>
              <a:t>У</a:t>
            </a:r>
            <a:r>
              <a:rPr lang="ru-RU" dirty="0" err="1" smtClean="0"/>
              <a:t>право</a:t>
            </a:r>
            <a:r>
              <a:rPr lang="ru-RU" dirty="0" smtClean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ово</a:t>
            </a:r>
            <a:r>
              <a:rPr lang="ru-RU" dirty="0"/>
              <a:t> </a:t>
            </a:r>
            <a:r>
              <a:rPr lang="ru-RU" dirty="0" err="1"/>
              <a:t>био</a:t>
            </a:r>
            <a:r>
              <a:rPr lang="ru-RU" dirty="0"/>
              <a:t> разлог </a:t>
            </a:r>
            <a:r>
              <a:rPr lang="ru-RU" dirty="0" err="1"/>
              <a:t>што</a:t>
            </a:r>
            <a:r>
              <a:rPr lang="ru-RU" dirty="0"/>
              <a:t> се </a:t>
            </a:r>
            <a:r>
              <a:rPr lang="ru-RU" dirty="0" err="1"/>
              <a:t>већина</a:t>
            </a:r>
            <a:r>
              <a:rPr lang="ru-RU" dirty="0"/>
              <a:t> </a:t>
            </a:r>
            <a:r>
              <a:rPr lang="ru-RU" dirty="0" err="1"/>
              <a:t>европских</a:t>
            </a:r>
            <a:r>
              <a:rPr lang="ru-RU" dirty="0"/>
              <a:t> </a:t>
            </a:r>
            <a:r>
              <a:rPr lang="ru-RU" dirty="0" err="1"/>
              <a:t>држава</a:t>
            </a:r>
            <a:r>
              <a:rPr lang="ru-RU" dirty="0"/>
              <a:t> определила за </a:t>
            </a:r>
            <a:r>
              <a:rPr lang="ru-RU" dirty="0" err="1"/>
              <a:t>модел</a:t>
            </a:r>
            <a:r>
              <a:rPr lang="ru-RU" dirty="0"/>
              <a:t> </a:t>
            </a:r>
            <a:r>
              <a:rPr lang="ru-RU" dirty="0" err="1"/>
              <a:t>заједничког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права. </a:t>
            </a:r>
            <a:r>
              <a:rPr lang="ru-RU" dirty="0" err="1"/>
              <a:t>Његову</a:t>
            </a:r>
            <a:r>
              <a:rPr lang="ru-RU" dirty="0"/>
              <a:t> основу чини </a:t>
            </a:r>
            <a:r>
              <a:rPr lang="ru-RU" dirty="0" err="1"/>
              <a:t>споразум</a:t>
            </a:r>
            <a:r>
              <a:rPr lang="ru-RU" dirty="0"/>
              <a:t> (уговор) </a:t>
            </a:r>
            <a:r>
              <a:rPr lang="ru-RU" dirty="0" err="1"/>
              <a:t>родитеља</a:t>
            </a:r>
            <a:r>
              <a:rPr lang="ru-RU" dirty="0"/>
              <a:t> о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појединих</a:t>
            </a:r>
            <a:r>
              <a:rPr lang="ru-RU" dirty="0"/>
              <a:t> </a:t>
            </a:r>
            <a:r>
              <a:rPr lang="ru-RU" dirty="0" err="1"/>
              <a:t>овлашћења</a:t>
            </a:r>
            <a:r>
              <a:rPr lang="ru-RU" dirty="0"/>
              <a:t> из </a:t>
            </a:r>
            <a:r>
              <a:rPr lang="ru-RU" dirty="0" err="1"/>
              <a:t>родитељског</a:t>
            </a:r>
            <a:r>
              <a:rPr lang="ru-RU" dirty="0"/>
              <a:t> права</a:t>
            </a:r>
            <a:endParaRPr lang="ru-RU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408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Уговори  </a:t>
            </a:r>
            <a:r>
              <a:rPr lang="ru-RU" dirty="0" err="1"/>
              <a:t>родитеља</a:t>
            </a:r>
            <a:r>
              <a:rPr lang="ru-RU" dirty="0"/>
              <a:t> о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постоји</a:t>
            </a:r>
            <a:r>
              <a:rPr lang="ru-RU" dirty="0"/>
              <a:t> </a:t>
            </a:r>
            <a:r>
              <a:rPr lang="ru-RU" dirty="0" err="1"/>
              <a:t>заједница</a:t>
            </a:r>
            <a:r>
              <a:rPr lang="ru-RU" dirty="0"/>
              <a:t> живота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Основно</a:t>
            </a:r>
            <a:r>
              <a:rPr lang="ru-RU" dirty="0"/>
              <a:t> правило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права, </a:t>
            </a:r>
            <a:r>
              <a:rPr lang="ru-RU" dirty="0" err="1"/>
              <a:t>као</a:t>
            </a:r>
            <a:r>
              <a:rPr lang="ru-RU" dirty="0"/>
              <a:t>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већ</a:t>
            </a:r>
            <a:r>
              <a:rPr lang="ru-RU" dirty="0"/>
              <a:t> речено, </a:t>
            </a:r>
            <a:r>
              <a:rPr lang="ru-RU" dirty="0" err="1"/>
              <a:t>је</a:t>
            </a:r>
            <a:r>
              <a:rPr lang="ru-RU" dirty="0"/>
              <a:t> да се </a:t>
            </a:r>
            <a:r>
              <a:rPr lang="ru-RU" dirty="0" err="1"/>
              <a:t>врши</a:t>
            </a:r>
            <a:r>
              <a:rPr lang="ru-RU" dirty="0"/>
              <a:t> </a:t>
            </a:r>
            <a:r>
              <a:rPr lang="ru-RU" dirty="0" err="1"/>
              <a:t>заједнички</a:t>
            </a:r>
            <a:r>
              <a:rPr lang="ru-RU" dirty="0"/>
              <a:t> и </a:t>
            </a:r>
            <a:r>
              <a:rPr lang="ru-RU" dirty="0" err="1"/>
              <a:t>споразумно</a:t>
            </a:r>
            <a:r>
              <a:rPr lang="ru-RU" dirty="0"/>
              <a:t>. </a:t>
            </a:r>
            <a:r>
              <a:rPr lang="ru-RU" dirty="0" err="1"/>
              <a:t>К</a:t>
            </a:r>
            <a:r>
              <a:rPr lang="ru-RU" dirty="0" err="1" smtClean="0"/>
              <a:t>ао</a:t>
            </a:r>
            <a:r>
              <a:rPr lang="ru-RU" dirty="0" smtClean="0"/>
              <a:t> </a:t>
            </a:r>
            <a:r>
              <a:rPr lang="ru-RU" dirty="0" err="1"/>
              <a:t>што</a:t>
            </a:r>
            <a:r>
              <a:rPr lang="ru-RU" dirty="0"/>
              <a:t> се у </a:t>
            </a:r>
            <a:r>
              <a:rPr lang="ru-RU" dirty="0" err="1"/>
              <a:t>правној</a:t>
            </a:r>
            <a:r>
              <a:rPr lang="ru-RU" dirty="0"/>
              <a:t> </a:t>
            </a:r>
            <a:r>
              <a:rPr lang="ru-RU" dirty="0" err="1"/>
              <a:t>теорији</a:t>
            </a:r>
            <a:r>
              <a:rPr lang="ru-RU" dirty="0"/>
              <a:t> </a:t>
            </a:r>
            <a:r>
              <a:rPr lang="ru-RU" dirty="0" err="1"/>
              <a:t>истиче</a:t>
            </a:r>
            <a:r>
              <a:rPr lang="ru-RU" dirty="0"/>
              <a:t>, </a:t>
            </a:r>
            <a:r>
              <a:rPr lang="ru-RU" dirty="0" err="1"/>
              <a:t>акценат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на </a:t>
            </a:r>
            <a:r>
              <a:rPr lang="ru-RU" dirty="0" err="1"/>
              <a:t>споразумном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права, </a:t>
            </a:r>
            <a:r>
              <a:rPr lang="ru-RU" dirty="0" err="1"/>
              <a:t>будући</a:t>
            </a:r>
            <a:r>
              <a:rPr lang="ru-RU" dirty="0"/>
              <a:t> да у животу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могуће</a:t>
            </a:r>
            <a:r>
              <a:rPr lang="ru-RU" dirty="0"/>
              <a:t> и да се </a:t>
            </a:r>
            <a:r>
              <a:rPr lang="ru-RU" dirty="0" err="1" smtClean="0"/>
              <a:t>увек</a:t>
            </a:r>
            <a:r>
              <a:rPr lang="ru-RU" dirty="0" smtClean="0"/>
              <a:t> </a:t>
            </a:r>
            <a:r>
              <a:rPr lang="ru-RU" dirty="0" err="1" smtClean="0"/>
              <a:t>врше</a:t>
            </a:r>
            <a:r>
              <a:rPr lang="ru-RU" dirty="0" smtClean="0"/>
              <a:t> </a:t>
            </a:r>
            <a:r>
              <a:rPr lang="ru-RU" dirty="0" err="1"/>
              <a:t>заједнички</a:t>
            </a:r>
            <a:r>
              <a:rPr lang="ru-RU" dirty="0"/>
              <a:t>. 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могуће</a:t>
            </a:r>
            <a:r>
              <a:rPr lang="ru-RU" dirty="0"/>
              <a:t> и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рационално</a:t>
            </a:r>
            <a:r>
              <a:rPr lang="ru-RU" dirty="0"/>
              <a:t> да оба </a:t>
            </a:r>
            <a:r>
              <a:rPr lang="ru-RU" dirty="0" err="1"/>
              <a:t>родитеља</a:t>
            </a:r>
            <a:r>
              <a:rPr lang="ru-RU" dirty="0"/>
              <a:t> </a:t>
            </a:r>
            <a:r>
              <a:rPr lang="ru-RU" dirty="0" err="1"/>
              <a:t>свакодневно</a:t>
            </a:r>
            <a:r>
              <a:rPr lang="ru-RU" dirty="0"/>
              <a:t>, у </a:t>
            </a:r>
            <a:r>
              <a:rPr lang="ru-RU" dirty="0" err="1"/>
              <a:t>свакој</a:t>
            </a:r>
            <a:r>
              <a:rPr lang="ru-RU" dirty="0"/>
              <a:t> </a:t>
            </a:r>
            <a:r>
              <a:rPr lang="ru-RU" dirty="0" err="1"/>
              <a:t>ситуацији</a:t>
            </a:r>
            <a:r>
              <a:rPr lang="ru-RU" dirty="0"/>
              <a:t>,  </a:t>
            </a:r>
            <a:r>
              <a:rPr lang="ru-RU" dirty="0" err="1"/>
              <a:t>одлучују</a:t>
            </a:r>
            <a:r>
              <a:rPr lang="ru-RU" dirty="0"/>
              <a:t> </a:t>
            </a:r>
            <a:r>
              <a:rPr lang="ru-RU" dirty="0" err="1"/>
              <a:t>заједнички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Вршење</a:t>
            </a:r>
            <a:r>
              <a:rPr lang="ru-RU" dirty="0" smtClean="0"/>
              <a:t> </a:t>
            </a:r>
            <a:r>
              <a:rPr lang="ru-RU" dirty="0" err="1"/>
              <a:t>свакодневних</a:t>
            </a:r>
            <a:r>
              <a:rPr lang="ru-RU" dirty="0"/>
              <a:t>, </a:t>
            </a:r>
            <a:r>
              <a:rPr lang="ru-RU" dirty="0" err="1"/>
              <a:t>уобичајених</a:t>
            </a:r>
            <a:r>
              <a:rPr lang="ru-RU" dirty="0"/>
              <a:t>, </a:t>
            </a:r>
            <a:r>
              <a:rPr lang="ru-RU" dirty="0" err="1"/>
              <a:t>радњи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, </a:t>
            </a:r>
            <a:r>
              <a:rPr lang="ru-RU" dirty="0" err="1"/>
              <a:t>дакле</a:t>
            </a:r>
            <a:r>
              <a:rPr lang="ru-RU" dirty="0"/>
              <a:t>, </a:t>
            </a:r>
            <a:r>
              <a:rPr lang="ru-RU" dirty="0" err="1"/>
              <a:t>индивидуално</a:t>
            </a:r>
            <a:r>
              <a:rPr lang="ru-RU" dirty="0"/>
              <a:t>. </a:t>
            </a:r>
            <a:r>
              <a:rPr lang="ru-RU" dirty="0" err="1"/>
              <a:t>Сагласност</a:t>
            </a:r>
            <a:r>
              <a:rPr lang="ru-RU" dirty="0"/>
              <a:t> </a:t>
            </a:r>
            <a:r>
              <a:rPr lang="ru-RU" dirty="0" err="1"/>
              <a:t>другог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у </a:t>
            </a:r>
            <a:r>
              <a:rPr lang="ru-RU" dirty="0" err="1"/>
              <a:t>овим</a:t>
            </a:r>
            <a:r>
              <a:rPr lang="ru-RU" dirty="0"/>
              <a:t> </a:t>
            </a:r>
            <a:r>
              <a:rPr lang="ru-RU" dirty="0" err="1"/>
              <a:t>ситуацијама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најчешће</a:t>
            </a:r>
            <a:r>
              <a:rPr lang="ru-RU" dirty="0"/>
              <a:t> </a:t>
            </a:r>
            <a:r>
              <a:rPr lang="ru-RU" dirty="0" err="1"/>
              <a:t>спонтана</a:t>
            </a:r>
            <a:r>
              <a:rPr lang="ru-RU" dirty="0"/>
              <a:t> и </a:t>
            </a:r>
            <a:r>
              <a:rPr lang="ru-RU" dirty="0" err="1"/>
              <a:t>прећутна</a:t>
            </a:r>
            <a:r>
              <a:rPr lang="ru-RU" dirty="0"/>
              <a:t>. Стога су </a:t>
            </a:r>
            <a:r>
              <a:rPr lang="ru-RU" dirty="0" err="1"/>
              <a:t>овакви</a:t>
            </a:r>
            <a:r>
              <a:rPr lang="ru-RU" dirty="0"/>
              <a:t> </a:t>
            </a:r>
            <a:r>
              <a:rPr lang="ru-RU" dirty="0" err="1"/>
              <a:t>споразуми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 основа </a:t>
            </a:r>
            <a:r>
              <a:rPr lang="ru-RU" dirty="0" err="1"/>
              <a:t>заједничког</a:t>
            </a:r>
            <a:r>
              <a:rPr lang="ru-RU" dirty="0"/>
              <a:t> и </a:t>
            </a:r>
            <a:r>
              <a:rPr lang="ru-RU" dirty="0" err="1"/>
              <a:t>споразумног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права. </a:t>
            </a:r>
            <a:r>
              <a:rPr lang="ru-RU" dirty="0" err="1"/>
              <a:t>Тичу</a:t>
            </a:r>
            <a:r>
              <a:rPr lang="ru-RU" dirty="0"/>
              <a:t> се </a:t>
            </a:r>
            <a:r>
              <a:rPr lang="ru-RU" dirty="0" err="1"/>
              <a:t>старања</a:t>
            </a:r>
            <a:r>
              <a:rPr lang="ru-RU" dirty="0"/>
              <a:t> о личности и </a:t>
            </a:r>
            <a:r>
              <a:rPr lang="ru-RU" dirty="0" err="1"/>
              <a:t>имовини</a:t>
            </a:r>
            <a:r>
              <a:rPr lang="ru-RU" dirty="0"/>
              <a:t> </a:t>
            </a:r>
            <a:r>
              <a:rPr lang="ru-RU" dirty="0" err="1"/>
              <a:t>детета</a:t>
            </a:r>
            <a:r>
              <a:rPr lang="ru-RU" dirty="0" smtClean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9551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Уговори  </a:t>
            </a:r>
            <a:r>
              <a:rPr lang="ru-RU" dirty="0" err="1"/>
              <a:t>родитеља</a:t>
            </a:r>
            <a:r>
              <a:rPr lang="ru-RU" dirty="0"/>
              <a:t> о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постоји</a:t>
            </a:r>
            <a:r>
              <a:rPr lang="ru-RU" dirty="0"/>
              <a:t> </a:t>
            </a:r>
            <a:r>
              <a:rPr lang="ru-RU" dirty="0" err="1"/>
              <a:t>заједница</a:t>
            </a:r>
            <a:r>
              <a:rPr lang="ru-RU" dirty="0"/>
              <a:t> живота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Ови</a:t>
            </a:r>
            <a:r>
              <a:rPr lang="ru-RU" dirty="0"/>
              <a:t> </a:t>
            </a:r>
            <a:r>
              <a:rPr lang="ru-RU" dirty="0" err="1"/>
              <a:t>споразуми</a:t>
            </a:r>
            <a:r>
              <a:rPr lang="ru-RU" dirty="0"/>
              <a:t> су </a:t>
            </a:r>
            <a:r>
              <a:rPr lang="ru-RU" dirty="0" err="1"/>
              <a:t>аутономни</a:t>
            </a:r>
            <a:r>
              <a:rPr lang="ru-RU" dirty="0"/>
              <a:t>, </a:t>
            </a:r>
            <a:r>
              <a:rPr lang="ru-RU" dirty="0" err="1"/>
              <a:t>довољни</a:t>
            </a:r>
            <a:r>
              <a:rPr lang="ru-RU" dirty="0"/>
              <a:t> по </a:t>
            </a:r>
            <a:r>
              <a:rPr lang="ru-RU" dirty="0" err="1"/>
              <a:t>себи</a:t>
            </a:r>
            <a:r>
              <a:rPr lang="ru-RU" dirty="0"/>
              <a:t> да </a:t>
            </a:r>
            <a:r>
              <a:rPr lang="ru-RU" dirty="0" err="1"/>
              <a:t>прозводу</a:t>
            </a:r>
            <a:r>
              <a:rPr lang="ru-RU" dirty="0"/>
              <a:t> </a:t>
            </a:r>
            <a:r>
              <a:rPr lang="ru-RU" dirty="0" err="1"/>
              <a:t>правна</a:t>
            </a:r>
            <a:r>
              <a:rPr lang="ru-RU" dirty="0"/>
              <a:t> </a:t>
            </a:r>
            <a:r>
              <a:rPr lang="ru-RU" dirty="0" err="1"/>
              <a:t>дејства</a:t>
            </a:r>
            <a:r>
              <a:rPr lang="ru-RU" dirty="0"/>
              <a:t>. </a:t>
            </a:r>
            <a:r>
              <a:rPr lang="ru-RU" dirty="0" err="1"/>
              <a:t>Није</a:t>
            </a:r>
            <a:r>
              <a:rPr lang="ru-RU" dirty="0"/>
              <a:t> потребна </a:t>
            </a:r>
            <a:r>
              <a:rPr lang="ru-RU" dirty="0" err="1"/>
              <a:t>потврда</a:t>
            </a:r>
            <a:r>
              <a:rPr lang="ru-RU" dirty="0"/>
              <a:t> </a:t>
            </a:r>
            <a:r>
              <a:rPr lang="ru-RU" dirty="0" smtClean="0"/>
              <a:t>суда</a:t>
            </a:r>
          </a:p>
          <a:p>
            <a:r>
              <a:rPr lang="ru-RU" dirty="0"/>
              <a:t>И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један</a:t>
            </a:r>
            <a:r>
              <a:rPr lang="ru-RU" dirty="0"/>
              <a:t> од </a:t>
            </a:r>
            <a:r>
              <a:rPr lang="ru-RU" dirty="0" err="1"/>
              <a:t>родитеља</a:t>
            </a:r>
            <a:r>
              <a:rPr lang="ru-RU" dirty="0"/>
              <a:t> </a:t>
            </a:r>
            <a:r>
              <a:rPr lang="ru-RU" dirty="0" err="1"/>
              <a:t>иступа</a:t>
            </a:r>
            <a:r>
              <a:rPr lang="ru-RU" dirty="0"/>
              <a:t> </a:t>
            </a:r>
            <a:r>
              <a:rPr lang="ru-RU" dirty="0" err="1"/>
              <a:t>према</a:t>
            </a:r>
            <a:r>
              <a:rPr lang="ru-RU" dirty="0"/>
              <a:t> </a:t>
            </a:r>
            <a:r>
              <a:rPr lang="ru-RU" dirty="0" err="1"/>
              <a:t>трећим</a:t>
            </a:r>
            <a:r>
              <a:rPr lang="ru-RU" dirty="0"/>
              <a:t> </a:t>
            </a:r>
            <a:r>
              <a:rPr lang="ru-RU" dirty="0" err="1"/>
              <a:t>лицима</a:t>
            </a:r>
            <a:r>
              <a:rPr lang="ru-RU" dirty="0"/>
              <a:t> </a:t>
            </a:r>
            <a:r>
              <a:rPr lang="ru-RU" dirty="0" err="1"/>
              <a:t>вршећи</a:t>
            </a:r>
            <a:r>
              <a:rPr lang="ru-RU" dirty="0"/>
              <a:t> </a:t>
            </a:r>
            <a:r>
              <a:rPr lang="ru-RU" dirty="0" err="1"/>
              <a:t>поменуте</a:t>
            </a:r>
            <a:r>
              <a:rPr lang="ru-RU" dirty="0"/>
              <a:t> </a:t>
            </a:r>
            <a:r>
              <a:rPr lang="ru-RU" dirty="0" err="1"/>
              <a:t>послове</a:t>
            </a:r>
            <a:r>
              <a:rPr lang="ru-RU" dirty="0"/>
              <a:t>, </a:t>
            </a:r>
            <a:r>
              <a:rPr lang="ru-RU" dirty="0" err="1"/>
              <a:t>сагласност</a:t>
            </a:r>
            <a:r>
              <a:rPr lang="ru-RU" dirty="0"/>
              <a:t> </a:t>
            </a:r>
            <a:r>
              <a:rPr lang="ru-RU" dirty="0" err="1"/>
              <a:t>другог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се </a:t>
            </a:r>
            <a:r>
              <a:rPr lang="ru-RU" dirty="0" err="1"/>
              <a:t>претпоставља</a:t>
            </a:r>
            <a:r>
              <a:rPr lang="ru-RU" dirty="0"/>
              <a:t> (</a:t>
            </a:r>
            <a:r>
              <a:rPr lang="ru-RU" dirty="0" err="1"/>
              <a:t>нпр</a:t>
            </a:r>
            <a:r>
              <a:rPr lang="ru-RU" dirty="0"/>
              <a:t>.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родитељ</a:t>
            </a:r>
            <a:r>
              <a:rPr lang="ru-RU" dirty="0"/>
              <a:t> </a:t>
            </a:r>
            <a:r>
              <a:rPr lang="ru-RU" dirty="0" err="1"/>
              <a:t>одведе</a:t>
            </a:r>
            <a:r>
              <a:rPr lang="ru-RU" dirty="0"/>
              <a:t> </a:t>
            </a:r>
            <a:r>
              <a:rPr lang="ru-RU" dirty="0" err="1"/>
              <a:t>дете</a:t>
            </a:r>
            <a:r>
              <a:rPr lang="ru-RU" dirty="0"/>
              <a:t> код </a:t>
            </a:r>
            <a:r>
              <a:rPr lang="ru-RU" dirty="0" err="1"/>
              <a:t>зубара</a:t>
            </a:r>
            <a:r>
              <a:rPr lang="ru-RU" dirty="0"/>
              <a:t> ради </a:t>
            </a:r>
            <a:r>
              <a:rPr lang="ru-RU" dirty="0" err="1"/>
              <a:t>бенигне</a:t>
            </a:r>
            <a:r>
              <a:rPr lang="ru-RU" dirty="0"/>
              <a:t> </a:t>
            </a:r>
            <a:r>
              <a:rPr lang="ru-RU" dirty="0" err="1"/>
              <a:t>интервенције</a:t>
            </a:r>
            <a:r>
              <a:rPr lang="ru-RU" dirty="0"/>
              <a:t>).  Не </a:t>
            </a:r>
            <a:r>
              <a:rPr lang="ru-RU" dirty="0" err="1"/>
              <a:t>важи</a:t>
            </a:r>
            <a:r>
              <a:rPr lang="ru-RU" dirty="0"/>
              <a:t>, при томе,  </a:t>
            </a:r>
            <a:r>
              <a:rPr lang="ru-RU" dirty="0" err="1"/>
              <a:t>претпоставка</a:t>
            </a:r>
            <a:r>
              <a:rPr lang="ru-RU" dirty="0"/>
              <a:t> да </a:t>
            </a:r>
            <a:r>
              <a:rPr lang="ru-RU" dirty="0" err="1"/>
              <a:t>један</a:t>
            </a:r>
            <a:r>
              <a:rPr lang="ru-RU" dirty="0"/>
              <a:t> </a:t>
            </a:r>
            <a:r>
              <a:rPr lang="ru-RU" dirty="0" err="1"/>
              <a:t>родитељ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право да </a:t>
            </a:r>
            <a:r>
              <a:rPr lang="ru-RU" dirty="0" err="1"/>
              <a:t>предузме</a:t>
            </a:r>
            <a:r>
              <a:rPr lang="ru-RU" dirty="0"/>
              <a:t> </a:t>
            </a:r>
            <a:r>
              <a:rPr lang="ru-RU" dirty="0" err="1"/>
              <a:t>један</a:t>
            </a:r>
            <a:r>
              <a:rPr lang="ru-RU" dirty="0"/>
              <a:t> </a:t>
            </a:r>
            <a:r>
              <a:rPr lang="ru-RU" dirty="0" err="1"/>
              <a:t>правни</a:t>
            </a:r>
            <a:r>
              <a:rPr lang="ru-RU" dirty="0"/>
              <a:t> акт, </a:t>
            </a:r>
            <a:r>
              <a:rPr lang="ru-RU" dirty="0" err="1"/>
              <a:t>већ</a:t>
            </a:r>
            <a:r>
              <a:rPr lang="ru-RU" dirty="0"/>
              <a:t> </a:t>
            </a:r>
            <a:r>
              <a:rPr lang="ru-RU" dirty="0" err="1"/>
              <a:t>управо</a:t>
            </a:r>
            <a:r>
              <a:rPr lang="ru-RU" dirty="0"/>
              <a:t> </a:t>
            </a:r>
            <a:r>
              <a:rPr lang="ru-RU" dirty="0" err="1"/>
              <a:t>претпоставка</a:t>
            </a:r>
            <a:r>
              <a:rPr lang="ru-RU" dirty="0"/>
              <a:t> да он то чини уз </a:t>
            </a:r>
            <a:r>
              <a:rPr lang="ru-RU" dirty="0" err="1"/>
              <a:t>сагласност</a:t>
            </a:r>
            <a:r>
              <a:rPr lang="ru-RU" dirty="0"/>
              <a:t> </a:t>
            </a:r>
            <a:r>
              <a:rPr lang="ru-RU" dirty="0" err="1"/>
              <a:t>другог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Ова</a:t>
            </a:r>
            <a:r>
              <a:rPr lang="ru-RU" dirty="0" smtClean="0"/>
              <a:t> </a:t>
            </a:r>
            <a:r>
              <a:rPr lang="ru-RU" dirty="0" err="1"/>
              <a:t>презумпција</a:t>
            </a:r>
            <a:r>
              <a:rPr lang="ru-RU" dirty="0"/>
              <a:t> </a:t>
            </a:r>
            <a:r>
              <a:rPr lang="ru-RU" dirty="0" err="1"/>
              <a:t>важи</a:t>
            </a:r>
            <a:r>
              <a:rPr lang="ru-RU" dirty="0"/>
              <a:t> за оба </a:t>
            </a:r>
            <a:r>
              <a:rPr lang="ru-RU" dirty="0" err="1"/>
              <a:t>родитеља</a:t>
            </a:r>
            <a:r>
              <a:rPr lang="ru-RU" dirty="0"/>
              <a:t> и </a:t>
            </a:r>
            <a:r>
              <a:rPr lang="ru-RU" dirty="0" err="1"/>
              <a:t>има</a:t>
            </a:r>
            <a:r>
              <a:rPr lang="ru-RU" dirty="0"/>
              <a:t> за </a:t>
            </a:r>
            <a:r>
              <a:rPr lang="ru-RU" dirty="0" err="1"/>
              <a:t>циљ</a:t>
            </a:r>
            <a:r>
              <a:rPr lang="ru-RU" dirty="0"/>
              <a:t> да </a:t>
            </a:r>
            <a:r>
              <a:rPr lang="ru-RU" dirty="0" err="1"/>
              <a:t>олакша</a:t>
            </a:r>
            <a:r>
              <a:rPr lang="ru-RU" dirty="0"/>
              <a:t> </a:t>
            </a:r>
            <a:r>
              <a:rPr lang="ru-RU" dirty="0" err="1"/>
              <a:t>свакодневно</a:t>
            </a:r>
            <a:r>
              <a:rPr lang="ru-RU" dirty="0"/>
              <a:t> </a:t>
            </a:r>
            <a:r>
              <a:rPr lang="ru-RU" dirty="0" err="1"/>
              <a:t>одвијање</a:t>
            </a:r>
            <a:r>
              <a:rPr lang="ru-RU" dirty="0"/>
              <a:t> </a:t>
            </a:r>
            <a:r>
              <a:rPr lang="ru-RU" dirty="0" err="1"/>
              <a:t>породичног</a:t>
            </a:r>
            <a:r>
              <a:rPr lang="ru-RU" dirty="0"/>
              <a:t> живота, па стога </a:t>
            </a:r>
            <a:r>
              <a:rPr lang="ru-RU" dirty="0" err="1"/>
              <a:t>важи</a:t>
            </a:r>
            <a:r>
              <a:rPr lang="ru-RU" dirty="0"/>
              <a:t> само у </a:t>
            </a:r>
            <a:r>
              <a:rPr lang="ru-RU" dirty="0" err="1"/>
              <a:t>корист</a:t>
            </a:r>
            <a:r>
              <a:rPr lang="ru-RU" dirty="0"/>
              <a:t> </a:t>
            </a:r>
            <a:r>
              <a:rPr lang="ru-RU" dirty="0" err="1"/>
              <a:t>трећег</a:t>
            </a:r>
            <a:r>
              <a:rPr lang="ru-RU" dirty="0"/>
              <a:t> лица, а не и у </a:t>
            </a:r>
            <a:r>
              <a:rPr lang="ru-RU" dirty="0" err="1"/>
              <a:t>међусобним</a:t>
            </a:r>
            <a:r>
              <a:rPr lang="ru-RU" dirty="0"/>
              <a:t> </a:t>
            </a:r>
            <a:r>
              <a:rPr lang="ru-RU" dirty="0" err="1"/>
              <a:t>односима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1824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Уговори  </a:t>
            </a:r>
            <a:r>
              <a:rPr lang="ru-RU" dirty="0" err="1"/>
              <a:t>родитеља</a:t>
            </a:r>
            <a:r>
              <a:rPr lang="ru-RU" dirty="0"/>
              <a:t> о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постоји</a:t>
            </a:r>
            <a:r>
              <a:rPr lang="ru-RU" dirty="0"/>
              <a:t> </a:t>
            </a:r>
            <a:r>
              <a:rPr lang="ru-RU" dirty="0" err="1"/>
              <a:t>заједница</a:t>
            </a:r>
            <a:r>
              <a:rPr lang="ru-RU" dirty="0"/>
              <a:t> живота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Оног</a:t>
            </a:r>
            <a:r>
              <a:rPr lang="ru-RU" dirty="0"/>
              <a:t> момента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дође</a:t>
            </a:r>
            <a:r>
              <a:rPr lang="ru-RU" dirty="0"/>
              <a:t> до </a:t>
            </a:r>
            <a:r>
              <a:rPr lang="ru-RU" dirty="0" err="1"/>
              <a:t>несагласности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њих</a:t>
            </a:r>
            <a:r>
              <a:rPr lang="ru-RU" dirty="0"/>
              <a:t>, </a:t>
            </a:r>
            <a:r>
              <a:rPr lang="ru-RU" dirty="0" err="1"/>
              <a:t>када</a:t>
            </a:r>
            <a:r>
              <a:rPr lang="ru-RU" dirty="0"/>
              <a:t> се </a:t>
            </a:r>
            <a:r>
              <a:rPr lang="ru-RU" dirty="0" err="1"/>
              <a:t>један</a:t>
            </a:r>
            <a:r>
              <a:rPr lang="ru-RU" dirty="0"/>
              <a:t> </a:t>
            </a:r>
            <a:r>
              <a:rPr lang="ru-RU" dirty="0" err="1"/>
              <a:t>успротиви</a:t>
            </a:r>
            <a:r>
              <a:rPr lang="ru-RU" dirty="0"/>
              <a:t> </a:t>
            </a:r>
            <a:r>
              <a:rPr lang="ru-RU" dirty="0" err="1"/>
              <a:t>радњи</a:t>
            </a:r>
            <a:r>
              <a:rPr lang="ru-RU" dirty="0"/>
              <a:t> </a:t>
            </a:r>
            <a:r>
              <a:rPr lang="ru-RU" dirty="0" err="1"/>
              <a:t>другога</a:t>
            </a:r>
            <a:r>
              <a:rPr lang="ru-RU" dirty="0"/>
              <a:t> мора </a:t>
            </a:r>
            <a:r>
              <a:rPr lang="ru-RU" dirty="0" err="1"/>
              <a:t>доћи</a:t>
            </a:r>
            <a:r>
              <a:rPr lang="ru-RU" dirty="0"/>
              <a:t> до </a:t>
            </a:r>
            <a:r>
              <a:rPr lang="ru-RU" dirty="0" err="1"/>
              <a:t>интервенције</a:t>
            </a:r>
            <a:r>
              <a:rPr lang="ru-RU" dirty="0"/>
              <a:t> суда, </a:t>
            </a:r>
            <a:r>
              <a:rPr lang="ru-RU" dirty="0" err="1"/>
              <a:t>ако</a:t>
            </a:r>
            <a:r>
              <a:rPr lang="ru-RU" dirty="0"/>
              <a:t> сами </a:t>
            </a:r>
            <a:r>
              <a:rPr lang="ru-RU" dirty="0" err="1"/>
              <a:t>родитељи</a:t>
            </a:r>
            <a:r>
              <a:rPr lang="ru-RU" dirty="0"/>
              <a:t> не могу да </a:t>
            </a:r>
            <a:r>
              <a:rPr lang="ru-RU" dirty="0" err="1"/>
              <a:t>реше</a:t>
            </a:r>
            <a:r>
              <a:rPr lang="ru-RU" dirty="0"/>
              <a:t> настали спор. </a:t>
            </a:r>
            <a:r>
              <a:rPr lang="ru-RU" dirty="0" err="1"/>
              <a:t>Судском</a:t>
            </a:r>
            <a:r>
              <a:rPr lang="ru-RU" dirty="0"/>
              <a:t> </a:t>
            </a:r>
            <a:r>
              <a:rPr lang="ru-RU" dirty="0" err="1"/>
              <a:t>одлуком</a:t>
            </a:r>
            <a:r>
              <a:rPr lang="ru-RU" dirty="0"/>
              <a:t> не </a:t>
            </a:r>
            <a:r>
              <a:rPr lang="ru-RU" dirty="0" err="1"/>
              <a:t>замењује</a:t>
            </a:r>
            <a:r>
              <a:rPr lang="ru-RU" dirty="0"/>
              <a:t> се </a:t>
            </a:r>
            <a:r>
              <a:rPr lang="ru-RU" dirty="0" err="1"/>
              <a:t>споразум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конкретног</a:t>
            </a:r>
            <a:r>
              <a:rPr lang="ru-RU" dirty="0"/>
              <a:t> </a:t>
            </a:r>
            <a:r>
              <a:rPr lang="ru-RU" dirty="0" err="1"/>
              <a:t>питања</a:t>
            </a:r>
            <a:r>
              <a:rPr lang="ru-RU" dirty="0"/>
              <a:t>, </a:t>
            </a:r>
            <a:r>
              <a:rPr lang="ru-RU" dirty="0" err="1"/>
              <a:t>већ</a:t>
            </a:r>
            <a:r>
              <a:rPr lang="ru-RU" dirty="0"/>
              <a:t> се </a:t>
            </a:r>
            <a:r>
              <a:rPr lang="ru-RU" dirty="0" err="1"/>
              <a:t>уређује</a:t>
            </a:r>
            <a:r>
              <a:rPr lang="ru-RU" dirty="0"/>
              <a:t> </a:t>
            </a:r>
            <a:r>
              <a:rPr lang="ru-RU" dirty="0" err="1"/>
              <a:t>питање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права. </a:t>
            </a:r>
            <a:endParaRPr lang="ru-RU" dirty="0" smtClean="0"/>
          </a:p>
          <a:p>
            <a:r>
              <a:rPr lang="ru-RU" dirty="0"/>
              <a:t>У </a:t>
            </a:r>
            <a:r>
              <a:rPr lang="ru-RU" dirty="0" err="1"/>
              <a:t>супротном</a:t>
            </a:r>
            <a:r>
              <a:rPr lang="ru-RU" dirty="0"/>
              <a:t> </a:t>
            </a:r>
            <a:r>
              <a:rPr lang="ru-RU" dirty="0" err="1"/>
              <a:t>долазило</a:t>
            </a:r>
            <a:r>
              <a:rPr lang="ru-RU" dirty="0"/>
              <a:t> би до </a:t>
            </a:r>
            <a:r>
              <a:rPr lang="ru-RU" dirty="0" err="1"/>
              <a:t>парализе</a:t>
            </a:r>
            <a:r>
              <a:rPr lang="ru-RU" dirty="0"/>
              <a:t> у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угрожава</a:t>
            </a:r>
            <a:r>
              <a:rPr lang="ru-RU" dirty="0"/>
              <a:t> интересе </a:t>
            </a:r>
            <a:r>
              <a:rPr lang="ru-RU" dirty="0" err="1"/>
              <a:t>детета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5152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Уговори  </a:t>
            </a:r>
            <a:r>
              <a:rPr lang="ru-RU" dirty="0" err="1"/>
              <a:t>родитеља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не </a:t>
            </a:r>
            <a:r>
              <a:rPr lang="ru-RU" dirty="0" err="1"/>
              <a:t>постоји</a:t>
            </a:r>
            <a:r>
              <a:rPr lang="ru-RU" dirty="0"/>
              <a:t> </a:t>
            </a:r>
            <a:r>
              <a:rPr lang="ru-RU" dirty="0" err="1"/>
              <a:t>заједница</a:t>
            </a:r>
            <a:r>
              <a:rPr lang="ru-RU" dirty="0"/>
              <a:t> живота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 </a:t>
            </a:r>
            <a:r>
              <a:rPr lang="ru-RU" dirty="0" err="1"/>
              <a:t>када</a:t>
            </a:r>
            <a:r>
              <a:rPr lang="ru-RU" dirty="0"/>
              <a:t> не </a:t>
            </a:r>
            <a:r>
              <a:rPr lang="ru-RU" dirty="0" err="1"/>
              <a:t>постоји</a:t>
            </a:r>
            <a:r>
              <a:rPr lang="ru-RU" dirty="0"/>
              <a:t> </a:t>
            </a:r>
            <a:r>
              <a:rPr lang="ru-RU" dirty="0" err="1"/>
              <a:t>заједница</a:t>
            </a:r>
            <a:r>
              <a:rPr lang="ru-RU" dirty="0"/>
              <a:t> живота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</a:t>
            </a:r>
            <a:r>
              <a:rPr lang="ru-RU" dirty="0" err="1"/>
              <a:t>основно</a:t>
            </a:r>
            <a:r>
              <a:rPr lang="ru-RU" dirty="0"/>
              <a:t> правило </a:t>
            </a:r>
            <a:r>
              <a:rPr lang="ru-RU" dirty="0" err="1"/>
              <a:t>нашег</a:t>
            </a:r>
            <a:r>
              <a:rPr lang="ru-RU" dirty="0"/>
              <a:t> права за </a:t>
            </a:r>
            <a:r>
              <a:rPr lang="ru-RU" dirty="0" err="1"/>
              <a:t>регулисање</a:t>
            </a:r>
            <a:r>
              <a:rPr lang="ru-RU" dirty="0"/>
              <a:t> </a:t>
            </a:r>
            <a:r>
              <a:rPr lang="ru-RU" dirty="0" err="1"/>
              <a:t>последица</a:t>
            </a:r>
            <a:r>
              <a:rPr lang="ru-RU" dirty="0"/>
              <a:t>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јесте</a:t>
            </a:r>
            <a:r>
              <a:rPr lang="ru-RU" dirty="0"/>
              <a:t> </a:t>
            </a:r>
            <a:r>
              <a:rPr lang="ru-RU" dirty="0" err="1"/>
              <a:t>споразум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родитељи</a:t>
            </a:r>
            <a:r>
              <a:rPr lang="ru-RU" dirty="0"/>
              <a:t> не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заједно</a:t>
            </a:r>
            <a:r>
              <a:rPr lang="ru-RU" dirty="0"/>
              <a:t> могу </a:t>
            </a:r>
            <a:r>
              <a:rPr lang="ru-RU" dirty="0" err="1"/>
              <a:t>постићи</a:t>
            </a:r>
            <a:r>
              <a:rPr lang="ru-RU" dirty="0"/>
              <a:t> два </a:t>
            </a:r>
            <a:r>
              <a:rPr lang="ru-RU" dirty="0" err="1"/>
              <a:t>споразума</a:t>
            </a:r>
            <a:r>
              <a:rPr lang="ru-RU" dirty="0"/>
              <a:t>: о </a:t>
            </a:r>
            <a:r>
              <a:rPr lang="ru-RU" dirty="0" err="1"/>
              <a:t>заједничком</a:t>
            </a:r>
            <a:r>
              <a:rPr lang="ru-RU" dirty="0"/>
              <a:t> или о </a:t>
            </a:r>
            <a:r>
              <a:rPr lang="ru-RU" dirty="0" err="1"/>
              <a:t>самосталном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права. </a:t>
            </a:r>
            <a:endParaRPr lang="ru-RU" dirty="0" smtClean="0"/>
          </a:p>
          <a:p>
            <a:r>
              <a:rPr lang="ru-RU" dirty="0" smtClean="0"/>
              <a:t>Предмет </a:t>
            </a:r>
            <a:r>
              <a:rPr lang="ru-RU" dirty="0" err="1"/>
              <a:t>ових</a:t>
            </a:r>
            <a:r>
              <a:rPr lang="ru-RU" dirty="0"/>
              <a:t> </a:t>
            </a:r>
            <a:r>
              <a:rPr lang="ru-RU" dirty="0" err="1"/>
              <a:t>споразума</a:t>
            </a:r>
            <a:r>
              <a:rPr lang="ru-RU" dirty="0"/>
              <a:t>, </a:t>
            </a:r>
            <a:r>
              <a:rPr lang="ru-RU" dirty="0" err="1"/>
              <a:t>дакле</a:t>
            </a:r>
            <a:r>
              <a:rPr lang="ru-RU" dirty="0"/>
              <a:t>,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постојање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права, </a:t>
            </a:r>
            <a:r>
              <a:rPr lang="ru-RU" dirty="0" err="1"/>
              <a:t>већ</a:t>
            </a:r>
            <a:r>
              <a:rPr lang="ru-RU" dirty="0"/>
              <a:t> </a:t>
            </a:r>
            <a:r>
              <a:rPr lang="ru-RU" dirty="0" err="1"/>
              <a:t>његово</a:t>
            </a:r>
            <a:r>
              <a:rPr lang="ru-RU" dirty="0"/>
              <a:t> </a:t>
            </a:r>
            <a:r>
              <a:rPr lang="ru-RU" dirty="0" err="1" smtClean="0"/>
              <a:t>вршење</a:t>
            </a:r>
            <a:endParaRPr lang="ru-RU" dirty="0" smtClean="0"/>
          </a:p>
          <a:p>
            <a:r>
              <a:rPr lang="ru-RU" dirty="0" err="1"/>
              <a:t>Разлика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ових</a:t>
            </a:r>
            <a:r>
              <a:rPr lang="ru-RU" dirty="0"/>
              <a:t> и </a:t>
            </a:r>
            <a:r>
              <a:rPr lang="ru-RU" dirty="0" err="1"/>
              <a:t>већине</a:t>
            </a:r>
            <a:r>
              <a:rPr lang="ru-RU" dirty="0"/>
              <a:t> других уговора </a:t>
            </a:r>
            <a:r>
              <a:rPr lang="ru-RU" dirty="0" err="1"/>
              <a:t>је</a:t>
            </a:r>
            <a:r>
              <a:rPr lang="ru-RU" dirty="0"/>
              <a:t> у томе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морају</a:t>
            </a:r>
            <a:r>
              <a:rPr lang="ru-RU" dirty="0"/>
              <a:t> </a:t>
            </a:r>
            <a:r>
              <a:rPr lang="ru-RU" dirty="0" err="1"/>
              <a:t>бити</a:t>
            </a:r>
            <a:r>
              <a:rPr lang="ru-RU" dirty="0"/>
              <a:t> </a:t>
            </a:r>
            <a:r>
              <a:rPr lang="ru-RU" dirty="0" err="1"/>
              <a:t>потврђени</a:t>
            </a:r>
            <a:r>
              <a:rPr lang="ru-RU" dirty="0"/>
              <a:t> од стране суда.    </a:t>
            </a:r>
            <a:r>
              <a:rPr lang="ru-RU" dirty="0" err="1"/>
              <a:t>Сагласност</a:t>
            </a:r>
            <a:r>
              <a:rPr lang="ru-RU" dirty="0"/>
              <a:t> суда у </a:t>
            </a:r>
            <a:r>
              <a:rPr lang="ru-RU" dirty="0" err="1"/>
              <a:t>овом</a:t>
            </a:r>
            <a:r>
              <a:rPr lang="ru-RU" dirty="0"/>
              <a:t> </a:t>
            </a:r>
            <a:r>
              <a:rPr lang="ru-RU" dirty="0" err="1"/>
              <a:t>случају</a:t>
            </a:r>
            <a:r>
              <a:rPr lang="ru-RU" dirty="0"/>
              <a:t> се </a:t>
            </a:r>
            <a:r>
              <a:rPr lang="ru-RU" dirty="0" err="1"/>
              <a:t>јавља</a:t>
            </a:r>
            <a:r>
              <a:rPr lang="ru-RU" dirty="0"/>
              <a:t> </a:t>
            </a:r>
            <a:r>
              <a:rPr lang="ru-RU" dirty="0" err="1"/>
              <a:t>као</a:t>
            </a:r>
            <a:r>
              <a:rPr lang="ru-RU" dirty="0"/>
              <a:t> </a:t>
            </a:r>
            <a:r>
              <a:rPr lang="ru-RU" dirty="0" err="1"/>
              <a:t>услов</a:t>
            </a:r>
            <a:r>
              <a:rPr lang="ru-RU" dirty="0"/>
              <a:t> </a:t>
            </a:r>
            <a:r>
              <a:rPr lang="ru-RU" dirty="0" err="1"/>
              <a:t>њихове</a:t>
            </a:r>
            <a:r>
              <a:rPr lang="ru-RU" dirty="0"/>
              <a:t> </a:t>
            </a:r>
            <a:r>
              <a:rPr lang="ru-RU" dirty="0" err="1"/>
              <a:t>пуноважности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1758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505326"/>
            <a:ext cx="9601196" cy="1780673"/>
          </a:xfrm>
        </p:spPr>
        <p:txBody>
          <a:bodyPr>
            <a:normAutofit/>
          </a:bodyPr>
          <a:lstStyle/>
          <a:p>
            <a:r>
              <a:rPr lang="ru-RU" sz="3600" dirty="0" err="1"/>
              <a:t>Споразум</a:t>
            </a:r>
            <a:r>
              <a:rPr lang="ru-RU" sz="3600" dirty="0"/>
              <a:t> о </a:t>
            </a:r>
            <a:r>
              <a:rPr lang="ru-RU" sz="3600" dirty="0" err="1"/>
              <a:t>заједничком</a:t>
            </a:r>
            <a:r>
              <a:rPr lang="ru-RU" sz="3600" dirty="0"/>
              <a:t> </a:t>
            </a:r>
            <a:r>
              <a:rPr lang="ru-RU" sz="3600" dirty="0" err="1"/>
              <a:t>вршењу</a:t>
            </a:r>
            <a:r>
              <a:rPr lang="ru-RU" sz="3600" dirty="0"/>
              <a:t> </a:t>
            </a:r>
            <a:r>
              <a:rPr lang="ru-RU" sz="3600" dirty="0" err="1"/>
              <a:t>родитељског</a:t>
            </a:r>
            <a:r>
              <a:rPr lang="ru-RU" sz="3600" dirty="0"/>
              <a:t> </a:t>
            </a:r>
            <a:r>
              <a:rPr lang="ru-RU" sz="3600" dirty="0" smtClean="0"/>
              <a:t>права </a:t>
            </a:r>
            <a:r>
              <a:rPr lang="ru-RU" sz="3600" dirty="0" err="1" smtClean="0"/>
              <a:t>када</a:t>
            </a:r>
            <a:r>
              <a:rPr lang="ru-RU" sz="3600" dirty="0" smtClean="0"/>
              <a:t> не </a:t>
            </a:r>
            <a:r>
              <a:rPr lang="ru-RU" sz="3600" dirty="0" err="1" smtClean="0"/>
              <a:t>постоји</a:t>
            </a:r>
            <a:r>
              <a:rPr lang="ru-RU" sz="3600" dirty="0" smtClean="0"/>
              <a:t> </a:t>
            </a:r>
            <a:r>
              <a:rPr lang="ru-RU" sz="3600" dirty="0" err="1" smtClean="0"/>
              <a:t>заједница</a:t>
            </a:r>
            <a:r>
              <a:rPr lang="ru-RU" sz="3600" dirty="0" smtClean="0"/>
              <a:t> живота</a:t>
            </a:r>
            <a:endParaRPr lang="sr-Latn-RS" sz="36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Заједнично</a:t>
            </a:r>
            <a:r>
              <a:rPr lang="ru-RU" dirty="0"/>
              <a:t> и </a:t>
            </a:r>
            <a:r>
              <a:rPr lang="ru-RU" dirty="0" err="1"/>
              <a:t>споразумно</a:t>
            </a:r>
            <a:r>
              <a:rPr lang="ru-RU" dirty="0"/>
              <a:t> </a:t>
            </a:r>
            <a:r>
              <a:rPr lang="ru-RU" dirty="0" err="1"/>
              <a:t>вршење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према</a:t>
            </a:r>
            <a:r>
              <a:rPr lang="ru-RU" dirty="0"/>
              <a:t> </a:t>
            </a:r>
            <a:r>
              <a:rPr lang="ru-RU" dirty="0" err="1"/>
              <a:t>Породичном</a:t>
            </a:r>
            <a:r>
              <a:rPr lang="ru-RU" dirty="0"/>
              <a:t> закону </a:t>
            </a:r>
            <a:r>
              <a:rPr lang="ru-RU" dirty="0" err="1"/>
              <a:t>могуће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и у </a:t>
            </a:r>
            <a:r>
              <a:rPr lang="ru-RU" dirty="0" err="1"/>
              <a:t>ситуацији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родитељи</a:t>
            </a:r>
            <a:r>
              <a:rPr lang="ru-RU" dirty="0"/>
              <a:t> не воде </a:t>
            </a:r>
            <a:r>
              <a:rPr lang="ru-RU" dirty="0" err="1"/>
              <a:t>заједнички</a:t>
            </a:r>
            <a:r>
              <a:rPr lang="ru-RU" dirty="0"/>
              <a:t> живот. Потребно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испуњење</a:t>
            </a:r>
            <a:r>
              <a:rPr lang="ru-RU" dirty="0"/>
              <a:t> два </a:t>
            </a:r>
            <a:r>
              <a:rPr lang="ru-RU" dirty="0" err="1"/>
              <a:t>услова</a:t>
            </a:r>
            <a:r>
              <a:rPr lang="ru-RU" dirty="0"/>
              <a:t>: 1. да су </a:t>
            </a:r>
            <a:r>
              <a:rPr lang="ru-RU" dirty="0" err="1"/>
              <a:t>родитељи</a:t>
            </a:r>
            <a:r>
              <a:rPr lang="ru-RU" dirty="0"/>
              <a:t> </a:t>
            </a:r>
            <a:r>
              <a:rPr lang="ru-RU" dirty="0" err="1"/>
              <a:t>закључили</a:t>
            </a:r>
            <a:r>
              <a:rPr lang="ru-RU" dirty="0"/>
              <a:t> </a:t>
            </a:r>
            <a:r>
              <a:rPr lang="ru-RU" dirty="0" err="1"/>
              <a:t>споразум</a:t>
            </a:r>
            <a:r>
              <a:rPr lang="ru-RU" dirty="0"/>
              <a:t> о </a:t>
            </a:r>
            <a:r>
              <a:rPr lang="ru-RU" dirty="0" err="1"/>
              <a:t>заједничком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и, 2. да суд </a:t>
            </a:r>
            <a:r>
              <a:rPr lang="ru-RU" dirty="0" err="1"/>
              <a:t>процени</a:t>
            </a:r>
            <a:r>
              <a:rPr lang="ru-RU" dirty="0"/>
              <a:t>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тај</a:t>
            </a:r>
            <a:r>
              <a:rPr lang="ru-RU" dirty="0"/>
              <a:t> </a:t>
            </a:r>
            <a:r>
              <a:rPr lang="ru-RU" dirty="0" err="1"/>
              <a:t>споразум</a:t>
            </a:r>
            <a:r>
              <a:rPr lang="ru-RU" dirty="0"/>
              <a:t> у </a:t>
            </a:r>
            <a:r>
              <a:rPr lang="ru-RU" dirty="0" err="1"/>
              <a:t>најбољем</a:t>
            </a:r>
            <a:r>
              <a:rPr lang="ru-RU" dirty="0"/>
              <a:t> интересу </a:t>
            </a:r>
            <a:r>
              <a:rPr lang="ru-RU" dirty="0" err="1"/>
              <a:t>детета</a:t>
            </a:r>
            <a:r>
              <a:rPr lang="ru-RU" dirty="0" smtClean="0"/>
              <a:t>.</a:t>
            </a:r>
          </a:p>
          <a:p>
            <a:r>
              <a:rPr lang="ru-RU" dirty="0" err="1"/>
              <a:t>Према</a:t>
            </a:r>
            <a:r>
              <a:rPr lang="ru-RU" dirty="0"/>
              <a:t> </a:t>
            </a:r>
            <a:r>
              <a:rPr lang="ru-RU" dirty="0" err="1"/>
              <a:t>Породичном</a:t>
            </a:r>
            <a:r>
              <a:rPr lang="ru-RU" dirty="0"/>
              <a:t> закону, за </a:t>
            </a:r>
            <a:r>
              <a:rPr lang="ru-RU" dirty="0" err="1"/>
              <a:t>разлику</a:t>
            </a:r>
            <a:r>
              <a:rPr lang="ru-RU" dirty="0"/>
              <a:t> од </a:t>
            </a:r>
            <a:r>
              <a:rPr lang="ru-RU" dirty="0" err="1"/>
              <a:t>решења</a:t>
            </a:r>
            <a:r>
              <a:rPr lang="ru-RU" dirty="0"/>
              <a:t> у </a:t>
            </a:r>
            <a:r>
              <a:rPr lang="ru-RU" dirty="0" err="1"/>
              <a:t>упоредном</a:t>
            </a:r>
            <a:r>
              <a:rPr lang="ru-RU" dirty="0"/>
              <a:t> праву, без </a:t>
            </a:r>
            <a:r>
              <a:rPr lang="ru-RU" dirty="0" err="1"/>
              <a:t>значаја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да ли се ради о </a:t>
            </a:r>
            <a:r>
              <a:rPr lang="ru-RU" dirty="0" err="1"/>
              <a:t>ванбрачним</a:t>
            </a:r>
            <a:r>
              <a:rPr lang="ru-RU" dirty="0"/>
              <a:t> или </a:t>
            </a:r>
            <a:r>
              <a:rPr lang="ru-RU" dirty="0" err="1"/>
              <a:t>брачним</a:t>
            </a:r>
            <a:r>
              <a:rPr lang="ru-RU" dirty="0"/>
              <a:t> </a:t>
            </a:r>
            <a:r>
              <a:rPr lang="ru-RU" dirty="0" err="1"/>
              <a:t>родитељима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2520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Споразум о заједничком вршењу родитељског права када не постоји заједница живота</a:t>
            </a:r>
            <a:endParaRPr lang="sr-Latn-RS" sz="36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Постојање</a:t>
            </a:r>
            <a:r>
              <a:rPr lang="ru-RU" dirty="0"/>
              <a:t> </a:t>
            </a:r>
            <a:r>
              <a:rPr lang="ru-RU" dirty="0" err="1"/>
              <a:t>споразума</a:t>
            </a:r>
            <a:r>
              <a:rPr lang="ru-RU" dirty="0"/>
              <a:t> о </a:t>
            </a:r>
            <a:r>
              <a:rPr lang="ru-RU" dirty="0" err="1"/>
              <a:t>заједничком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зависи</a:t>
            </a:r>
            <a:r>
              <a:rPr lang="ru-RU" dirty="0"/>
              <a:t> од </a:t>
            </a:r>
            <a:r>
              <a:rPr lang="ru-RU" dirty="0" err="1"/>
              <a:t>слободне</a:t>
            </a:r>
            <a:r>
              <a:rPr lang="ru-RU" dirty="0"/>
              <a:t> </a:t>
            </a:r>
            <a:r>
              <a:rPr lang="ru-RU" dirty="0" err="1"/>
              <a:t>воље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, </a:t>
            </a:r>
            <a:r>
              <a:rPr lang="ru-RU" dirty="0" err="1"/>
              <a:t>односно</a:t>
            </a:r>
            <a:r>
              <a:rPr lang="ru-RU" dirty="0"/>
              <a:t>, он се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наметнути</a:t>
            </a:r>
            <a:r>
              <a:rPr lang="ru-RU" dirty="0"/>
              <a:t>. </a:t>
            </a:r>
            <a:r>
              <a:rPr lang="ru-RU" dirty="0" err="1"/>
              <a:t>Родитељи</a:t>
            </a:r>
            <a:r>
              <a:rPr lang="ru-RU" dirty="0"/>
              <a:t> га  </a:t>
            </a:r>
            <a:r>
              <a:rPr lang="ru-RU" dirty="0" err="1"/>
              <a:t>закључују</a:t>
            </a:r>
            <a:r>
              <a:rPr lang="ru-RU" dirty="0"/>
              <a:t> </a:t>
            </a:r>
            <a:r>
              <a:rPr lang="ru-RU" dirty="0" err="1"/>
              <a:t>међусобно</a:t>
            </a:r>
            <a:r>
              <a:rPr lang="ru-RU" dirty="0"/>
              <a:t> и без </a:t>
            </a:r>
            <a:r>
              <a:rPr lang="ru-RU" dirty="0" err="1"/>
              <a:t>присуства</a:t>
            </a:r>
            <a:r>
              <a:rPr lang="ru-RU" dirty="0"/>
              <a:t> суда и без </a:t>
            </a:r>
            <a:r>
              <a:rPr lang="ru-RU" dirty="0" err="1"/>
              <a:t>сведока</a:t>
            </a:r>
            <a:r>
              <a:rPr lang="ru-RU" dirty="0"/>
              <a:t>. </a:t>
            </a:r>
            <a:r>
              <a:rPr lang="ru-RU" dirty="0" err="1"/>
              <a:t>Његова</a:t>
            </a:r>
            <a:r>
              <a:rPr lang="ru-RU" dirty="0"/>
              <a:t> </a:t>
            </a:r>
            <a:r>
              <a:rPr lang="ru-RU" dirty="0" err="1"/>
              <a:t>судбина</a:t>
            </a:r>
            <a:r>
              <a:rPr lang="ru-RU" dirty="0"/>
              <a:t>, </a:t>
            </a:r>
            <a:r>
              <a:rPr lang="ru-RU" dirty="0" err="1"/>
              <a:t>међутим</a:t>
            </a:r>
            <a:r>
              <a:rPr lang="ru-RU" dirty="0"/>
              <a:t>, </a:t>
            </a:r>
            <a:r>
              <a:rPr lang="ru-RU" dirty="0" err="1"/>
              <a:t>као</a:t>
            </a:r>
            <a:r>
              <a:rPr lang="ru-RU" dirty="0"/>
              <a:t>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речено, </a:t>
            </a:r>
            <a:r>
              <a:rPr lang="ru-RU" dirty="0" err="1"/>
              <a:t>зависи</a:t>
            </a:r>
            <a:r>
              <a:rPr lang="ru-RU" dirty="0"/>
              <a:t> од </a:t>
            </a:r>
            <a:r>
              <a:rPr lang="ru-RU" dirty="0" err="1"/>
              <a:t>одлуке</a:t>
            </a:r>
            <a:r>
              <a:rPr lang="ru-RU" dirty="0"/>
              <a:t> суда, </a:t>
            </a:r>
            <a:r>
              <a:rPr lang="ru-RU" dirty="0" err="1"/>
              <a:t>односно</a:t>
            </a:r>
            <a:r>
              <a:rPr lang="ru-RU" dirty="0"/>
              <a:t> од </a:t>
            </a:r>
            <a:r>
              <a:rPr lang="ru-RU" dirty="0" err="1"/>
              <a:t>његове</a:t>
            </a:r>
            <a:r>
              <a:rPr lang="ru-RU" dirty="0"/>
              <a:t> </a:t>
            </a:r>
            <a:r>
              <a:rPr lang="ru-RU" dirty="0" err="1"/>
              <a:t>процене</a:t>
            </a:r>
            <a:r>
              <a:rPr lang="ru-RU" dirty="0"/>
              <a:t> да ли </a:t>
            </a:r>
            <a:r>
              <a:rPr lang="ru-RU" dirty="0" err="1"/>
              <a:t>је</a:t>
            </a:r>
            <a:r>
              <a:rPr lang="ru-RU" dirty="0"/>
              <a:t> у </a:t>
            </a:r>
            <a:r>
              <a:rPr lang="ru-RU" dirty="0" err="1"/>
              <a:t>најбољем</a:t>
            </a:r>
            <a:r>
              <a:rPr lang="ru-RU" dirty="0"/>
              <a:t> интересу </a:t>
            </a:r>
            <a:r>
              <a:rPr lang="ru-RU" dirty="0" err="1"/>
              <a:t>детета</a:t>
            </a:r>
            <a:r>
              <a:rPr lang="ru-RU" dirty="0"/>
              <a:t>. </a:t>
            </a:r>
            <a:r>
              <a:rPr lang="ru-RU" dirty="0" err="1"/>
              <a:t>Интервенција</a:t>
            </a:r>
            <a:r>
              <a:rPr lang="ru-RU" dirty="0"/>
              <a:t> суда у </a:t>
            </a:r>
            <a:r>
              <a:rPr lang="ru-RU" dirty="0" err="1"/>
              <a:t>овом</a:t>
            </a:r>
            <a:r>
              <a:rPr lang="ru-RU" dirty="0"/>
              <a:t> </a:t>
            </a:r>
            <a:r>
              <a:rPr lang="ru-RU" dirty="0" err="1"/>
              <a:t>случају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услов</a:t>
            </a:r>
            <a:r>
              <a:rPr lang="ru-RU" dirty="0"/>
              <a:t> без </a:t>
            </a:r>
            <a:r>
              <a:rPr lang="ru-RU" dirty="0" err="1"/>
              <a:t>кога</a:t>
            </a:r>
            <a:r>
              <a:rPr lang="ru-RU" dirty="0"/>
              <a:t> </a:t>
            </a:r>
            <a:r>
              <a:rPr lang="ru-RU" dirty="0" err="1"/>
              <a:t>споразум</a:t>
            </a:r>
            <a:r>
              <a:rPr lang="ru-RU" dirty="0"/>
              <a:t> нема </a:t>
            </a:r>
            <a:r>
              <a:rPr lang="ru-RU" dirty="0" err="1"/>
              <a:t>правну</a:t>
            </a:r>
            <a:r>
              <a:rPr lang="ru-RU" dirty="0"/>
              <a:t> </a:t>
            </a:r>
            <a:r>
              <a:rPr lang="ru-RU" dirty="0" err="1"/>
              <a:t>снагу</a:t>
            </a:r>
            <a:r>
              <a:rPr lang="ru-RU" dirty="0" smtClean="0"/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Оцена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суда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ће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случају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фактичких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околности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односно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могућности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овај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споразум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пракси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9620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1006195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 err="1"/>
              <a:t>Споразум</a:t>
            </a:r>
            <a:r>
              <a:rPr lang="ru-RU" sz="3600" dirty="0"/>
              <a:t> о </a:t>
            </a:r>
            <a:r>
              <a:rPr lang="ru-RU" sz="3600" dirty="0" err="1"/>
              <a:t>заједничком</a:t>
            </a:r>
            <a:r>
              <a:rPr lang="ru-RU" sz="3600" dirty="0"/>
              <a:t> </a:t>
            </a:r>
            <a:r>
              <a:rPr lang="ru-RU" sz="3600" dirty="0" err="1"/>
              <a:t>вршењу</a:t>
            </a:r>
            <a:r>
              <a:rPr lang="ru-RU" sz="3600" dirty="0"/>
              <a:t> </a:t>
            </a:r>
            <a:r>
              <a:rPr lang="ru-RU" sz="3600" dirty="0" err="1"/>
              <a:t>родитељског</a:t>
            </a:r>
            <a:r>
              <a:rPr lang="ru-RU" sz="3600" dirty="0"/>
              <a:t> права </a:t>
            </a:r>
            <a:r>
              <a:rPr lang="ru-RU" sz="3600" dirty="0" err="1"/>
              <a:t>када</a:t>
            </a:r>
            <a:r>
              <a:rPr lang="ru-RU" sz="3600" dirty="0"/>
              <a:t> не </a:t>
            </a:r>
            <a:r>
              <a:rPr lang="ru-RU" sz="3600" dirty="0" err="1"/>
              <a:t>постоји</a:t>
            </a:r>
            <a:r>
              <a:rPr lang="ru-RU" sz="3600" dirty="0"/>
              <a:t> </a:t>
            </a:r>
            <a:r>
              <a:rPr lang="ru-RU" sz="3600" dirty="0" err="1"/>
              <a:t>заједница</a:t>
            </a:r>
            <a:r>
              <a:rPr lang="ru-RU" sz="3600" dirty="0"/>
              <a:t> живота</a:t>
            </a:r>
            <a:endParaRPr lang="sr-Latn-RS" sz="36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Споразум</a:t>
            </a:r>
            <a:r>
              <a:rPr lang="ru-RU" dirty="0"/>
              <a:t> о </a:t>
            </a:r>
            <a:r>
              <a:rPr lang="ru-RU" dirty="0" err="1"/>
              <a:t>заједничком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мора </a:t>
            </a:r>
            <a:r>
              <a:rPr lang="ru-RU" dirty="0" err="1"/>
              <a:t>имати</a:t>
            </a:r>
            <a:r>
              <a:rPr lang="ru-RU" dirty="0"/>
              <a:t> </a:t>
            </a:r>
            <a:r>
              <a:rPr lang="ru-RU" dirty="0" err="1"/>
              <a:t>писану</a:t>
            </a:r>
            <a:r>
              <a:rPr lang="ru-RU" dirty="0"/>
              <a:t> форму. Предмет </a:t>
            </a:r>
            <a:r>
              <a:rPr lang="ru-RU" dirty="0" err="1"/>
              <a:t>овог</a:t>
            </a:r>
            <a:r>
              <a:rPr lang="ru-RU" dirty="0"/>
              <a:t> </a:t>
            </a:r>
            <a:r>
              <a:rPr lang="ru-RU" dirty="0" err="1"/>
              <a:t>споразума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само договор </a:t>
            </a:r>
            <a:r>
              <a:rPr lang="ru-RU" dirty="0" err="1"/>
              <a:t>родитеља</a:t>
            </a:r>
            <a:r>
              <a:rPr lang="ru-RU" dirty="0"/>
              <a:t> да </a:t>
            </a:r>
            <a:r>
              <a:rPr lang="ru-RU" dirty="0" err="1"/>
              <a:t>ће</a:t>
            </a:r>
            <a:r>
              <a:rPr lang="ru-RU" dirty="0"/>
              <a:t> </a:t>
            </a:r>
            <a:r>
              <a:rPr lang="ru-RU" dirty="0" err="1"/>
              <a:t>родитељска</a:t>
            </a:r>
            <a:r>
              <a:rPr lang="ru-RU" dirty="0"/>
              <a:t> права и </a:t>
            </a:r>
            <a:r>
              <a:rPr lang="ru-RU" dirty="0" err="1"/>
              <a:t>дужности</a:t>
            </a:r>
            <a:r>
              <a:rPr lang="ru-RU" dirty="0"/>
              <a:t> </a:t>
            </a:r>
            <a:r>
              <a:rPr lang="ru-RU" dirty="0" err="1"/>
              <a:t>обављати</a:t>
            </a:r>
            <a:r>
              <a:rPr lang="ru-RU" dirty="0"/>
              <a:t> </a:t>
            </a:r>
            <a:r>
              <a:rPr lang="ru-RU" dirty="0" err="1"/>
              <a:t>заједнички</a:t>
            </a:r>
            <a:r>
              <a:rPr lang="ru-RU" dirty="0"/>
              <a:t>, </a:t>
            </a:r>
            <a:r>
              <a:rPr lang="ru-RU" dirty="0" err="1"/>
              <a:t>међусобним</a:t>
            </a:r>
            <a:r>
              <a:rPr lang="ru-RU" dirty="0"/>
              <a:t> </a:t>
            </a:r>
            <a:r>
              <a:rPr lang="ru-RU" dirty="0" err="1"/>
              <a:t>споразумевањем</a:t>
            </a:r>
            <a:r>
              <a:rPr lang="ru-RU" dirty="0"/>
              <a:t> </a:t>
            </a:r>
            <a:r>
              <a:rPr lang="ru-RU" dirty="0" err="1"/>
              <a:t>које</a:t>
            </a:r>
            <a:r>
              <a:rPr lang="ru-RU" dirty="0"/>
              <a:t> мора </a:t>
            </a:r>
            <a:r>
              <a:rPr lang="ru-RU" dirty="0" err="1"/>
              <a:t>бити</a:t>
            </a:r>
            <a:r>
              <a:rPr lang="ru-RU" dirty="0"/>
              <a:t> у </a:t>
            </a:r>
            <a:r>
              <a:rPr lang="ru-RU" dirty="0" err="1"/>
              <a:t>најбољем</a:t>
            </a:r>
            <a:r>
              <a:rPr lang="ru-RU" dirty="0"/>
              <a:t> интересу </a:t>
            </a:r>
            <a:r>
              <a:rPr lang="ru-RU" dirty="0" err="1"/>
              <a:t>детета</a:t>
            </a:r>
            <a:r>
              <a:rPr lang="ru-RU" dirty="0" smtClean="0"/>
              <a:t>.</a:t>
            </a:r>
          </a:p>
          <a:p>
            <a:r>
              <a:rPr lang="ru-RU" dirty="0" err="1"/>
              <a:t>Његова</a:t>
            </a:r>
            <a:r>
              <a:rPr lang="ru-RU" dirty="0"/>
              <a:t> </a:t>
            </a:r>
            <a:r>
              <a:rPr lang="ru-RU" dirty="0" err="1"/>
              <a:t>садржина</a:t>
            </a:r>
            <a:r>
              <a:rPr lang="ru-RU" dirty="0"/>
              <a:t>, </a:t>
            </a:r>
            <a:r>
              <a:rPr lang="ru-RU" dirty="0" err="1"/>
              <a:t>дакле</a:t>
            </a:r>
            <a:r>
              <a:rPr lang="ru-RU" dirty="0"/>
              <a:t>, </a:t>
            </a:r>
            <a:r>
              <a:rPr lang="ru-RU" dirty="0" err="1"/>
              <a:t>обухвата</a:t>
            </a:r>
            <a:r>
              <a:rPr lang="ru-RU" dirty="0"/>
              <a:t> </a:t>
            </a:r>
            <a:r>
              <a:rPr lang="ru-RU" dirty="0" err="1"/>
              <a:t>иста</a:t>
            </a:r>
            <a:r>
              <a:rPr lang="ru-RU" dirty="0"/>
              <a:t> она </a:t>
            </a:r>
            <a:r>
              <a:rPr lang="ru-RU" dirty="0" err="1"/>
              <a:t>питања</a:t>
            </a:r>
            <a:r>
              <a:rPr lang="ru-RU" dirty="0"/>
              <a:t> о </a:t>
            </a:r>
            <a:r>
              <a:rPr lang="ru-RU" dirty="0" err="1"/>
              <a:t>којима</a:t>
            </a:r>
            <a:r>
              <a:rPr lang="ru-RU" dirty="0"/>
              <a:t> су се </a:t>
            </a:r>
            <a:r>
              <a:rPr lang="ru-RU" dirty="0" err="1"/>
              <a:t>родитељи</a:t>
            </a:r>
            <a:r>
              <a:rPr lang="ru-RU" dirty="0"/>
              <a:t> </a:t>
            </a:r>
            <a:r>
              <a:rPr lang="ru-RU" dirty="0" err="1"/>
              <a:t>споразумевали</a:t>
            </a:r>
            <a:r>
              <a:rPr lang="ru-RU" dirty="0"/>
              <a:t> </a:t>
            </a:r>
            <a:r>
              <a:rPr lang="ru-RU" dirty="0" err="1"/>
              <a:t>свакодневно</a:t>
            </a:r>
            <a:r>
              <a:rPr lang="ru-RU" dirty="0"/>
              <a:t> док су водили </a:t>
            </a:r>
            <a:r>
              <a:rPr lang="ru-RU" dirty="0" err="1"/>
              <a:t>заједницу</a:t>
            </a:r>
            <a:r>
              <a:rPr lang="ru-RU" dirty="0"/>
              <a:t> </a:t>
            </a:r>
            <a:r>
              <a:rPr lang="ru-RU" dirty="0" smtClean="0"/>
              <a:t>живота</a:t>
            </a:r>
          </a:p>
          <a:p>
            <a:r>
              <a:rPr lang="ru-RU" dirty="0" err="1"/>
              <a:t>Једина</a:t>
            </a:r>
            <a:r>
              <a:rPr lang="ru-RU" dirty="0"/>
              <a:t> </a:t>
            </a:r>
            <a:r>
              <a:rPr lang="ru-RU" dirty="0" err="1"/>
              <a:t>разлика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у томе </a:t>
            </a:r>
            <a:r>
              <a:rPr lang="ru-RU" dirty="0" err="1"/>
              <a:t>што</a:t>
            </a:r>
            <a:r>
              <a:rPr lang="ru-RU" dirty="0"/>
              <a:t> су сада </a:t>
            </a:r>
            <a:r>
              <a:rPr lang="ru-RU" dirty="0" err="1"/>
              <a:t>дужни</a:t>
            </a:r>
            <a:r>
              <a:rPr lang="ru-RU" dirty="0"/>
              <a:t> да се </a:t>
            </a:r>
            <a:r>
              <a:rPr lang="ru-RU" dirty="0" err="1"/>
              <a:t>споразумеју</a:t>
            </a:r>
            <a:r>
              <a:rPr lang="ru-RU" dirty="0"/>
              <a:t> и о </a:t>
            </a:r>
            <a:r>
              <a:rPr lang="ru-RU" dirty="0" err="1"/>
              <a:t>пребивалишту</a:t>
            </a:r>
            <a:r>
              <a:rPr lang="ru-RU" dirty="0"/>
              <a:t> </a:t>
            </a:r>
            <a:r>
              <a:rPr lang="ru-RU" dirty="0" err="1"/>
              <a:t>детета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9899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Споразум</a:t>
            </a:r>
            <a:r>
              <a:rPr lang="ru-RU" sz="3600" dirty="0"/>
              <a:t> о </a:t>
            </a:r>
            <a:r>
              <a:rPr lang="ru-RU" sz="3600" dirty="0" err="1"/>
              <a:t>заједничком</a:t>
            </a:r>
            <a:r>
              <a:rPr lang="ru-RU" sz="3600" dirty="0"/>
              <a:t> </a:t>
            </a:r>
            <a:r>
              <a:rPr lang="ru-RU" sz="3600" dirty="0" err="1"/>
              <a:t>вршењу</a:t>
            </a:r>
            <a:r>
              <a:rPr lang="ru-RU" sz="3600" dirty="0"/>
              <a:t> </a:t>
            </a:r>
            <a:r>
              <a:rPr lang="ru-RU" sz="3600" dirty="0" err="1"/>
              <a:t>родитељског</a:t>
            </a:r>
            <a:r>
              <a:rPr lang="ru-RU" sz="3600" dirty="0"/>
              <a:t> права </a:t>
            </a:r>
            <a:r>
              <a:rPr lang="ru-RU" sz="3600" dirty="0" err="1"/>
              <a:t>када</a:t>
            </a:r>
            <a:r>
              <a:rPr lang="ru-RU" sz="3600" dirty="0"/>
              <a:t> не </a:t>
            </a:r>
            <a:r>
              <a:rPr lang="ru-RU" sz="3600" dirty="0" err="1"/>
              <a:t>постоји</a:t>
            </a:r>
            <a:r>
              <a:rPr lang="ru-RU" sz="3600" dirty="0"/>
              <a:t> </a:t>
            </a:r>
            <a:r>
              <a:rPr lang="ru-RU" sz="3600" dirty="0" err="1"/>
              <a:t>заједница</a:t>
            </a:r>
            <a:r>
              <a:rPr lang="ru-RU" sz="3600" dirty="0"/>
              <a:t> живота</a:t>
            </a:r>
            <a:endParaRPr lang="sr-Latn-RS" sz="36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Увођењем</a:t>
            </a:r>
            <a:r>
              <a:rPr lang="ru-RU" dirty="0"/>
              <a:t> </a:t>
            </a:r>
            <a:r>
              <a:rPr lang="ru-RU" dirty="0" err="1"/>
              <a:t>овог</a:t>
            </a:r>
            <a:r>
              <a:rPr lang="ru-RU" dirty="0"/>
              <a:t> </a:t>
            </a:r>
            <a:r>
              <a:rPr lang="ru-RU" dirty="0" err="1"/>
              <a:t>споразума</a:t>
            </a:r>
            <a:r>
              <a:rPr lang="ru-RU" dirty="0"/>
              <a:t> </a:t>
            </a:r>
            <a:r>
              <a:rPr lang="ru-RU" dirty="0" err="1"/>
              <a:t>законодавац</a:t>
            </a:r>
            <a:r>
              <a:rPr lang="ru-RU" dirty="0"/>
              <a:t> </a:t>
            </a:r>
            <a:r>
              <a:rPr lang="ru-RU" dirty="0" err="1" smtClean="0"/>
              <a:t>настоји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смањи</a:t>
            </a:r>
            <a:r>
              <a:rPr lang="ru-RU" dirty="0"/>
              <a:t> конфликте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 smtClean="0"/>
              <a:t>родитеља</a:t>
            </a:r>
            <a:endParaRPr lang="ru-RU" dirty="0" smtClean="0"/>
          </a:p>
          <a:p>
            <a:r>
              <a:rPr lang="ru-RU" dirty="0"/>
              <a:t>У </a:t>
            </a:r>
            <a:r>
              <a:rPr lang="ru-RU" dirty="0" err="1"/>
              <a:t>случају</a:t>
            </a:r>
            <a:r>
              <a:rPr lang="ru-RU" dirty="0"/>
              <a:t> </a:t>
            </a:r>
            <a:r>
              <a:rPr lang="ru-RU" dirty="0" err="1"/>
              <a:t>несагласности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око </a:t>
            </a:r>
            <a:r>
              <a:rPr lang="ru-RU" dirty="0" err="1"/>
              <a:t>неког</a:t>
            </a:r>
            <a:r>
              <a:rPr lang="ru-RU" dirty="0"/>
              <a:t> </a:t>
            </a:r>
            <a:r>
              <a:rPr lang="ru-RU" dirty="0" err="1"/>
              <a:t>питања</a:t>
            </a:r>
            <a:r>
              <a:rPr lang="ru-RU" dirty="0"/>
              <a:t>  могу се </a:t>
            </a:r>
            <a:r>
              <a:rPr lang="ru-RU" dirty="0" err="1"/>
              <a:t>обратити</a:t>
            </a:r>
            <a:r>
              <a:rPr lang="ru-RU" dirty="0"/>
              <a:t> суду </a:t>
            </a:r>
            <a:r>
              <a:rPr lang="ru-RU" dirty="0" err="1"/>
              <a:t>захтевом</a:t>
            </a:r>
            <a:r>
              <a:rPr lang="ru-RU" dirty="0"/>
              <a:t> да се </a:t>
            </a:r>
            <a:r>
              <a:rPr lang="ru-RU" dirty="0" err="1"/>
              <a:t>постојећи</a:t>
            </a:r>
            <a:r>
              <a:rPr lang="ru-RU" dirty="0"/>
              <a:t> </a:t>
            </a:r>
            <a:r>
              <a:rPr lang="ru-RU" dirty="0" err="1"/>
              <a:t>споразум</a:t>
            </a:r>
            <a:r>
              <a:rPr lang="ru-RU" dirty="0"/>
              <a:t> </a:t>
            </a:r>
            <a:r>
              <a:rPr lang="ru-RU" dirty="0" err="1"/>
              <a:t>раскине</a:t>
            </a:r>
            <a:r>
              <a:rPr lang="ru-RU" dirty="0"/>
              <a:t> и на </a:t>
            </a:r>
            <a:r>
              <a:rPr lang="ru-RU" dirty="0" err="1"/>
              <a:t>другачији</a:t>
            </a:r>
            <a:r>
              <a:rPr lang="ru-RU" dirty="0"/>
              <a:t> начин </a:t>
            </a:r>
            <a:r>
              <a:rPr lang="ru-RU" dirty="0" err="1"/>
              <a:t>уреди</a:t>
            </a:r>
            <a:r>
              <a:rPr lang="ru-RU" dirty="0"/>
              <a:t> </a:t>
            </a:r>
            <a:r>
              <a:rPr lang="ru-RU" dirty="0" err="1"/>
              <a:t>питање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права.  </a:t>
            </a:r>
            <a:endParaRPr lang="ru-RU" dirty="0" smtClean="0"/>
          </a:p>
          <a:p>
            <a:r>
              <a:rPr lang="ru-RU" dirty="0" err="1" smtClean="0"/>
              <a:t>Споразум</a:t>
            </a:r>
            <a:r>
              <a:rPr lang="ru-RU" dirty="0" smtClean="0"/>
              <a:t> </a:t>
            </a:r>
            <a:r>
              <a:rPr lang="ru-RU" dirty="0" err="1"/>
              <a:t>родитеља</a:t>
            </a:r>
            <a:r>
              <a:rPr lang="ru-RU" dirty="0"/>
              <a:t> о </a:t>
            </a:r>
            <a:r>
              <a:rPr lang="ru-RU" dirty="0" err="1"/>
              <a:t>заједничком</a:t>
            </a:r>
            <a:r>
              <a:rPr lang="ru-RU" dirty="0"/>
              <a:t> и </a:t>
            </a:r>
            <a:r>
              <a:rPr lang="ru-RU" dirty="0" err="1"/>
              <a:t>споразумном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родитељских</a:t>
            </a:r>
            <a:r>
              <a:rPr lang="ru-RU" dirty="0"/>
              <a:t> права </a:t>
            </a:r>
            <a:r>
              <a:rPr lang="ru-RU" dirty="0" err="1"/>
              <a:t>може</a:t>
            </a:r>
            <a:r>
              <a:rPr lang="ru-RU" dirty="0"/>
              <a:t> се </a:t>
            </a:r>
            <a:r>
              <a:rPr lang="ru-RU" dirty="0" err="1"/>
              <a:t>раскинути</a:t>
            </a:r>
            <a:r>
              <a:rPr lang="ru-RU" dirty="0"/>
              <a:t> на </a:t>
            </a:r>
            <a:r>
              <a:rPr lang="ru-RU" dirty="0" err="1"/>
              <a:t>захтев</a:t>
            </a:r>
            <a:r>
              <a:rPr lang="ru-RU" dirty="0"/>
              <a:t> </a:t>
            </a:r>
            <a:r>
              <a:rPr lang="ru-RU" dirty="0" err="1"/>
              <a:t>једног</a:t>
            </a:r>
            <a:r>
              <a:rPr lang="ru-RU" dirty="0"/>
              <a:t> или оба </a:t>
            </a:r>
            <a:r>
              <a:rPr lang="ru-RU" dirty="0" err="1"/>
              <a:t>родитеља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су </a:t>
            </a:r>
            <a:r>
              <a:rPr lang="ru-RU" dirty="0" err="1"/>
              <a:t>учествовали</a:t>
            </a:r>
            <a:r>
              <a:rPr lang="ru-RU" dirty="0"/>
              <a:t> у </a:t>
            </a:r>
            <a:r>
              <a:rPr lang="ru-RU" dirty="0" err="1"/>
              <a:t>његовом</a:t>
            </a:r>
            <a:r>
              <a:rPr lang="ru-RU" dirty="0"/>
              <a:t> </a:t>
            </a:r>
            <a:r>
              <a:rPr lang="ru-RU" dirty="0" err="1"/>
              <a:t>закључивању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1768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Споразум</a:t>
            </a:r>
            <a:r>
              <a:rPr lang="ru-RU" dirty="0"/>
              <a:t> о </a:t>
            </a:r>
            <a:r>
              <a:rPr lang="ru-RU" dirty="0" err="1"/>
              <a:t>самосталном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Улога и значај споразума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(уговора) као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 регулисања вршења родитељског права нарочито је проширена могућношћу да се родитељи, који не воде заједницу живота,  споразумеју и о самосталном вршењу родитељског права. 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Оваква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ситуација је, чини се, </a:t>
            </a:r>
            <a:r>
              <a:rPr lang="sr-Cyrl-C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изузетак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 правила по коме се родитељско право врши заједнички и споразумно, без обзира да ли родитељи живе или не живе заједно. 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овом случају, као и када се ради о споразуму о заједничком вршењу, родитељи закључују споразум у писаној форми којим регулишу начин вршења родитељског права по престанку заједнице живота. 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Споразум о самосталном вршењу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За разлику од споразума о заједничком вршењу, садржина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(предмет) овог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споразума је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 Закону тачно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одређена. Он обухвата договор о </a:t>
            </a:r>
            <a:r>
              <a:rPr lang="sr-Cyrl-C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три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питања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1) споразум о поверавању детета једном родитељу, 2. споразум о висини доприноса другог родитеља за издржавање детета и, 3. споразум о начину одржавања личних односа са другим </a:t>
            </a:r>
            <a:r>
              <a:rPr lang="sr-Cyrl-C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родитељем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Само ако је споразум комплетан, односно ако обухвата сва три питања, може бити предмет оцене од стране суда у погледу заштите најбољих интереса детета. 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Наравно споразум (уговор) закључују родитељи, али он не везује суд. Односно, суд га може променити, али и не мора. Ако </a:t>
            </a:r>
            <a:r>
              <a:rPr lang="sr-Cyrl-C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проценит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 је тај споразум у најбољем интересу детета само ће га потврдити. 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1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УГОВОРНО ВРШЕЊЕ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Овај</a:t>
            </a:r>
            <a:r>
              <a:rPr lang="ru-RU" dirty="0"/>
              <a:t> </a:t>
            </a:r>
            <a:r>
              <a:rPr lang="ru-RU" dirty="0" err="1"/>
              <a:t>модел</a:t>
            </a:r>
            <a:r>
              <a:rPr lang="ru-RU" dirty="0"/>
              <a:t> </a:t>
            </a:r>
            <a:r>
              <a:rPr lang="ru-RU" dirty="0" err="1"/>
              <a:t>полази</a:t>
            </a:r>
            <a:r>
              <a:rPr lang="ru-RU" dirty="0"/>
              <a:t> од равноправности </a:t>
            </a:r>
            <a:r>
              <a:rPr lang="ru-RU" dirty="0" err="1"/>
              <a:t>оца</a:t>
            </a:r>
            <a:r>
              <a:rPr lang="ru-RU" dirty="0"/>
              <a:t> и </a:t>
            </a:r>
            <a:r>
              <a:rPr lang="ru-RU" dirty="0" err="1"/>
              <a:t>мајке</a:t>
            </a:r>
            <a:r>
              <a:rPr lang="ru-RU" dirty="0"/>
              <a:t> у </a:t>
            </a:r>
            <a:r>
              <a:rPr lang="ru-RU" dirty="0" err="1"/>
              <a:t>односу</a:t>
            </a:r>
            <a:r>
              <a:rPr lang="ru-RU" dirty="0"/>
              <a:t> на </a:t>
            </a:r>
            <a:r>
              <a:rPr lang="ru-RU" dirty="0" err="1"/>
              <a:t>децу</a:t>
            </a:r>
            <a:r>
              <a:rPr lang="ru-RU" dirty="0"/>
              <a:t> и права </a:t>
            </a:r>
            <a:r>
              <a:rPr lang="ru-RU" dirty="0" err="1"/>
              <a:t>детета</a:t>
            </a:r>
            <a:r>
              <a:rPr lang="ru-RU" dirty="0"/>
              <a:t> да живи </a:t>
            </a:r>
            <a:r>
              <a:rPr lang="ru-RU" dirty="0" err="1"/>
              <a:t>са</a:t>
            </a:r>
            <a:r>
              <a:rPr lang="ru-RU" dirty="0"/>
              <a:t> оба </a:t>
            </a:r>
            <a:r>
              <a:rPr lang="ru-RU" dirty="0" err="1"/>
              <a:t>родитеља</a:t>
            </a:r>
            <a:r>
              <a:rPr lang="ru-RU" dirty="0"/>
              <a:t>, без </a:t>
            </a:r>
            <a:r>
              <a:rPr lang="ru-RU" dirty="0" err="1"/>
              <a:t>обзира</a:t>
            </a:r>
            <a:r>
              <a:rPr lang="ru-RU" dirty="0"/>
              <a:t> да ли они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заједно</a:t>
            </a:r>
            <a:r>
              <a:rPr lang="ru-RU" dirty="0"/>
              <a:t> или не</a:t>
            </a:r>
            <a:r>
              <a:rPr lang="ru-RU" dirty="0" smtClean="0"/>
              <a:t>.</a:t>
            </a:r>
            <a:endParaRPr lang="sr-Latn-RS" dirty="0" smtClean="0"/>
          </a:p>
          <a:p>
            <a:r>
              <a:rPr lang="sr-Cyrl-RS" dirty="0" err="1" smtClean="0"/>
              <a:t>Уп</a:t>
            </a:r>
            <a:r>
              <a:rPr lang="ru-RU" dirty="0" err="1" smtClean="0"/>
              <a:t>раво</a:t>
            </a:r>
            <a:r>
              <a:rPr lang="ru-RU" dirty="0" smtClean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развој</a:t>
            </a:r>
            <a:r>
              <a:rPr lang="ru-RU" dirty="0"/>
              <a:t> и </a:t>
            </a:r>
            <a:r>
              <a:rPr lang="ru-RU" dirty="0" err="1"/>
              <a:t>прихватање</a:t>
            </a:r>
            <a:r>
              <a:rPr lang="ru-RU" dirty="0"/>
              <a:t> </a:t>
            </a:r>
            <a:r>
              <a:rPr lang="ru-RU" dirty="0" err="1"/>
              <a:t>споразума</a:t>
            </a:r>
            <a:r>
              <a:rPr lang="ru-RU" dirty="0"/>
              <a:t> (уговора) </a:t>
            </a:r>
            <a:r>
              <a:rPr lang="ru-RU" dirty="0" err="1"/>
              <a:t>као</a:t>
            </a:r>
            <a:r>
              <a:rPr lang="ru-RU" dirty="0"/>
              <a:t> начина </a:t>
            </a:r>
            <a:r>
              <a:rPr lang="ru-RU" dirty="0" err="1"/>
              <a:t>регулисања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</a:t>
            </a:r>
            <a:r>
              <a:rPr lang="ru-RU" dirty="0" err="1"/>
              <a:t>постао</a:t>
            </a:r>
            <a:r>
              <a:rPr lang="ru-RU" dirty="0"/>
              <a:t> </a:t>
            </a:r>
            <a:r>
              <a:rPr lang="ru-RU" dirty="0" err="1"/>
              <a:t>нужан</a:t>
            </a:r>
            <a:r>
              <a:rPr lang="ru-RU" dirty="0"/>
              <a:t> у </a:t>
            </a:r>
            <a:r>
              <a:rPr lang="ru-RU" dirty="0" err="1"/>
              <a:t>оној</a:t>
            </a:r>
            <a:r>
              <a:rPr lang="ru-RU" dirty="0"/>
              <a:t> мери у </a:t>
            </a:r>
            <a:r>
              <a:rPr lang="ru-RU" dirty="0" err="1"/>
              <a:t>којој</a:t>
            </a:r>
            <a:r>
              <a:rPr lang="ru-RU" dirty="0"/>
              <a:t> </a:t>
            </a:r>
            <a:r>
              <a:rPr lang="ru-RU" dirty="0" err="1"/>
              <a:t>споразумно</a:t>
            </a:r>
            <a:r>
              <a:rPr lang="ru-RU" dirty="0"/>
              <a:t> </a:t>
            </a:r>
            <a:r>
              <a:rPr lang="ru-RU" dirty="0" err="1"/>
              <a:t>вршење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постаје</a:t>
            </a:r>
            <a:r>
              <a:rPr lang="ru-RU" dirty="0"/>
              <a:t> принцип. </a:t>
            </a:r>
            <a:endParaRPr lang="ru-RU" dirty="0" smtClean="0"/>
          </a:p>
          <a:p>
            <a:r>
              <a:rPr lang="ru-RU" dirty="0" err="1" smtClean="0"/>
              <a:t>Законодавства</a:t>
            </a:r>
            <a:r>
              <a:rPr lang="ru-RU" dirty="0" smtClean="0"/>
              <a:t> </a:t>
            </a:r>
            <a:r>
              <a:rPr lang="ru-RU" dirty="0" err="1"/>
              <a:t>фаворизују</a:t>
            </a:r>
            <a:r>
              <a:rPr lang="ru-RU" dirty="0"/>
              <a:t>  </a:t>
            </a:r>
            <a:r>
              <a:rPr lang="ru-RU" dirty="0" err="1"/>
              <a:t>споразуме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да би </a:t>
            </a:r>
            <a:r>
              <a:rPr lang="ru-RU" dirty="0" err="1"/>
              <a:t>олакшали</a:t>
            </a:r>
            <a:r>
              <a:rPr lang="ru-RU" dirty="0"/>
              <a:t> </a:t>
            </a:r>
            <a:r>
              <a:rPr lang="ru-RU" dirty="0" err="1"/>
              <a:t>заједничко</a:t>
            </a:r>
            <a:r>
              <a:rPr lang="ru-RU" dirty="0"/>
              <a:t> </a:t>
            </a:r>
            <a:r>
              <a:rPr lang="ru-RU" dirty="0" err="1"/>
              <a:t>вршење</a:t>
            </a:r>
            <a:r>
              <a:rPr lang="ru-RU" dirty="0"/>
              <a:t>, </a:t>
            </a:r>
            <a:r>
              <a:rPr lang="ru-RU" dirty="0" err="1"/>
              <a:t>желећи</a:t>
            </a:r>
            <a:r>
              <a:rPr lang="ru-RU" dirty="0"/>
              <a:t> </a:t>
            </a:r>
            <a:r>
              <a:rPr lang="ru-RU" dirty="0" err="1"/>
              <a:t>истовремено</a:t>
            </a:r>
            <a:r>
              <a:rPr lang="ru-RU" dirty="0"/>
              <a:t> да </a:t>
            </a:r>
            <a:r>
              <a:rPr lang="ru-RU" dirty="0" err="1"/>
              <a:t>валоризују</a:t>
            </a:r>
            <a:r>
              <a:rPr lang="ru-RU" dirty="0"/>
              <a:t> вредности „</a:t>
            </a:r>
            <a:r>
              <a:rPr lang="ru-RU" dirty="0" err="1"/>
              <a:t>родитељског</a:t>
            </a:r>
            <a:r>
              <a:rPr lang="ru-RU" dirty="0"/>
              <a:t> пара“ и „</a:t>
            </a:r>
            <a:r>
              <a:rPr lang="ru-RU" dirty="0" err="1"/>
              <a:t>родитељске</a:t>
            </a:r>
            <a:r>
              <a:rPr lang="ru-RU" dirty="0"/>
              <a:t> </a:t>
            </a:r>
            <a:r>
              <a:rPr lang="ru-RU" dirty="0" err="1"/>
              <a:t>одговорности</a:t>
            </a:r>
            <a:r>
              <a:rPr lang="ru-RU" dirty="0"/>
              <a:t>“ у </a:t>
            </a:r>
            <a:r>
              <a:rPr lang="ru-RU" dirty="0" err="1"/>
              <a:t>регулисању</a:t>
            </a:r>
            <a:r>
              <a:rPr lang="ru-RU" dirty="0"/>
              <a:t> </a:t>
            </a:r>
            <a:r>
              <a:rPr lang="ru-RU" dirty="0" err="1"/>
              <a:t>последица</a:t>
            </a:r>
            <a:r>
              <a:rPr lang="ru-RU" dirty="0"/>
              <a:t> </a:t>
            </a:r>
            <a:r>
              <a:rPr lang="ru-RU" dirty="0" err="1"/>
              <a:t>одвојеног</a:t>
            </a:r>
            <a:r>
              <a:rPr lang="ru-RU" dirty="0"/>
              <a:t> живота на </a:t>
            </a:r>
            <a:r>
              <a:rPr lang="ru-RU" dirty="0" err="1"/>
              <a:t>дете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7855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Споразум о самосталном вршењу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>
                <a:latin typeface="Times New Roman" panose="02020603050405020304" pitchFamily="18" charset="0"/>
                <a:ea typeface="SimSun" panose="02010600030101010101" pitchFamily="2" charset="-122"/>
              </a:rPr>
              <a:t>Измењени споразум родитеља,  фактички и правно, више није њихов споразум већ судска одлука  којом се родитељима намеће решење без обзира на њихову исказану вољу. </a:t>
            </a:r>
            <a:endParaRPr lang="sr-Latn-RS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sr-Cyrl-C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Наравно</a:t>
            </a:r>
            <a:r>
              <a:rPr lang="sr-Cyrl-CS" dirty="0">
                <a:latin typeface="Times New Roman" panose="02020603050405020304" pitchFamily="18" charset="0"/>
                <a:ea typeface="SimSun" panose="02010600030101010101" pitchFamily="2" charset="-122"/>
              </a:rPr>
              <a:t>, у крајњем случају они могу, под одређеним условима, одустати од </a:t>
            </a:r>
            <a:r>
              <a:rPr lang="sr-Cyrl-C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развода, односно споразума,  </a:t>
            </a:r>
            <a:r>
              <a:rPr lang="sr-Cyrl-CS" dirty="0">
                <a:latin typeface="Times New Roman" panose="02020603050405020304" pitchFamily="18" charset="0"/>
                <a:ea typeface="SimSun" panose="02010600030101010101" pitchFamily="2" charset="-122"/>
              </a:rPr>
              <a:t>ако нису задовољни одлуком суда у погледу уређења овог питања</a:t>
            </a:r>
            <a:r>
              <a:rPr lang="sr-Cyrl-C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sr-Latn-RS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Може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се стога рећи да се само у ситуацији када споразум родитеља о самосталном вршењу родитељског права, по мишљењу суда, одговара интересима детета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уговором врши </a:t>
            </a:r>
            <a:r>
              <a:rPr lang="sr-Cyrl-C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пренос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родитељског права са једног на другог родитеља. 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0894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Споразум</a:t>
            </a:r>
            <a:r>
              <a:rPr lang="ru-RU" dirty="0"/>
              <a:t> о </a:t>
            </a:r>
            <a:r>
              <a:rPr lang="ru-RU" dirty="0" err="1"/>
              <a:t>самосталном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Родитељу коме дете споразумом и судском  одлуком није поверено и даље припада родитељско право, и даље је његов титулар,  само што га више не врши. </a:t>
            </a:r>
            <a:endParaRPr lang="sr-Latn-R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 и даље са </a:t>
            </a:r>
            <a:r>
              <a:rPr lang="sr-Cyrl-R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родитељем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коме је дете поверено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споразумно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одлучује о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питањима вршења родитељског права која утичу на живот детета (образовање детета, предузимање већих медицинских захвата над дететом, промена пребивалишта детета или располагање имовином детета велике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вредности).</a:t>
            </a:r>
          </a:p>
          <a:p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Стога се и овим потврђује да је споразум родитеља незаменљив. </a:t>
            </a:r>
            <a:endParaRPr lang="sr-Cyrl-C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73761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Споразум</a:t>
            </a:r>
            <a:r>
              <a:rPr lang="ru-RU" dirty="0"/>
              <a:t> о </a:t>
            </a:r>
            <a:r>
              <a:rPr lang="ru-RU" dirty="0" err="1"/>
              <a:t>самосталном</a:t>
            </a:r>
            <a:r>
              <a:rPr lang="ru-RU" dirty="0"/>
              <a:t>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7200" algn="just">
              <a:lnSpc>
                <a:spcPct val="150000"/>
              </a:lnSpc>
            </a:pPr>
            <a:r>
              <a:rPr lang="sr-Cyrl-C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 случају несагласности родитеља о овим питањима не може интервенисати суд и својом одлуком заменити споразум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Несагласност о овим питањима може само довести до измене одлуке о вршењу родитељског права.   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смислу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Решење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Врховног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Србије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Рев.2557/06 од 1.3.2007,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објављено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Билтен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судске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Врховног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Србије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2/2007). 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4856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Уговори родитеља и трећих лица о вршењу родитељских права 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Поставља се питање да ли је могућ споразум родитеља са трећим лицима о вршење родитељског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права</a:t>
            </a:r>
          </a:p>
          <a:p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Породични закон Србије предвиђа неке модалитете преношења вршења родитељског права на трећа лица. Они настају, углавном, на иницијативу родитеља, споразумом (уговором) са трећим лицима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Један од таквих модалитета одређен је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чл.69.ст.4.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Породичног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закона,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могу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привремено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поверити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трећем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лицу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 лице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испуњава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старатеља</a:t>
            </a:r>
            <a:endParaRPr lang="sr-Latn-R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могу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учинити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старатељства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Трајање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овог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поверавања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није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временски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ограничено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обзиром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употребљени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привремено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3612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Уговори </a:t>
            </a:r>
            <a:r>
              <a:rPr lang="ru-RU" dirty="0" err="1"/>
              <a:t>родитеља</a:t>
            </a:r>
            <a:r>
              <a:rPr lang="ru-RU" dirty="0"/>
              <a:t> и </a:t>
            </a:r>
            <a:r>
              <a:rPr lang="ru-RU" dirty="0" err="1"/>
              <a:t>трећих</a:t>
            </a:r>
            <a:r>
              <a:rPr lang="ru-RU" dirty="0"/>
              <a:t> лица о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родитељских</a:t>
            </a:r>
            <a:r>
              <a:rPr lang="ru-RU" dirty="0"/>
              <a:t> права 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Овде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 ради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 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преношењу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вршења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права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дужности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чувања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подизања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не и других права из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садржине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родитељског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права.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Вршење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родитељског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основу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споразума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(уговора)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подељено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између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трећих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лица. 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0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Уговори </a:t>
            </a:r>
            <a:r>
              <a:rPr lang="ru-RU" dirty="0" err="1"/>
              <a:t>родитеља</a:t>
            </a:r>
            <a:r>
              <a:rPr lang="ru-RU" dirty="0"/>
              <a:t> и </a:t>
            </a:r>
            <a:r>
              <a:rPr lang="ru-RU" dirty="0" err="1"/>
              <a:t>трећих</a:t>
            </a:r>
            <a:r>
              <a:rPr lang="ru-RU" dirty="0"/>
              <a:t> лица о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родитељских</a:t>
            </a:r>
            <a:r>
              <a:rPr lang="ru-RU" dirty="0"/>
              <a:t> права 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Слична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ситуација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погледу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уговорног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преношења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неких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овлашћења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родитељског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права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трећа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лица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постоји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случају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хранитељства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Овлашћења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родитељског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права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заснивању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одлуком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старатељства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врши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Изузетно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хранитељство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могу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дата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деца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родитељским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старањем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 то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деца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сметњама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психофизичком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развоју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поремећајем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понашању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(чл.113.ст.2).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морају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сагласност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заснивањем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7873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Уговори </a:t>
            </a:r>
            <a:r>
              <a:rPr lang="ru-RU" dirty="0" err="1"/>
              <a:t>родитеља</a:t>
            </a:r>
            <a:r>
              <a:rPr lang="ru-RU" dirty="0"/>
              <a:t> и </a:t>
            </a:r>
            <a:r>
              <a:rPr lang="ru-RU" dirty="0" err="1"/>
              <a:t>трећих</a:t>
            </a:r>
            <a:r>
              <a:rPr lang="ru-RU" dirty="0"/>
              <a:t> лица о </a:t>
            </a:r>
            <a:r>
              <a:rPr lang="ru-RU" dirty="0" err="1"/>
              <a:t>вршењу</a:t>
            </a:r>
            <a:r>
              <a:rPr lang="ru-RU" dirty="0"/>
              <a:t> </a:t>
            </a:r>
            <a:r>
              <a:rPr lang="ru-RU" dirty="0" err="1"/>
              <a:t>родитељских</a:t>
            </a:r>
            <a:r>
              <a:rPr lang="ru-RU" dirty="0"/>
              <a:t> права 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закључују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формални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уговор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јер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хранитељство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заснива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решењем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старатељства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управном поступку.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 уговором,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случају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на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потпуности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пренели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овлашћења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родитељског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права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погледу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чувања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подизања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васпитања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образовања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(чл.119. ПЗ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међутим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ради 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питањима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која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битно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утичу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живот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Закону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речено (чл.120) да 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њима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споразумно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заједнички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одлучују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Споразум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питањима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самостално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посредовања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суда, или органа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старатељства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закључују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две стране: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хранитељ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71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Закључак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Заједничко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споразумно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вршење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родитељског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је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данас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упоредном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праву и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породичном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праву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Републике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Србије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прихваћено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као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правило у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свим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ситуацијама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, без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обзира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да ли су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родитељи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у браку или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нису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, да ли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живе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заједно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или не. </a:t>
            </a:r>
            <a:endParaRPr lang="ru-RU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Последица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овога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је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све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више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прихватање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уговора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као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начина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уређења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вршења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овлашћења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из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родитељског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права. 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Чак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ситуацијама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када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се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родитељско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право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врши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самостално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од стране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једног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родитеља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уговор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родитеља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се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јавља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као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најпожељнији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начин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уређења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питања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вршења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родитељског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права 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свим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важним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питањима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везаним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за живот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детета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4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Закључак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дејство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уговора у неким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случајевима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без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потврде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сагласности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суда.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 нарочито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односи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предузимање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уобичајених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радњи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везаних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вршење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родитељског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другим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случајевима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тражи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потврда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сагласност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суда.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Судска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односи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заштиту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интереса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Стога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уговори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класични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консенсуални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хибридни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облик уговора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чији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циљ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 се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помире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захтеви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већом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аутономијом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личности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захтев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заштите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јавног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поретка</a:t>
            </a:r>
            <a:r>
              <a:rPr lang="sr-Latn-C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УГОВОРНО ВРШЕЊЕ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Последица</a:t>
            </a:r>
            <a:r>
              <a:rPr lang="ru-RU" dirty="0"/>
              <a:t> </a:t>
            </a:r>
            <a:r>
              <a:rPr lang="ru-RU" dirty="0" err="1"/>
              <a:t>овог</a:t>
            </a:r>
            <a:r>
              <a:rPr lang="ru-RU" dirty="0"/>
              <a:t> </a:t>
            </a:r>
            <a:r>
              <a:rPr lang="ru-RU" dirty="0" err="1"/>
              <a:t>процеса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смањење</a:t>
            </a:r>
            <a:r>
              <a:rPr lang="ru-RU" dirty="0"/>
              <a:t> </a:t>
            </a:r>
            <a:r>
              <a:rPr lang="ru-RU" dirty="0" err="1"/>
              <a:t>ауторитативне</a:t>
            </a:r>
            <a:r>
              <a:rPr lang="ru-RU" dirty="0"/>
              <a:t> </a:t>
            </a:r>
            <a:r>
              <a:rPr lang="ru-RU" dirty="0" err="1"/>
              <a:t>моћи</a:t>
            </a:r>
            <a:r>
              <a:rPr lang="ru-RU" dirty="0"/>
              <a:t> </a:t>
            </a:r>
            <a:r>
              <a:rPr lang="ru-RU" dirty="0" err="1"/>
              <a:t>судова</a:t>
            </a:r>
            <a:r>
              <a:rPr lang="ru-RU" dirty="0"/>
              <a:t>. Не </a:t>
            </a:r>
            <a:r>
              <a:rPr lang="ru-RU" dirty="0" err="1"/>
              <a:t>може</a:t>
            </a:r>
            <a:r>
              <a:rPr lang="ru-RU" dirty="0"/>
              <a:t> се, </a:t>
            </a:r>
            <a:r>
              <a:rPr lang="ru-RU" dirty="0" err="1"/>
              <a:t>међутим</a:t>
            </a:r>
            <a:r>
              <a:rPr lang="ru-RU" dirty="0"/>
              <a:t>, </a:t>
            </a:r>
            <a:r>
              <a:rPr lang="ru-RU" dirty="0" err="1"/>
              <a:t>рећи</a:t>
            </a:r>
            <a:r>
              <a:rPr lang="ru-RU" dirty="0"/>
              <a:t> да су они </a:t>
            </a:r>
            <a:r>
              <a:rPr lang="ru-RU" dirty="0" err="1"/>
              <a:t>потпуно</a:t>
            </a:r>
            <a:r>
              <a:rPr lang="ru-RU" dirty="0"/>
              <a:t> </a:t>
            </a:r>
            <a:r>
              <a:rPr lang="ru-RU" dirty="0" err="1"/>
              <a:t>лишени</a:t>
            </a:r>
            <a:r>
              <a:rPr lang="ru-RU" dirty="0"/>
              <a:t> контроле, </a:t>
            </a:r>
            <a:r>
              <a:rPr lang="ru-RU" dirty="0" err="1"/>
              <a:t>будући</a:t>
            </a:r>
            <a:r>
              <a:rPr lang="ru-RU" dirty="0"/>
              <a:t> да су </a:t>
            </a:r>
            <a:r>
              <a:rPr lang="ru-RU" dirty="0" err="1"/>
              <a:t>споразуми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, у </a:t>
            </a:r>
            <a:r>
              <a:rPr lang="ru-RU" dirty="0" err="1"/>
              <a:t>већини</a:t>
            </a:r>
            <a:r>
              <a:rPr lang="ru-RU" dirty="0"/>
              <a:t> права, </a:t>
            </a:r>
            <a:r>
              <a:rPr lang="ru-RU" dirty="0" err="1"/>
              <a:t>подложни</a:t>
            </a:r>
            <a:r>
              <a:rPr lang="ru-RU" dirty="0"/>
              <a:t> </a:t>
            </a:r>
            <a:r>
              <a:rPr lang="ru-RU" dirty="0" err="1"/>
              <a:t>судској</a:t>
            </a:r>
            <a:r>
              <a:rPr lang="ru-RU" dirty="0"/>
              <a:t> контроли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заштите</a:t>
            </a:r>
            <a:r>
              <a:rPr lang="ru-RU" dirty="0"/>
              <a:t> интереса </a:t>
            </a:r>
            <a:r>
              <a:rPr lang="ru-RU" dirty="0" err="1"/>
              <a:t>детета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Све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више</a:t>
            </a:r>
            <a:r>
              <a:rPr lang="ru-RU" dirty="0"/>
              <a:t> уговора </a:t>
            </a:r>
            <a:r>
              <a:rPr lang="ru-RU" dirty="0" err="1"/>
              <a:t>којим</a:t>
            </a:r>
            <a:r>
              <a:rPr lang="ru-RU" dirty="0"/>
              <a:t> се </a:t>
            </a:r>
            <a:r>
              <a:rPr lang="ru-RU" dirty="0" err="1"/>
              <a:t>регулишу</a:t>
            </a:r>
            <a:r>
              <a:rPr lang="ru-RU" dirty="0"/>
              <a:t> </a:t>
            </a:r>
            <a:r>
              <a:rPr lang="ru-RU" dirty="0" err="1"/>
              <a:t>односи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према</a:t>
            </a:r>
            <a:r>
              <a:rPr lang="ru-RU" dirty="0"/>
              <a:t> деци. Они су </a:t>
            </a:r>
            <a:r>
              <a:rPr lang="ru-RU" dirty="0" err="1"/>
              <a:t>врло</a:t>
            </a:r>
            <a:r>
              <a:rPr lang="ru-RU" dirty="0"/>
              <a:t> </a:t>
            </a:r>
            <a:r>
              <a:rPr lang="ru-RU" dirty="0" err="1"/>
              <a:t>важни</a:t>
            </a:r>
            <a:r>
              <a:rPr lang="ru-RU" dirty="0"/>
              <a:t> за </a:t>
            </a:r>
            <a:r>
              <a:rPr lang="ru-RU" dirty="0" err="1"/>
              <a:t>функционисање</a:t>
            </a:r>
            <a:r>
              <a:rPr lang="ru-RU" dirty="0"/>
              <a:t> </a:t>
            </a:r>
            <a:r>
              <a:rPr lang="ru-RU" dirty="0" err="1"/>
              <a:t>породичних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 и </a:t>
            </a:r>
            <a:r>
              <a:rPr lang="ru-RU" dirty="0" err="1"/>
              <a:t>одржање</a:t>
            </a:r>
            <a:r>
              <a:rPr lang="ru-RU" dirty="0"/>
              <a:t> </a:t>
            </a:r>
            <a:r>
              <a:rPr lang="ru-RU" dirty="0" err="1"/>
              <a:t>породичног</a:t>
            </a:r>
            <a:r>
              <a:rPr lang="ru-RU" dirty="0"/>
              <a:t> мира.  </a:t>
            </a:r>
            <a:endParaRPr lang="ru-RU" dirty="0" smtClean="0"/>
          </a:p>
          <a:p>
            <a:r>
              <a:rPr lang="ru-RU" dirty="0" err="1" smtClean="0"/>
              <a:t>Парадоксално</a:t>
            </a:r>
            <a:r>
              <a:rPr lang="ru-RU" dirty="0" smtClean="0"/>
              <a:t> </a:t>
            </a:r>
            <a:r>
              <a:rPr lang="ru-RU" dirty="0" err="1"/>
              <a:t>је</a:t>
            </a:r>
            <a:r>
              <a:rPr lang="ru-RU" dirty="0"/>
              <a:t>, </a:t>
            </a:r>
            <a:r>
              <a:rPr lang="ru-RU" dirty="0" err="1"/>
              <a:t>међутим</a:t>
            </a:r>
            <a:r>
              <a:rPr lang="ru-RU" dirty="0"/>
              <a:t>, да они </a:t>
            </a:r>
            <a:r>
              <a:rPr lang="ru-RU" dirty="0" err="1"/>
              <a:t>истовремено</a:t>
            </a:r>
            <a:r>
              <a:rPr lang="ru-RU" dirty="0"/>
              <a:t> могу </a:t>
            </a:r>
            <a:r>
              <a:rPr lang="ru-RU" dirty="0" err="1"/>
              <a:t>бити</a:t>
            </a:r>
            <a:r>
              <a:rPr lang="ru-RU" dirty="0"/>
              <a:t> и </a:t>
            </a:r>
            <a:r>
              <a:rPr lang="ru-RU" dirty="0" err="1"/>
              <a:t>израз</a:t>
            </a:r>
            <a:r>
              <a:rPr lang="ru-RU" dirty="0"/>
              <a:t> </a:t>
            </a:r>
            <a:r>
              <a:rPr lang="ru-RU" dirty="0" err="1"/>
              <a:t>поверења</a:t>
            </a:r>
            <a:r>
              <a:rPr lang="ru-RU" dirty="0"/>
              <a:t> али и </a:t>
            </a:r>
            <a:r>
              <a:rPr lang="ru-RU" dirty="0" err="1"/>
              <a:t>неповерења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лица </a:t>
            </a:r>
            <a:r>
              <a:rPr lang="ru-RU" dirty="0" err="1"/>
              <a:t>која</a:t>
            </a:r>
            <a:r>
              <a:rPr lang="ru-RU" dirty="0"/>
              <a:t> га </a:t>
            </a:r>
            <a:r>
              <a:rPr lang="ru-RU" dirty="0" err="1"/>
              <a:t>закључују</a:t>
            </a:r>
            <a:r>
              <a:rPr lang="ru-RU" dirty="0"/>
              <a:t>.  </a:t>
            </a:r>
            <a:r>
              <a:rPr lang="ru-RU" dirty="0" err="1"/>
              <a:t>Наиме</a:t>
            </a:r>
            <a:r>
              <a:rPr lang="ru-RU" dirty="0"/>
              <a:t>, они могу </a:t>
            </a:r>
            <a:r>
              <a:rPr lang="ru-RU" dirty="0" err="1"/>
              <a:t>бити</a:t>
            </a:r>
            <a:r>
              <a:rPr lang="ru-RU" dirty="0"/>
              <a:t> </a:t>
            </a:r>
            <a:r>
              <a:rPr lang="ru-RU" dirty="0" err="1"/>
              <a:t>одраз</a:t>
            </a:r>
            <a:r>
              <a:rPr lang="ru-RU" dirty="0"/>
              <a:t> </a:t>
            </a:r>
            <a:r>
              <a:rPr lang="ru-RU" dirty="0" err="1"/>
              <a:t>добрих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и </a:t>
            </a:r>
            <a:r>
              <a:rPr lang="ru-RU" dirty="0" err="1"/>
              <a:t>жеље</a:t>
            </a:r>
            <a:r>
              <a:rPr lang="ru-RU" dirty="0"/>
              <a:t> да се </a:t>
            </a:r>
            <a:r>
              <a:rPr lang="ru-RU" dirty="0" err="1"/>
              <a:t>трећа</a:t>
            </a:r>
            <a:r>
              <a:rPr lang="ru-RU" dirty="0"/>
              <a:t> лица, па ни </a:t>
            </a:r>
            <a:r>
              <a:rPr lang="ru-RU" dirty="0" err="1"/>
              <a:t>државни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не </a:t>
            </a:r>
            <a:r>
              <a:rPr lang="ru-RU" dirty="0" err="1"/>
              <a:t>мешају</a:t>
            </a:r>
            <a:r>
              <a:rPr lang="ru-RU" dirty="0"/>
              <a:t> у </a:t>
            </a:r>
            <a:r>
              <a:rPr lang="ru-RU" dirty="0" err="1"/>
              <a:t>њихове</a:t>
            </a:r>
            <a:r>
              <a:rPr lang="ru-RU" dirty="0"/>
              <a:t> </a:t>
            </a:r>
            <a:r>
              <a:rPr lang="ru-RU" dirty="0" err="1"/>
              <a:t>односе</a:t>
            </a:r>
            <a:r>
              <a:rPr lang="ru-RU" dirty="0"/>
              <a:t>, али и потребе да се </a:t>
            </a:r>
            <a:r>
              <a:rPr lang="ru-RU" dirty="0" err="1"/>
              <a:t>осигурају</a:t>
            </a:r>
            <a:r>
              <a:rPr lang="ru-RU" dirty="0"/>
              <a:t> од </a:t>
            </a:r>
            <a:r>
              <a:rPr lang="ru-RU" dirty="0" err="1"/>
              <a:t>непријатних</a:t>
            </a:r>
            <a:r>
              <a:rPr lang="ru-RU" dirty="0"/>
              <a:t> </a:t>
            </a:r>
            <a:r>
              <a:rPr lang="ru-RU" dirty="0" err="1"/>
              <a:t>изненађења</a:t>
            </a:r>
            <a:r>
              <a:rPr lang="ru-RU" dirty="0"/>
              <a:t>, па и </a:t>
            </a:r>
            <a:r>
              <a:rPr lang="ru-RU" dirty="0" err="1"/>
              <a:t>преваре</a:t>
            </a:r>
            <a:r>
              <a:rPr lang="ru-RU" dirty="0"/>
              <a:t> од друге стране.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227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УГОВОРНО ВРШЕЊЕ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И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/>
              <a:t>и  </a:t>
            </a:r>
            <a:r>
              <a:rPr lang="ru-RU" dirty="0" err="1"/>
              <a:t>схватања</a:t>
            </a:r>
            <a:r>
              <a:rPr lang="ru-RU" dirty="0"/>
              <a:t>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интервенција</a:t>
            </a:r>
            <a:r>
              <a:rPr lang="ru-RU" dirty="0"/>
              <a:t> </a:t>
            </a:r>
            <a:r>
              <a:rPr lang="ru-RU" dirty="0" err="1"/>
              <a:t>државе</a:t>
            </a:r>
            <a:r>
              <a:rPr lang="ru-RU" dirty="0"/>
              <a:t> у </a:t>
            </a:r>
            <a:r>
              <a:rPr lang="ru-RU" dirty="0" err="1"/>
              <a:t>ове</a:t>
            </a:r>
            <a:r>
              <a:rPr lang="ru-RU" dirty="0"/>
              <a:t> </a:t>
            </a:r>
            <a:r>
              <a:rPr lang="ru-RU" dirty="0" err="1"/>
              <a:t>односе</a:t>
            </a:r>
            <a:r>
              <a:rPr lang="ru-RU" dirty="0"/>
              <a:t> </a:t>
            </a:r>
            <a:r>
              <a:rPr lang="ru-RU" dirty="0" err="1"/>
              <a:t>контрапродуктивна</a:t>
            </a:r>
            <a:r>
              <a:rPr lang="ru-RU" dirty="0"/>
              <a:t> и да доводи до </a:t>
            </a:r>
            <a:r>
              <a:rPr lang="ru-RU" dirty="0" err="1"/>
              <a:t>заоштравања</a:t>
            </a:r>
            <a:r>
              <a:rPr lang="ru-RU" dirty="0"/>
              <a:t> конфликта и </a:t>
            </a:r>
            <a:r>
              <a:rPr lang="ru-RU" dirty="0" err="1"/>
              <a:t>кидања</a:t>
            </a:r>
            <a:r>
              <a:rPr lang="ru-RU" dirty="0"/>
              <a:t> </a:t>
            </a:r>
            <a:r>
              <a:rPr lang="ru-RU" dirty="0" err="1"/>
              <a:t>породичних</a:t>
            </a:r>
            <a:r>
              <a:rPr lang="ru-RU" dirty="0"/>
              <a:t> </a:t>
            </a:r>
            <a:r>
              <a:rPr lang="ru-RU" dirty="0" err="1"/>
              <a:t>веза</a:t>
            </a:r>
            <a:r>
              <a:rPr lang="ru-RU" dirty="0"/>
              <a:t>.</a:t>
            </a:r>
            <a:endParaRPr lang="sr-Cyrl-RS" dirty="0" smtClean="0"/>
          </a:p>
          <a:p>
            <a:r>
              <a:rPr lang="sr-Cyrl-RS" dirty="0" smtClean="0"/>
              <a:t>Многи </a:t>
            </a:r>
            <a:r>
              <a:rPr lang="sr-Cyrl-RS" dirty="0"/>
              <a:t>од уговора који регулишу ове односе спонтано настају и извршавају се, дакле, свакодневно у ситуацији нормалног одвијања породичних односа.  Њима се уређују питања везана за вршење родитељског права  у погледу појединих елемената који чине његову садржину.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941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Појам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Родитељско</a:t>
            </a:r>
            <a:r>
              <a:rPr lang="ru-RU" dirty="0"/>
              <a:t> право чини скуп права и </a:t>
            </a:r>
            <a:r>
              <a:rPr lang="ru-RU" dirty="0" err="1"/>
              <a:t>дужности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</a:t>
            </a:r>
            <a:r>
              <a:rPr lang="ru-RU" dirty="0" err="1"/>
              <a:t>према</a:t>
            </a:r>
            <a:r>
              <a:rPr lang="ru-RU" dirty="0"/>
              <a:t> деци, </a:t>
            </a:r>
            <a:r>
              <a:rPr lang="ru-RU" dirty="0" err="1"/>
              <a:t>односно</a:t>
            </a:r>
            <a:r>
              <a:rPr lang="ru-RU" dirty="0"/>
              <a:t>, </a:t>
            </a:r>
            <a:r>
              <a:rPr lang="ru-RU" dirty="0" err="1"/>
              <a:t>према</a:t>
            </a:r>
            <a:r>
              <a:rPr lang="ru-RU" dirty="0"/>
              <a:t> чл. 67. </a:t>
            </a:r>
            <a:r>
              <a:rPr lang="ru-RU" dirty="0" err="1"/>
              <a:t>Породичног</a:t>
            </a:r>
            <a:r>
              <a:rPr lang="ru-RU" dirty="0"/>
              <a:t> закона, </a:t>
            </a:r>
            <a:r>
              <a:rPr lang="ru-RU" dirty="0" err="1"/>
              <a:t>родитељско</a:t>
            </a:r>
            <a:r>
              <a:rPr lang="ru-RU" dirty="0"/>
              <a:t> право изведено </a:t>
            </a:r>
            <a:r>
              <a:rPr lang="ru-RU" dirty="0" err="1"/>
              <a:t>је</a:t>
            </a:r>
            <a:r>
              <a:rPr lang="ru-RU" dirty="0"/>
              <a:t> из </a:t>
            </a:r>
            <a:r>
              <a:rPr lang="ru-RU" dirty="0" err="1"/>
              <a:t>дужности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и </a:t>
            </a:r>
            <a:r>
              <a:rPr lang="ru-RU" dirty="0" err="1"/>
              <a:t>постоји</a:t>
            </a:r>
            <a:r>
              <a:rPr lang="ru-RU" dirty="0"/>
              <a:t> само у мери </a:t>
            </a:r>
            <a:r>
              <a:rPr lang="ru-RU" dirty="0" err="1"/>
              <a:t>која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потребна за </a:t>
            </a:r>
            <a:r>
              <a:rPr lang="ru-RU" dirty="0" err="1"/>
              <a:t>заштиту</a:t>
            </a:r>
            <a:r>
              <a:rPr lang="ru-RU" dirty="0"/>
              <a:t> личности, права и интереса </a:t>
            </a:r>
            <a:r>
              <a:rPr lang="ru-RU" dirty="0" err="1"/>
              <a:t>детета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err="1"/>
              <a:t>овога</a:t>
            </a:r>
            <a:r>
              <a:rPr lang="ru-RU" dirty="0"/>
              <a:t> би се </a:t>
            </a:r>
            <a:r>
              <a:rPr lang="ru-RU" dirty="0" err="1"/>
              <a:t>могао</a:t>
            </a:r>
            <a:r>
              <a:rPr lang="ru-RU" dirty="0"/>
              <a:t> извести </a:t>
            </a:r>
            <a:r>
              <a:rPr lang="ru-RU" dirty="0" err="1"/>
              <a:t>закључак</a:t>
            </a:r>
            <a:r>
              <a:rPr lang="ru-RU" dirty="0"/>
              <a:t>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родитељско</a:t>
            </a:r>
            <a:r>
              <a:rPr lang="ru-RU" dirty="0"/>
              <a:t> право по </a:t>
            </a:r>
            <a:r>
              <a:rPr lang="ru-RU" dirty="0" err="1"/>
              <a:t>свом</a:t>
            </a:r>
            <a:r>
              <a:rPr lang="ru-RU" dirty="0"/>
              <a:t> </a:t>
            </a:r>
            <a:r>
              <a:rPr lang="ru-RU" dirty="0" err="1"/>
              <a:t>карактеру</a:t>
            </a:r>
            <a:r>
              <a:rPr lang="ru-RU" dirty="0"/>
              <a:t> право </a:t>
            </a:r>
            <a:r>
              <a:rPr lang="ru-RU" dirty="0" err="1"/>
              <a:t>функција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Врши</a:t>
            </a:r>
            <a:r>
              <a:rPr lang="ru-RU" dirty="0"/>
              <a:t> се у интересу </a:t>
            </a:r>
            <a:r>
              <a:rPr lang="ru-RU" dirty="0" err="1"/>
              <a:t>трећег</a:t>
            </a:r>
            <a:r>
              <a:rPr lang="ru-RU" dirty="0"/>
              <a:t> лица (</a:t>
            </a:r>
            <a:r>
              <a:rPr lang="ru-RU" dirty="0" err="1"/>
              <a:t>дете</a:t>
            </a:r>
            <a:r>
              <a:rPr lang="ru-RU" dirty="0"/>
              <a:t>), а не у интересу </a:t>
            </a:r>
            <a:r>
              <a:rPr lang="ru-RU" dirty="0" err="1"/>
              <a:t>титулара</a:t>
            </a:r>
            <a:r>
              <a:rPr lang="ru-RU" dirty="0"/>
              <a:t> права (</a:t>
            </a:r>
            <a:r>
              <a:rPr lang="ru-RU" dirty="0" err="1"/>
              <a:t>родитеља</a:t>
            </a:r>
            <a:r>
              <a:rPr lang="ru-RU" dirty="0"/>
              <a:t>). </a:t>
            </a:r>
            <a:r>
              <a:rPr lang="ru-RU" dirty="0" err="1"/>
              <a:t>Последица</a:t>
            </a:r>
            <a:r>
              <a:rPr lang="ru-RU" dirty="0"/>
              <a:t> </a:t>
            </a:r>
            <a:r>
              <a:rPr lang="ru-RU" dirty="0" err="1"/>
              <a:t>овога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немогућност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да </a:t>
            </a:r>
            <a:r>
              <a:rPr lang="ru-RU" dirty="0" err="1"/>
              <a:t>располажу</a:t>
            </a:r>
            <a:r>
              <a:rPr lang="ru-RU" dirty="0"/>
              <a:t> </a:t>
            </a:r>
            <a:r>
              <a:rPr lang="ru-RU" dirty="0" err="1"/>
              <a:t>родитељским</a:t>
            </a:r>
            <a:r>
              <a:rPr lang="ru-RU" dirty="0"/>
              <a:t> правом.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2407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Појам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Правила </a:t>
            </a:r>
            <a:r>
              <a:rPr lang="ru-RU" dirty="0" err="1"/>
              <a:t>којима</a:t>
            </a:r>
            <a:r>
              <a:rPr lang="ru-RU" dirty="0"/>
              <a:t> се </a:t>
            </a:r>
            <a:r>
              <a:rPr lang="ru-RU" dirty="0" err="1"/>
              <a:t>регулише</a:t>
            </a:r>
            <a:r>
              <a:rPr lang="ru-RU" dirty="0"/>
              <a:t> </a:t>
            </a:r>
            <a:r>
              <a:rPr lang="ru-RU" dirty="0" err="1"/>
              <a:t>родитељско</a:t>
            </a:r>
            <a:r>
              <a:rPr lang="ru-RU" dirty="0"/>
              <a:t> право </a:t>
            </a:r>
            <a:r>
              <a:rPr lang="ru-RU" dirty="0" err="1"/>
              <a:t>спадају</a:t>
            </a:r>
            <a:r>
              <a:rPr lang="ru-RU" dirty="0"/>
              <a:t> у домен </a:t>
            </a:r>
            <a:r>
              <a:rPr lang="ru-RU" dirty="0" err="1"/>
              <a:t>јавног</a:t>
            </a:r>
            <a:r>
              <a:rPr lang="ru-RU" dirty="0"/>
              <a:t> </a:t>
            </a:r>
            <a:r>
              <a:rPr lang="ru-RU" dirty="0" err="1"/>
              <a:t>поретка</a:t>
            </a:r>
            <a:r>
              <a:rPr lang="ru-RU" dirty="0"/>
              <a:t> и </a:t>
            </a:r>
            <a:r>
              <a:rPr lang="ru-RU" dirty="0" err="1"/>
              <a:t>углавном</a:t>
            </a:r>
            <a:r>
              <a:rPr lang="ru-RU" dirty="0"/>
              <a:t> су </a:t>
            </a:r>
            <a:r>
              <a:rPr lang="ru-RU" dirty="0" err="1"/>
              <a:t>императивне</a:t>
            </a:r>
            <a:r>
              <a:rPr lang="ru-RU" dirty="0"/>
              <a:t> природе,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значи</a:t>
            </a:r>
            <a:r>
              <a:rPr lang="ru-RU" dirty="0"/>
              <a:t> да их </a:t>
            </a:r>
            <a:r>
              <a:rPr lang="ru-RU" dirty="0" err="1"/>
              <a:t>родитељи</a:t>
            </a:r>
            <a:r>
              <a:rPr lang="ru-RU" dirty="0"/>
              <a:t> </a:t>
            </a:r>
            <a:r>
              <a:rPr lang="ru-RU" dirty="0" err="1"/>
              <a:t>својом</a:t>
            </a:r>
            <a:r>
              <a:rPr lang="ru-RU" dirty="0"/>
              <a:t> </a:t>
            </a:r>
            <a:r>
              <a:rPr lang="ru-RU" dirty="0" err="1"/>
              <a:t>сагласношћу</a:t>
            </a:r>
            <a:r>
              <a:rPr lang="ru-RU" dirty="0"/>
              <a:t> </a:t>
            </a:r>
            <a:r>
              <a:rPr lang="ru-RU" dirty="0" err="1"/>
              <a:t>воља</a:t>
            </a:r>
            <a:r>
              <a:rPr lang="ru-RU" dirty="0"/>
              <a:t> не могу </a:t>
            </a:r>
            <a:r>
              <a:rPr lang="ru-RU" dirty="0" err="1"/>
              <a:t>мењати</a:t>
            </a:r>
            <a:r>
              <a:rPr lang="ru-RU" dirty="0"/>
              <a:t>. </a:t>
            </a:r>
            <a:r>
              <a:rPr lang="ru-RU" dirty="0" err="1"/>
              <a:t>Према</a:t>
            </a:r>
            <a:r>
              <a:rPr lang="ru-RU" dirty="0"/>
              <a:t> томе, </a:t>
            </a:r>
            <a:r>
              <a:rPr lang="ru-RU" dirty="0" err="1"/>
              <a:t>родитељ</a:t>
            </a:r>
            <a:r>
              <a:rPr lang="ru-RU" dirty="0"/>
              <a:t> се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одрећи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нити га уговором </a:t>
            </a:r>
            <a:r>
              <a:rPr lang="ru-RU" dirty="0" smtClean="0"/>
              <a:t>у </a:t>
            </a:r>
            <a:r>
              <a:rPr lang="ru-RU" dirty="0" err="1" smtClean="0"/>
              <a:t>потпуности</a:t>
            </a:r>
            <a:r>
              <a:rPr lang="ru-RU" dirty="0" smtClean="0"/>
              <a:t> </a:t>
            </a:r>
            <a:r>
              <a:rPr lang="ru-RU" dirty="0" err="1" smtClean="0"/>
              <a:t>пренети</a:t>
            </a:r>
            <a:r>
              <a:rPr lang="ru-RU" dirty="0" smtClean="0"/>
              <a:t> </a:t>
            </a:r>
            <a:r>
              <a:rPr lang="ru-RU" dirty="0"/>
              <a:t>на друга лица. </a:t>
            </a:r>
            <a:r>
              <a:rPr lang="ru-RU" dirty="0" err="1"/>
              <a:t>Сваки</a:t>
            </a:r>
            <a:r>
              <a:rPr lang="ru-RU" dirty="0"/>
              <a:t> </a:t>
            </a:r>
            <a:r>
              <a:rPr lang="ru-RU" dirty="0" err="1"/>
              <a:t>споразум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би се </a:t>
            </a:r>
            <a:r>
              <a:rPr lang="ru-RU" dirty="0" err="1"/>
              <a:t>тицао</a:t>
            </a:r>
            <a:r>
              <a:rPr lang="ru-RU" dirty="0"/>
              <a:t> </a:t>
            </a:r>
            <a:r>
              <a:rPr lang="ru-RU" dirty="0" err="1"/>
              <a:t>самог</a:t>
            </a:r>
            <a:r>
              <a:rPr lang="ru-RU" dirty="0"/>
              <a:t> </a:t>
            </a:r>
            <a:r>
              <a:rPr lang="ru-RU" dirty="0" err="1"/>
              <a:t>постојања</a:t>
            </a:r>
            <a:r>
              <a:rPr lang="ru-RU" dirty="0"/>
              <a:t> права и </a:t>
            </a:r>
            <a:r>
              <a:rPr lang="ru-RU" dirty="0" err="1"/>
              <a:t>обавеза</a:t>
            </a:r>
            <a:r>
              <a:rPr lang="ru-RU" dirty="0"/>
              <a:t> </a:t>
            </a:r>
            <a:r>
              <a:rPr lang="ru-RU" dirty="0" err="1"/>
              <a:t>био</a:t>
            </a:r>
            <a:r>
              <a:rPr lang="ru-RU" dirty="0"/>
              <a:t> би </a:t>
            </a:r>
            <a:r>
              <a:rPr lang="ru-RU" dirty="0" err="1"/>
              <a:t>ништав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Родитељи</a:t>
            </a:r>
            <a:r>
              <a:rPr lang="ru-RU" dirty="0"/>
              <a:t> су </a:t>
            </a:r>
            <a:r>
              <a:rPr lang="ru-RU" dirty="0" err="1"/>
              <a:t>титулари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од момента </a:t>
            </a:r>
            <a:r>
              <a:rPr lang="ru-RU" dirty="0" err="1"/>
              <a:t>успостављања</a:t>
            </a:r>
            <a:r>
              <a:rPr lang="ru-RU" dirty="0"/>
              <a:t> </a:t>
            </a:r>
            <a:r>
              <a:rPr lang="ru-RU" dirty="0" err="1"/>
              <a:t>родитељскоправног</a:t>
            </a:r>
            <a:r>
              <a:rPr lang="ru-RU" dirty="0"/>
              <a:t> </a:t>
            </a:r>
            <a:r>
              <a:rPr lang="ru-RU" dirty="0" err="1"/>
              <a:t>односа</a:t>
            </a:r>
            <a:r>
              <a:rPr lang="ru-RU" dirty="0"/>
              <a:t> </a:t>
            </a:r>
            <a:r>
              <a:rPr lang="ru-RU" dirty="0" err="1"/>
              <a:t>према</a:t>
            </a:r>
            <a:r>
              <a:rPr lang="ru-RU" dirty="0"/>
              <a:t> </a:t>
            </a:r>
            <a:r>
              <a:rPr lang="ru-RU" dirty="0" err="1"/>
              <a:t>детету</a:t>
            </a:r>
            <a:r>
              <a:rPr lang="ru-RU" dirty="0"/>
              <a:t>. То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родитељи</a:t>
            </a:r>
            <a:r>
              <a:rPr lang="ru-RU" dirty="0"/>
              <a:t> не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својим</a:t>
            </a:r>
            <a:r>
              <a:rPr lang="ru-RU" dirty="0"/>
              <a:t> </a:t>
            </a:r>
            <a:r>
              <a:rPr lang="ru-RU" dirty="0" err="1"/>
              <a:t>дететом</a:t>
            </a:r>
            <a:r>
              <a:rPr lang="ru-RU" dirty="0"/>
              <a:t> не доводи у </a:t>
            </a:r>
            <a:r>
              <a:rPr lang="ru-RU" dirty="0" err="1"/>
              <a:t>питање</a:t>
            </a:r>
            <a:r>
              <a:rPr lang="ru-RU" dirty="0"/>
              <a:t> </a:t>
            </a:r>
            <a:r>
              <a:rPr lang="ru-RU" dirty="0" err="1"/>
              <a:t>ово</a:t>
            </a:r>
            <a:r>
              <a:rPr lang="ru-RU" dirty="0"/>
              <a:t> право. Они су и </a:t>
            </a:r>
            <a:r>
              <a:rPr lang="ru-RU" dirty="0" err="1"/>
              <a:t>даље</a:t>
            </a:r>
            <a:r>
              <a:rPr lang="ru-RU" dirty="0"/>
              <a:t> </a:t>
            </a:r>
            <a:r>
              <a:rPr lang="ru-RU" dirty="0" err="1"/>
              <a:t>његови</a:t>
            </a:r>
            <a:r>
              <a:rPr lang="ru-RU" dirty="0"/>
              <a:t> </a:t>
            </a:r>
            <a:r>
              <a:rPr lang="ru-RU" dirty="0" err="1"/>
              <a:t>родитељи</a:t>
            </a:r>
            <a:r>
              <a:rPr lang="ru-RU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1523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Вршење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Ситуација</a:t>
            </a:r>
            <a:r>
              <a:rPr lang="ru-RU" dirty="0"/>
              <a:t>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је</a:t>
            </a:r>
            <a:r>
              <a:rPr lang="ru-RU" dirty="0"/>
              <a:t> нешто </a:t>
            </a:r>
            <a:r>
              <a:rPr lang="ru-RU" dirty="0" err="1" smtClean="0"/>
              <a:t>другачија</a:t>
            </a:r>
            <a:endParaRPr lang="ru-RU" dirty="0" smtClean="0"/>
          </a:p>
          <a:p>
            <a:r>
              <a:rPr lang="ru-RU" dirty="0"/>
              <a:t>Закон </a:t>
            </a:r>
            <a:r>
              <a:rPr lang="ru-RU" dirty="0" err="1"/>
              <a:t>Србије</a:t>
            </a:r>
            <a:r>
              <a:rPr lang="ru-RU" dirty="0"/>
              <a:t> </a:t>
            </a:r>
            <a:r>
              <a:rPr lang="ru-RU" dirty="0" err="1"/>
              <a:t>очигледно</a:t>
            </a:r>
            <a:r>
              <a:rPr lang="ru-RU" dirty="0"/>
              <a:t> у </a:t>
            </a:r>
            <a:r>
              <a:rPr lang="ru-RU" dirty="0" err="1"/>
              <a:t>овом</a:t>
            </a:r>
            <a:r>
              <a:rPr lang="ru-RU" dirty="0"/>
              <a:t> </a:t>
            </a:r>
            <a:r>
              <a:rPr lang="ru-RU" dirty="0" err="1"/>
              <a:t>случају</a:t>
            </a:r>
            <a:r>
              <a:rPr lang="ru-RU" dirty="0"/>
              <a:t> </a:t>
            </a:r>
            <a:r>
              <a:rPr lang="ru-RU" dirty="0" err="1"/>
              <a:t>прави</a:t>
            </a:r>
            <a:r>
              <a:rPr lang="ru-RU" dirty="0"/>
              <a:t> </a:t>
            </a:r>
            <a:r>
              <a:rPr lang="ru-RU" dirty="0" err="1"/>
              <a:t>разлику</a:t>
            </a:r>
            <a:r>
              <a:rPr lang="ru-RU" dirty="0"/>
              <a:t>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постојања</a:t>
            </a:r>
            <a:r>
              <a:rPr lang="ru-RU" dirty="0"/>
              <a:t> права и </a:t>
            </a:r>
            <a:r>
              <a:rPr lang="ru-RU" dirty="0" err="1"/>
              <a:t>вршења</a:t>
            </a:r>
            <a:r>
              <a:rPr lang="ru-RU" dirty="0"/>
              <a:t> права</a:t>
            </a:r>
            <a:r>
              <a:rPr lang="ru-RU" dirty="0" smtClean="0"/>
              <a:t>.</a:t>
            </a:r>
          </a:p>
          <a:p>
            <a:r>
              <a:rPr lang="ru-RU" dirty="0"/>
              <a:t>Права и </a:t>
            </a:r>
            <a:r>
              <a:rPr lang="ru-RU" dirty="0" err="1"/>
              <a:t>дужности</a:t>
            </a:r>
            <a:r>
              <a:rPr lang="ru-RU" dirty="0"/>
              <a:t> из </a:t>
            </a:r>
            <a:r>
              <a:rPr lang="ru-RU" dirty="0" err="1"/>
              <a:t>садржине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врше</a:t>
            </a:r>
            <a:r>
              <a:rPr lang="ru-RU" dirty="0"/>
              <a:t> </a:t>
            </a:r>
            <a:r>
              <a:rPr lang="ru-RU" dirty="0" err="1"/>
              <a:t>родитељи</a:t>
            </a:r>
            <a:r>
              <a:rPr lang="ru-RU" dirty="0"/>
              <a:t>, по правилу </a:t>
            </a:r>
            <a:r>
              <a:rPr lang="ru-RU" dirty="0" err="1"/>
              <a:t>заједнички</a:t>
            </a:r>
            <a:r>
              <a:rPr lang="ru-RU" dirty="0"/>
              <a:t> и </a:t>
            </a:r>
            <a:r>
              <a:rPr lang="ru-RU" dirty="0" err="1"/>
              <a:t>споразумно</a:t>
            </a:r>
            <a:r>
              <a:rPr lang="ru-RU" dirty="0"/>
              <a:t>,  </a:t>
            </a:r>
            <a:r>
              <a:rPr lang="ru-RU" dirty="0" err="1"/>
              <a:t>све</a:t>
            </a:r>
            <a:r>
              <a:rPr lang="ru-RU" dirty="0"/>
              <a:t> док су </a:t>
            </a:r>
            <a:r>
              <a:rPr lang="ru-RU" dirty="0" err="1"/>
              <a:t>деца</a:t>
            </a:r>
            <a:r>
              <a:rPr lang="ru-RU" dirty="0"/>
              <a:t> </a:t>
            </a:r>
            <a:r>
              <a:rPr lang="ru-RU" dirty="0" err="1"/>
              <a:t>малолетна</a:t>
            </a:r>
            <a:r>
              <a:rPr lang="ru-RU" dirty="0"/>
              <a:t>, али могу </a:t>
            </a:r>
            <a:r>
              <a:rPr lang="ru-RU" dirty="0" err="1"/>
              <a:t>престати</a:t>
            </a:r>
            <a:r>
              <a:rPr lang="ru-RU" dirty="0"/>
              <a:t> и </a:t>
            </a:r>
            <a:r>
              <a:rPr lang="ru-RU" dirty="0" err="1"/>
              <a:t>раније</a:t>
            </a:r>
            <a:r>
              <a:rPr lang="ru-RU" dirty="0"/>
              <a:t>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дође</a:t>
            </a:r>
            <a:r>
              <a:rPr lang="ru-RU" dirty="0"/>
              <a:t> до </a:t>
            </a:r>
            <a:r>
              <a:rPr lang="ru-RU" dirty="0" err="1"/>
              <a:t>еманципације</a:t>
            </a:r>
            <a:r>
              <a:rPr lang="ru-RU" dirty="0"/>
              <a:t> </a:t>
            </a:r>
            <a:r>
              <a:rPr lang="ru-RU" dirty="0" err="1"/>
              <a:t>детета</a:t>
            </a:r>
            <a:r>
              <a:rPr lang="ru-RU" dirty="0"/>
              <a:t> (или </a:t>
            </a:r>
            <a:r>
              <a:rPr lang="ru-RU" dirty="0" err="1"/>
              <a:t>лишења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права). </a:t>
            </a:r>
            <a:endParaRPr lang="ru-RU" dirty="0" smtClean="0"/>
          </a:p>
          <a:p>
            <a:r>
              <a:rPr lang="ru-RU" dirty="0" err="1"/>
              <a:t>Иако</a:t>
            </a:r>
            <a:r>
              <a:rPr lang="ru-RU" dirty="0"/>
              <a:t> </a:t>
            </a:r>
            <a:r>
              <a:rPr lang="ru-RU" dirty="0" err="1"/>
              <a:t>родитељско</a:t>
            </a:r>
            <a:r>
              <a:rPr lang="ru-RU" dirty="0"/>
              <a:t> право </a:t>
            </a:r>
            <a:r>
              <a:rPr lang="ru-RU" dirty="0" err="1"/>
              <a:t>припада</a:t>
            </a:r>
            <a:r>
              <a:rPr lang="ru-RU" dirty="0"/>
              <a:t>, по правилу, </a:t>
            </a:r>
            <a:r>
              <a:rPr lang="ru-RU" dirty="0" err="1"/>
              <a:t>оцу</a:t>
            </a:r>
            <a:r>
              <a:rPr lang="ru-RU" dirty="0"/>
              <a:t> и </a:t>
            </a:r>
            <a:r>
              <a:rPr lang="ru-RU" dirty="0" err="1"/>
              <a:t>мајци</a:t>
            </a:r>
            <a:r>
              <a:rPr lang="ru-RU" dirty="0"/>
              <a:t> </a:t>
            </a:r>
            <a:r>
              <a:rPr lang="ru-RU" dirty="0" err="1"/>
              <a:t>одмах</a:t>
            </a:r>
            <a:r>
              <a:rPr lang="ru-RU" dirty="0"/>
              <a:t> по </a:t>
            </a:r>
            <a:r>
              <a:rPr lang="ru-RU" dirty="0" err="1"/>
              <a:t>рођењу</a:t>
            </a:r>
            <a:r>
              <a:rPr lang="ru-RU" dirty="0"/>
              <a:t>, </a:t>
            </a:r>
            <a:r>
              <a:rPr lang="ru-RU" dirty="0" err="1"/>
              <a:t>аутоматски</a:t>
            </a:r>
            <a:r>
              <a:rPr lang="ru-RU" dirty="0"/>
              <a:t>, то не </a:t>
            </a:r>
            <a:r>
              <a:rPr lang="ru-RU" dirty="0" err="1"/>
              <a:t>значи</a:t>
            </a:r>
            <a:r>
              <a:rPr lang="ru-RU" dirty="0"/>
              <a:t> да </a:t>
            </a:r>
            <a:r>
              <a:rPr lang="ru-RU" dirty="0" err="1"/>
              <a:t>ће</a:t>
            </a:r>
            <a:r>
              <a:rPr lang="ru-RU" dirty="0"/>
              <a:t> они </a:t>
            </a:r>
            <a:r>
              <a:rPr lang="ru-RU" dirty="0" err="1"/>
              <a:t>увек</a:t>
            </a:r>
            <a:r>
              <a:rPr lang="ru-RU" dirty="0"/>
              <a:t> и у истом </a:t>
            </a:r>
            <a:r>
              <a:rPr lang="ru-RU" dirty="0" err="1"/>
              <a:t>обиму</a:t>
            </a:r>
            <a:r>
              <a:rPr lang="ru-RU" dirty="0"/>
              <a:t> да га </a:t>
            </a:r>
            <a:r>
              <a:rPr lang="ru-RU" dirty="0" err="1"/>
              <a:t>врше</a:t>
            </a:r>
            <a:r>
              <a:rPr lang="ru-RU" dirty="0"/>
              <a:t> </a:t>
            </a:r>
            <a:r>
              <a:rPr lang="ru-RU" dirty="0" err="1"/>
              <a:t>заједнички</a:t>
            </a:r>
            <a:r>
              <a:rPr lang="ru-RU" dirty="0"/>
              <a:t> и </a:t>
            </a:r>
            <a:r>
              <a:rPr lang="ru-RU" dirty="0" err="1"/>
              <a:t>споразумно</a:t>
            </a:r>
            <a:r>
              <a:rPr lang="ru-RU" dirty="0"/>
              <a:t>. </a:t>
            </a:r>
            <a:r>
              <a:rPr lang="ru-RU" dirty="0" err="1"/>
              <a:t>Вршење</a:t>
            </a:r>
            <a:r>
              <a:rPr lang="ru-RU" dirty="0"/>
              <a:t> </a:t>
            </a:r>
            <a:r>
              <a:rPr lang="ru-RU" dirty="0" err="1"/>
              <a:t>овог</a:t>
            </a:r>
            <a:r>
              <a:rPr lang="ru-RU" dirty="0"/>
              <a:t> права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уређено</a:t>
            </a:r>
            <a:r>
              <a:rPr lang="ru-RU" dirty="0"/>
              <a:t> на различите начине, </a:t>
            </a:r>
            <a:r>
              <a:rPr lang="ru-RU" dirty="0" err="1"/>
              <a:t>зависно</a:t>
            </a:r>
            <a:r>
              <a:rPr lang="ru-RU" dirty="0"/>
              <a:t> од </a:t>
            </a:r>
            <a:r>
              <a:rPr lang="ru-RU" dirty="0" err="1"/>
              <a:t>правне</a:t>
            </a:r>
            <a:r>
              <a:rPr lang="ru-RU" dirty="0"/>
              <a:t> или </a:t>
            </a:r>
            <a:r>
              <a:rPr lang="ru-RU" dirty="0" err="1"/>
              <a:t>фактичке</a:t>
            </a:r>
            <a:r>
              <a:rPr lang="ru-RU" dirty="0"/>
              <a:t> </a:t>
            </a:r>
            <a:r>
              <a:rPr lang="ru-RU" dirty="0" err="1"/>
              <a:t>ситуације</a:t>
            </a:r>
            <a:r>
              <a:rPr lang="ru-RU" dirty="0"/>
              <a:t> у </a:t>
            </a:r>
            <a:r>
              <a:rPr lang="ru-RU" dirty="0" err="1"/>
              <a:t>којој</a:t>
            </a:r>
            <a:r>
              <a:rPr lang="ru-RU" dirty="0"/>
              <a:t> се </a:t>
            </a:r>
            <a:r>
              <a:rPr lang="ru-RU" dirty="0" err="1"/>
              <a:t>родитељи</a:t>
            </a:r>
            <a:r>
              <a:rPr lang="ru-RU" dirty="0"/>
              <a:t> </a:t>
            </a:r>
            <a:r>
              <a:rPr lang="ru-RU" dirty="0" err="1"/>
              <a:t>налазе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871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Вршење родитељског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Право </a:t>
            </a:r>
            <a:r>
              <a:rPr lang="ru-RU" dirty="0" err="1"/>
              <a:t>Републике</a:t>
            </a:r>
            <a:r>
              <a:rPr lang="ru-RU" dirty="0"/>
              <a:t> </a:t>
            </a:r>
            <a:r>
              <a:rPr lang="ru-RU" dirty="0" err="1"/>
              <a:t>Србије</a:t>
            </a:r>
            <a:r>
              <a:rPr lang="ru-RU" dirty="0"/>
              <a:t> следи </a:t>
            </a:r>
            <a:r>
              <a:rPr lang="ru-RU" dirty="0" err="1"/>
              <a:t>интенције</a:t>
            </a:r>
            <a:r>
              <a:rPr lang="ru-RU" dirty="0"/>
              <a:t> закона </a:t>
            </a:r>
            <a:r>
              <a:rPr lang="ru-RU" dirty="0" err="1"/>
              <a:t>европских</a:t>
            </a:r>
            <a:r>
              <a:rPr lang="ru-RU" dirty="0"/>
              <a:t> </a:t>
            </a:r>
            <a:r>
              <a:rPr lang="ru-RU" dirty="0" err="1"/>
              <a:t>држава</a:t>
            </a:r>
            <a:r>
              <a:rPr lang="ru-RU" dirty="0"/>
              <a:t> где </a:t>
            </a:r>
            <a:r>
              <a:rPr lang="ru-RU" dirty="0" err="1"/>
              <a:t>је</a:t>
            </a:r>
            <a:r>
              <a:rPr lang="ru-RU" dirty="0"/>
              <a:t> за  </a:t>
            </a:r>
            <a:r>
              <a:rPr lang="ru-RU" dirty="0" err="1"/>
              <a:t>одређивање</a:t>
            </a:r>
            <a:r>
              <a:rPr lang="ru-RU" dirty="0"/>
              <a:t> начина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 </a:t>
            </a:r>
            <a:r>
              <a:rPr lang="ru-RU" dirty="0" err="1"/>
              <a:t>најзначајнија</a:t>
            </a:r>
            <a:r>
              <a:rPr lang="ru-RU" dirty="0"/>
              <a:t> </a:t>
            </a:r>
            <a:r>
              <a:rPr lang="ru-RU" dirty="0" err="1"/>
              <a:t>чињеница</a:t>
            </a:r>
            <a:r>
              <a:rPr lang="ru-RU" dirty="0"/>
              <a:t> да ли </a:t>
            </a:r>
            <a:r>
              <a:rPr lang="ru-RU" dirty="0" err="1"/>
              <a:t>родитељи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у </a:t>
            </a:r>
            <a:r>
              <a:rPr lang="ru-RU" dirty="0" err="1"/>
              <a:t>заједници</a:t>
            </a:r>
            <a:r>
              <a:rPr lang="ru-RU" dirty="0"/>
              <a:t> живота или </a:t>
            </a:r>
            <a:r>
              <a:rPr lang="ru-RU" dirty="0" smtClean="0"/>
              <a:t>не</a:t>
            </a:r>
          </a:p>
          <a:p>
            <a:r>
              <a:rPr lang="ru-RU" dirty="0" smtClean="0"/>
              <a:t>У </a:t>
            </a:r>
            <a:r>
              <a:rPr lang="ru-RU" dirty="0"/>
              <a:t>чл.75. ст.1.Породичног закона, под   </a:t>
            </a:r>
            <a:r>
              <a:rPr lang="ru-RU" dirty="0" err="1"/>
              <a:t>насловом</a:t>
            </a:r>
            <a:r>
              <a:rPr lang="ru-RU" dirty="0"/>
              <a:t> „</a:t>
            </a:r>
            <a:r>
              <a:rPr lang="ru-RU" dirty="0" err="1"/>
              <a:t>Вршење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права“, </a:t>
            </a:r>
            <a:r>
              <a:rPr lang="ru-RU" dirty="0" err="1"/>
              <a:t>дефинише</a:t>
            </a:r>
            <a:r>
              <a:rPr lang="ru-RU" dirty="0"/>
              <a:t>  се да </a:t>
            </a:r>
            <a:r>
              <a:rPr lang="ru-RU" dirty="0" err="1"/>
              <a:t>родитељи</a:t>
            </a:r>
            <a:r>
              <a:rPr lang="ru-RU" dirty="0"/>
              <a:t> </a:t>
            </a:r>
            <a:r>
              <a:rPr lang="ru-RU" dirty="0" err="1"/>
              <a:t>врше</a:t>
            </a:r>
            <a:r>
              <a:rPr lang="ru-RU" dirty="0"/>
              <a:t> </a:t>
            </a:r>
            <a:r>
              <a:rPr lang="ru-RU" dirty="0" err="1"/>
              <a:t>родитељско</a:t>
            </a:r>
            <a:r>
              <a:rPr lang="ru-RU" dirty="0"/>
              <a:t> право </a:t>
            </a:r>
            <a:r>
              <a:rPr lang="ru-RU" dirty="0" err="1"/>
              <a:t>заједнички</a:t>
            </a:r>
            <a:r>
              <a:rPr lang="ru-RU" dirty="0"/>
              <a:t> и </a:t>
            </a:r>
            <a:r>
              <a:rPr lang="ru-RU" dirty="0" err="1"/>
              <a:t>споразумно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воде </a:t>
            </a:r>
            <a:r>
              <a:rPr lang="ru-RU" dirty="0" err="1"/>
              <a:t>заједнички</a:t>
            </a:r>
            <a:r>
              <a:rPr lang="ru-RU" dirty="0"/>
              <a:t> живот, али, под </a:t>
            </a:r>
            <a:r>
              <a:rPr lang="ru-RU" dirty="0" err="1"/>
              <a:t>одређеним</a:t>
            </a:r>
            <a:r>
              <a:rPr lang="ru-RU" dirty="0"/>
              <a:t> </a:t>
            </a:r>
            <a:r>
              <a:rPr lang="ru-RU" dirty="0" err="1"/>
              <a:t>условима</a:t>
            </a:r>
            <a:r>
              <a:rPr lang="ru-RU" dirty="0"/>
              <a:t>, и  </a:t>
            </a:r>
            <a:r>
              <a:rPr lang="ru-RU" dirty="0" err="1"/>
              <a:t>када</a:t>
            </a:r>
            <a:r>
              <a:rPr lang="ru-RU" dirty="0"/>
              <a:t> не воде </a:t>
            </a:r>
            <a:r>
              <a:rPr lang="ru-RU" dirty="0" err="1"/>
              <a:t>заједнички</a:t>
            </a:r>
            <a:r>
              <a:rPr lang="ru-RU" dirty="0"/>
              <a:t> живот</a:t>
            </a:r>
            <a:r>
              <a:rPr lang="ru-RU" dirty="0" smtClean="0"/>
              <a:t>.</a:t>
            </a:r>
          </a:p>
          <a:p>
            <a:r>
              <a:rPr lang="ru-RU" dirty="0"/>
              <a:t>Без </a:t>
            </a:r>
            <a:r>
              <a:rPr lang="ru-RU" dirty="0" err="1"/>
              <a:t>значаја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да ли су </a:t>
            </a:r>
            <a:r>
              <a:rPr lang="ru-RU" dirty="0" err="1"/>
              <a:t>разведени</a:t>
            </a:r>
            <a:r>
              <a:rPr lang="ru-RU" dirty="0"/>
              <a:t>, </a:t>
            </a:r>
            <a:r>
              <a:rPr lang="ru-RU" dirty="0" err="1"/>
              <a:t>брачни</a:t>
            </a:r>
            <a:r>
              <a:rPr lang="ru-RU" dirty="0"/>
              <a:t>, </a:t>
            </a:r>
            <a:r>
              <a:rPr lang="ru-RU" dirty="0" err="1"/>
              <a:t>ванбрачни</a:t>
            </a:r>
            <a:r>
              <a:rPr lang="ru-RU" dirty="0"/>
              <a:t>. </a:t>
            </a:r>
            <a:r>
              <a:rPr lang="ru-RU" dirty="0" err="1"/>
              <a:t>Према</a:t>
            </a:r>
            <a:r>
              <a:rPr lang="ru-RU" dirty="0"/>
              <a:t> томе, </a:t>
            </a:r>
            <a:r>
              <a:rPr lang="ru-RU" dirty="0" err="1"/>
              <a:t>постоје</a:t>
            </a:r>
            <a:r>
              <a:rPr lang="ru-RU" dirty="0"/>
              <a:t> </a:t>
            </a:r>
            <a:r>
              <a:rPr lang="ru-RU" dirty="0" err="1"/>
              <a:t>јединствена</a:t>
            </a:r>
            <a:r>
              <a:rPr lang="ru-RU" dirty="0"/>
              <a:t> правила </a:t>
            </a:r>
            <a:r>
              <a:rPr lang="ru-RU" dirty="0" err="1"/>
              <a:t>којима</a:t>
            </a:r>
            <a:r>
              <a:rPr lang="ru-RU" dirty="0"/>
              <a:t> се </a:t>
            </a:r>
            <a:r>
              <a:rPr lang="ru-RU" dirty="0" err="1"/>
              <a:t>регулише</a:t>
            </a:r>
            <a:r>
              <a:rPr lang="ru-RU" dirty="0"/>
              <a:t> </a:t>
            </a:r>
            <a:r>
              <a:rPr lang="ru-RU" dirty="0" err="1"/>
              <a:t>споразум</a:t>
            </a:r>
            <a:r>
              <a:rPr lang="ru-RU" dirty="0"/>
              <a:t> </a:t>
            </a:r>
            <a:r>
              <a:rPr lang="ru-RU" dirty="0" err="1"/>
              <a:t>родитеља</a:t>
            </a:r>
            <a:r>
              <a:rPr lang="ru-RU" dirty="0"/>
              <a:t>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родитељскг</a:t>
            </a:r>
            <a:r>
              <a:rPr lang="ru-RU" dirty="0"/>
              <a:t> права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6465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Уговори </a:t>
            </a:r>
            <a:r>
              <a:rPr lang="ru-RU" dirty="0" err="1"/>
              <a:t>родитеља</a:t>
            </a:r>
            <a:r>
              <a:rPr lang="ru-RU" dirty="0"/>
              <a:t> о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питању</a:t>
            </a:r>
            <a:r>
              <a:rPr lang="ru-RU" dirty="0" smtClean="0"/>
              <a:t>  </a:t>
            </a:r>
            <a:r>
              <a:rPr lang="ru-RU" dirty="0" err="1" smtClean="0"/>
              <a:t>је</a:t>
            </a:r>
            <a:r>
              <a:rPr lang="ru-RU" dirty="0" smtClean="0"/>
              <a:t> </a:t>
            </a:r>
            <a:r>
              <a:rPr lang="ru-RU" dirty="0" err="1"/>
              <a:t>уређење</a:t>
            </a:r>
            <a:r>
              <a:rPr lang="ru-RU" dirty="0"/>
              <a:t> </a:t>
            </a:r>
            <a:r>
              <a:rPr lang="ru-RU" dirty="0" err="1"/>
              <a:t>међусобних</a:t>
            </a:r>
            <a:r>
              <a:rPr lang="ru-RU" dirty="0"/>
              <a:t> права и </a:t>
            </a:r>
            <a:r>
              <a:rPr lang="ru-RU" dirty="0" err="1"/>
              <a:t>обавеза</a:t>
            </a:r>
            <a:r>
              <a:rPr lang="ru-RU" dirty="0"/>
              <a:t>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вршења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права, али и </a:t>
            </a:r>
            <a:r>
              <a:rPr lang="ru-RU" dirty="0" err="1"/>
              <a:t>оне</a:t>
            </a:r>
            <a:r>
              <a:rPr lang="ru-RU" dirty="0"/>
              <a:t> </a:t>
            </a:r>
            <a:r>
              <a:rPr lang="ru-RU" dirty="0" err="1"/>
              <a:t>ситуације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то чине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трећим</a:t>
            </a:r>
            <a:r>
              <a:rPr lang="ru-RU" dirty="0"/>
              <a:t> </a:t>
            </a:r>
            <a:r>
              <a:rPr lang="ru-RU" dirty="0" err="1"/>
              <a:t>лицима</a:t>
            </a:r>
            <a:r>
              <a:rPr lang="ru-RU" dirty="0"/>
              <a:t>, на </a:t>
            </a:r>
            <a:r>
              <a:rPr lang="ru-RU" dirty="0" err="1"/>
              <a:t>која</a:t>
            </a:r>
            <a:r>
              <a:rPr lang="ru-RU" dirty="0"/>
              <a:t> </a:t>
            </a:r>
            <a:r>
              <a:rPr lang="ru-RU" dirty="0" err="1"/>
              <a:t>преносе</a:t>
            </a:r>
            <a:r>
              <a:rPr lang="ru-RU" dirty="0"/>
              <a:t>, </a:t>
            </a:r>
            <a:r>
              <a:rPr lang="ru-RU" dirty="0" err="1"/>
              <a:t>изричито</a:t>
            </a:r>
            <a:r>
              <a:rPr lang="ru-RU" dirty="0"/>
              <a:t> или </a:t>
            </a:r>
            <a:r>
              <a:rPr lang="ru-RU" dirty="0" err="1"/>
              <a:t>прећутно</a:t>
            </a:r>
            <a:r>
              <a:rPr lang="ru-RU" dirty="0"/>
              <a:t>, у </a:t>
            </a:r>
            <a:r>
              <a:rPr lang="ru-RU" dirty="0" err="1"/>
              <a:t>целини</a:t>
            </a:r>
            <a:r>
              <a:rPr lang="ru-RU" dirty="0"/>
              <a:t> или </a:t>
            </a:r>
            <a:r>
              <a:rPr lang="ru-RU" dirty="0" err="1"/>
              <a:t>делимично</a:t>
            </a:r>
            <a:r>
              <a:rPr lang="ru-RU" dirty="0"/>
              <a:t>, </a:t>
            </a:r>
            <a:r>
              <a:rPr lang="ru-RU" dirty="0" err="1"/>
              <a:t>вршење</a:t>
            </a:r>
            <a:r>
              <a:rPr lang="ru-RU" dirty="0"/>
              <a:t> </a:t>
            </a:r>
            <a:r>
              <a:rPr lang="ru-RU" dirty="0" err="1"/>
              <a:t>родитељског</a:t>
            </a:r>
            <a:r>
              <a:rPr lang="ru-RU" dirty="0"/>
              <a:t> права</a:t>
            </a:r>
            <a:r>
              <a:rPr lang="ru-RU" dirty="0" smtClean="0"/>
              <a:t>.</a:t>
            </a:r>
          </a:p>
          <a:p>
            <a:r>
              <a:rPr lang="ru-RU" dirty="0" err="1"/>
              <a:t>Споразуми</a:t>
            </a:r>
            <a:r>
              <a:rPr lang="ru-RU" dirty="0"/>
              <a:t> могу </a:t>
            </a:r>
            <a:r>
              <a:rPr lang="ru-RU" dirty="0" err="1"/>
              <a:t>бити</a:t>
            </a:r>
            <a:r>
              <a:rPr lang="ru-RU" dirty="0"/>
              <a:t> </a:t>
            </a:r>
            <a:r>
              <a:rPr lang="ru-RU" dirty="0" err="1"/>
              <a:t>закључени</a:t>
            </a:r>
            <a:r>
              <a:rPr lang="ru-RU" dirty="0"/>
              <a:t> током </a:t>
            </a:r>
            <a:r>
              <a:rPr lang="ru-RU" dirty="0" err="1"/>
              <a:t>трајања</a:t>
            </a:r>
            <a:r>
              <a:rPr lang="ru-RU" dirty="0"/>
              <a:t> или после </a:t>
            </a:r>
            <a:r>
              <a:rPr lang="ru-RU" dirty="0" err="1"/>
              <a:t>престанка</a:t>
            </a:r>
            <a:r>
              <a:rPr lang="ru-RU" dirty="0"/>
              <a:t> </a:t>
            </a:r>
            <a:r>
              <a:rPr lang="ru-RU" dirty="0" err="1"/>
              <a:t>заједнице</a:t>
            </a:r>
            <a:r>
              <a:rPr lang="ru-RU" dirty="0"/>
              <a:t> живота. </a:t>
            </a:r>
            <a:endParaRPr lang="ru-RU" dirty="0" smtClean="0"/>
          </a:p>
          <a:p>
            <a:r>
              <a:rPr lang="ru-RU" dirty="0" smtClean="0"/>
              <a:t>Могу </a:t>
            </a:r>
            <a:r>
              <a:rPr lang="ru-RU" dirty="0" err="1"/>
              <a:t>бити</a:t>
            </a:r>
            <a:r>
              <a:rPr lang="ru-RU" dirty="0"/>
              <a:t>  </a:t>
            </a:r>
            <a:r>
              <a:rPr lang="ru-RU" dirty="0" err="1"/>
              <a:t>прећутни</a:t>
            </a:r>
            <a:r>
              <a:rPr lang="ru-RU" dirty="0"/>
              <a:t> или  </a:t>
            </a:r>
            <a:r>
              <a:rPr lang="ru-RU" dirty="0" err="1"/>
              <a:t>изричити</a:t>
            </a:r>
            <a:r>
              <a:rPr lang="ru-RU" dirty="0"/>
              <a:t>.  При томе се </a:t>
            </a:r>
            <a:r>
              <a:rPr lang="ru-RU" dirty="0" err="1"/>
              <a:t>прећутним</a:t>
            </a:r>
            <a:r>
              <a:rPr lang="ru-RU" dirty="0"/>
              <a:t> </a:t>
            </a:r>
            <a:r>
              <a:rPr lang="ru-RU" dirty="0" err="1"/>
              <a:t>споразумима</a:t>
            </a:r>
            <a:r>
              <a:rPr lang="ru-RU" dirty="0"/>
              <a:t> </a:t>
            </a:r>
            <a:r>
              <a:rPr lang="ru-RU" dirty="0" err="1"/>
              <a:t>уређују</a:t>
            </a:r>
            <a:r>
              <a:rPr lang="ru-RU" dirty="0"/>
              <a:t> </a:t>
            </a:r>
            <a:r>
              <a:rPr lang="ru-RU" dirty="0" err="1"/>
              <a:t>свакодневна</a:t>
            </a:r>
            <a:r>
              <a:rPr lang="ru-RU" dirty="0"/>
              <a:t> </a:t>
            </a:r>
            <a:r>
              <a:rPr lang="ru-RU" dirty="0" err="1"/>
              <a:t>питања</a:t>
            </a:r>
            <a:r>
              <a:rPr lang="ru-RU" dirty="0"/>
              <a:t>. </a:t>
            </a:r>
            <a:r>
              <a:rPr lang="ru-RU" dirty="0" err="1"/>
              <a:t>Закључење</a:t>
            </a:r>
            <a:r>
              <a:rPr lang="ru-RU" dirty="0"/>
              <a:t> </a:t>
            </a:r>
            <a:r>
              <a:rPr lang="ru-RU" dirty="0" err="1"/>
              <a:t>изричитих</a:t>
            </a:r>
            <a:r>
              <a:rPr lang="ru-RU" dirty="0"/>
              <a:t> </a:t>
            </a:r>
            <a:r>
              <a:rPr lang="ru-RU" dirty="0" err="1"/>
              <a:t>споразума</a:t>
            </a:r>
            <a:r>
              <a:rPr lang="ru-RU" dirty="0"/>
              <a:t> </a:t>
            </a:r>
            <a:r>
              <a:rPr lang="ru-RU" dirty="0" err="1"/>
              <a:t>предвиђено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Законом.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неким </a:t>
            </a:r>
            <a:r>
              <a:rPr lang="ru-RU" dirty="0" err="1"/>
              <a:t>ситуацијама</a:t>
            </a:r>
            <a:r>
              <a:rPr lang="ru-RU" dirty="0"/>
              <a:t> </a:t>
            </a:r>
            <a:r>
              <a:rPr lang="ru-RU" dirty="0" err="1"/>
              <a:t>њихово</a:t>
            </a:r>
            <a:r>
              <a:rPr lang="ru-RU" dirty="0"/>
              <a:t> </a:t>
            </a:r>
            <a:r>
              <a:rPr lang="ru-RU" dirty="0" err="1"/>
              <a:t>закључење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обавезно</a:t>
            </a:r>
            <a:r>
              <a:rPr lang="ru-RU" dirty="0"/>
              <a:t> у другим </a:t>
            </a:r>
            <a:r>
              <a:rPr lang="ru-RU" dirty="0" err="1"/>
              <a:t>пожељно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33390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2723</Words>
  <Application>Microsoft Office PowerPoint</Application>
  <PresentationFormat>Široki ekran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3" baseType="lpstr">
      <vt:lpstr>SimSun</vt:lpstr>
      <vt:lpstr>Arial</vt:lpstr>
      <vt:lpstr>Garamond</vt:lpstr>
      <vt:lpstr>Times New Roman</vt:lpstr>
      <vt:lpstr>Organski</vt:lpstr>
      <vt:lpstr>УГОВОРНО ВРШЕЊЕ РОДИТЕЉСКОГ ПРАВА  </vt:lpstr>
      <vt:lpstr>УГОВОРНО ВРШЕЊЕ РОДИТЕЉСКОГ ПРАВА</vt:lpstr>
      <vt:lpstr>УГОВОРНО ВРШЕЊЕ РОДИТЕЉСКОГ ПРАВА</vt:lpstr>
      <vt:lpstr>УГОВОРНО ВРШЕЊЕ РОДИТЕЉСКОГ ПРАВА</vt:lpstr>
      <vt:lpstr>Појам родитељског права</vt:lpstr>
      <vt:lpstr>Појам родитељског права</vt:lpstr>
      <vt:lpstr>Вршење родитељског права</vt:lpstr>
      <vt:lpstr>Вршење родитељског права</vt:lpstr>
      <vt:lpstr>Уговори родитеља о вршења родитељског права</vt:lpstr>
      <vt:lpstr>Уговори  родитеља о вршењу родитељског права када постоји заједница живота</vt:lpstr>
      <vt:lpstr>Уговори  родитеља о вршењу родитељског права када постоји заједница живота</vt:lpstr>
      <vt:lpstr>Уговори  родитеља о вршењу родитељског права када постоји заједница живота</vt:lpstr>
      <vt:lpstr>Уговори  родитеља када не постоји заједница живота</vt:lpstr>
      <vt:lpstr>Споразум о заједничком вршењу родитељског права када не постоји заједница живота</vt:lpstr>
      <vt:lpstr>Споразум о заједничком вршењу родитељског права када не постоји заједница живота</vt:lpstr>
      <vt:lpstr>Споразум о заједничком вршењу родитељског права када не постоји заједница живота</vt:lpstr>
      <vt:lpstr>Споразум о заједничком вршењу родитељског права када не постоји заједница живота</vt:lpstr>
      <vt:lpstr>Споразум о самосталном вршењу родитељског права</vt:lpstr>
      <vt:lpstr>Споразум о самосталном вршењу родитељског права</vt:lpstr>
      <vt:lpstr>Споразум о самосталном вршењу родитељског права</vt:lpstr>
      <vt:lpstr>Споразум о самосталном вршењу родитељског права</vt:lpstr>
      <vt:lpstr>Споразум о самосталном вршењу родитељског права</vt:lpstr>
      <vt:lpstr>Уговори родитеља и трећих лица о вршењу родитељских права </vt:lpstr>
      <vt:lpstr>Уговори родитеља и трећих лица о вршењу родитељских права </vt:lpstr>
      <vt:lpstr>Уговори родитеља и трећих лица о вршењу родитељских права </vt:lpstr>
      <vt:lpstr>Уговори родитеља и трећих лица о вршењу родитељских права </vt:lpstr>
      <vt:lpstr>Закључак</vt:lpstr>
      <vt:lpstr>Закључак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УГОВОРНО ВРШЕЊЕ РОДИТЕЉСКОГ ПРАВА  </dc:title>
  <dc:creator>zponjava@gmail.com</dc:creator>
  <cp:lastModifiedBy>zponjava@gmail.com</cp:lastModifiedBy>
  <cp:revision>10</cp:revision>
  <dcterms:created xsi:type="dcterms:W3CDTF">2020-06-08T06:24:40Z</dcterms:created>
  <dcterms:modified xsi:type="dcterms:W3CDTF">2020-06-10T06:40:03Z</dcterms:modified>
</cp:coreProperties>
</file>