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73" r:id="rId4"/>
    <p:sldId id="274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CC71AD-BA34-420E-AC67-6867602F3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54820F2-631D-4D86-B371-37CA756CFA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AE3FE84E-9801-46BB-B93B-752E36B9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51F43976-5847-4109-BBF2-B9EE1F13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D4AA0239-8AFA-4C9E-AA65-3CB542A70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3411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91C0F2-996E-420E-AF50-C03E008DD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D62DB221-295A-4F19-8F01-BF86C33ED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5AFB0EC5-4E00-40EB-86DB-247CFD127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C6C68BA3-CD8C-42E8-948D-930BA3D30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49EED14A-EF2F-4521-B947-8FE7488E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691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3B116898-2459-4C89-889F-2695C15CD2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13223B6D-5715-44B9-B419-0495351A7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3AEEF47C-6844-4F3F-B1B2-B6BAB9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AFB11C0F-F41B-4BA5-8970-FE3519DA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9C8D5F8A-D19D-4ECB-9CED-3FC05211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389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CC71AD-BA34-420E-AC67-6867602F3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54820F2-631D-4D86-B371-37CA756CFA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AE3FE84E-9801-46BB-B93B-752E36B9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51F43976-5847-4109-BBF2-B9EE1F13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D4AA0239-8AFA-4C9E-AA65-3CB542A70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8633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A5AD2A-1B3B-4BB4-955C-8BEA9ACB2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1F6DFD5-3405-4D2D-BB67-2EFF57601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E73917EF-C662-467B-B8EB-DB5C5D1C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B89E008C-AB4E-4891-ACDF-026A2ECF5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B5168798-3C27-43D4-816E-6D469E13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5012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60D63D-0D8B-48B6-884F-D6B6F3F55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A7C261FF-D519-499C-8D77-F7CC2B856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D4A35EB8-31F1-4F42-B836-1DC4B17EE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EEAD32DA-C945-4404-BD24-30E99F39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A0C4E85B-446B-4D07-A3B0-73184C7D7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8099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B70D27-78B8-48F9-ADA2-827EF192C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7A8D1DA-14EE-4CE4-BD79-9777CD351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E34C030-32F3-486F-A7F6-4BCCB79AD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58B620FF-D9E5-4623-BA8D-4035F43F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1656AF28-D2ED-4B39-800F-5FCBB6152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8226EDC5-2088-4B73-9062-75B361696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78994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4C99C8-CA7B-49F6-A5AC-BE76DBB7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4BEAA4B7-B1FB-46B7-B4C8-A06F5AF48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184481A-F9C6-48FD-804C-86317141D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7AC9BA0A-E04C-4277-8765-863FF5035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DF81191C-68E3-4192-9670-5F4B6ABFC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05721471-0CC6-4446-BAC5-69B70C5A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6799FE6C-D9FC-4ADE-ADB2-310F8C3B7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9567C1F1-4379-485A-BBC7-59CB902F9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23856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675B52-0DB7-4586-B74D-9DCD55FEA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E704A388-3452-4504-BED9-FF5C94CBF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72F01DDD-B76B-417A-9D8C-55BAA7E8B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73BFF96D-924E-4356-944D-2485BB6C8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83321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80A71892-245A-45EF-8EEA-2048BA557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3E795D92-5B7C-42F4-931C-F9BEE653C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E8AB9880-625D-42C1-A8EC-56DED0A2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89483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974A78-B9F2-433E-8431-EA1B0592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4D724AFD-5259-42B5-8C90-ADB0173D4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A2090399-15BA-4E2C-AEEC-18DF90B52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E56E52D6-7EBA-410D-9DB1-9950E8559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7681E053-C905-4302-B86A-D80497325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14217DC4-CD5F-4F11-9E3A-B18320643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5608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A5AD2A-1B3B-4BB4-955C-8BEA9ACB2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1F6DFD5-3405-4D2D-BB67-2EFF57601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E73917EF-C662-467B-B8EB-DB5C5D1C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B89E008C-AB4E-4891-ACDF-026A2ECF5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B5168798-3C27-43D4-816E-6D469E13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96521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2EA58A-CD31-41F5-ABE0-9DA930DB7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9A0CFE7E-90A2-42E0-BDB0-16809488C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5621BEF4-45B9-489F-BDB4-D5575D8FC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2000BD97-3897-4A21-A4DD-7CC586EE6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6820181B-C127-4AFD-B79B-AFE8181CA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F9F611F1-E125-4430-AEEB-9AA5AE4D9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95489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91C0F2-996E-420E-AF50-C03E008DD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D62DB221-295A-4F19-8F01-BF86C33ED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5AFB0EC5-4E00-40EB-86DB-247CFD127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C6C68BA3-CD8C-42E8-948D-930BA3D30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49EED14A-EF2F-4521-B947-8FE7488E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63704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3B116898-2459-4C89-889F-2695C15CD2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13223B6D-5715-44B9-B419-0495351A7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3AEEF47C-6844-4F3F-B1B2-B6BAB9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AFB11C0F-F41B-4BA5-8970-FE3519DA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9C8D5F8A-D19D-4ECB-9CED-3FC05211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245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60D63D-0D8B-48B6-884F-D6B6F3F55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A7C261FF-D519-499C-8D77-F7CC2B856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D4A35EB8-31F1-4F42-B836-1DC4B17EE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EEAD32DA-C945-4404-BD24-30E99F39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A0C4E85B-446B-4D07-A3B0-73184C7D7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7295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B70D27-78B8-48F9-ADA2-827EF192C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7A8D1DA-14EE-4CE4-BD79-9777CD351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E34C030-32F3-486F-A7F6-4BCCB79AD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58B620FF-D9E5-4623-BA8D-4035F43F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1656AF28-D2ED-4B39-800F-5FCBB6152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8226EDC5-2088-4B73-9062-75B361696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0431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4C99C8-CA7B-49F6-A5AC-BE76DBB7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4BEAA4B7-B1FB-46B7-B4C8-A06F5AF48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184481A-F9C6-48FD-804C-86317141D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7AC9BA0A-E04C-4277-8765-863FF5035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DF81191C-68E3-4192-9670-5F4B6ABFC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05721471-0CC6-4446-BAC5-69B70C5A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6799FE6C-D9FC-4ADE-ADB2-310F8C3B7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9567C1F1-4379-485A-BBC7-59CB902F9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0690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675B52-0DB7-4586-B74D-9DCD55FEA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E704A388-3452-4504-BED9-FF5C94CBF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72F01DDD-B76B-417A-9D8C-55BAA7E8B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73BFF96D-924E-4356-944D-2485BB6C8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0356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80A71892-245A-45EF-8EEA-2048BA557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3E795D92-5B7C-42F4-931C-F9BEE653C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E8AB9880-625D-42C1-A8EC-56DED0A2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4924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974A78-B9F2-433E-8431-EA1B0592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4D724AFD-5259-42B5-8C90-ADB0173D4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A2090399-15BA-4E2C-AEEC-18DF90B52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E56E52D6-7EBA-410D-9DB1-9950E8559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7681E053-C905-4302-B86A-D80497325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14217DC4-CD5F-4F11-9E3A-B18320643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2565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2EA58A-CD31-41F5-ABE0-9DA930DB7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9A0CFE7E-90A2-42E0-BDB0-16809488C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5621BEF4-45B9-489F-BDB4-D5575D8FC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2000BD97-3897-4A21-A4DD-7CC586EE6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6820181B-C127-4AFD-B79B-AFE8181CA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F9F611F1-E125-4430-AEEB-9AA5AE4D9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4756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A72624E2-8D69-49F9-87FD-EBA3D0325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9E5ABC00-2F93-4658-8EE7-0F3D533B6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0C4617C7-828F-4D61-A336-8509C7C34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823B995E-2C5A-4C8A-95FC-01E8CBF51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1F95F0EA-50A4-49C7-98B9-32F885BB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7005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A72624E2-8D69-49F9-87FD-EBA3D0325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9E5ABC00-2F93-4658-8EE7-0F3D533B6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0C4617C7-828F-4D61-A336-8509C7C34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823B995E-2C5A-4C8A-95FC-01E8CBF51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1F95F0EA-50A4-49C7-98B9-32F885BB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320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83201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МЕСТУ СТАНОВАЊА И ВОЂЕЊУ ДОМАЋИНСТВА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Одређивање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места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вођење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домаћинства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препуштено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нашем праву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такође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супружника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Инсистира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на договору супружника 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условљавају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остваривање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одбија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постизање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једнострано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одлучује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се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придржава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оглушује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што може довести до развода брака.</a:t>
            </a:r>
          </a:p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Развод у овом случају није санкција за кршење уговорних обавеза, али то може утицати на конституисање обавезе издржавања.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684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РАСТАВИ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овог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 брак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нетакнут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Другим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речима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даље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производи само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дејства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данашњег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становништа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овакви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уговори не би били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несагласни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духом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савременог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Овоме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прилог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настојање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законодавца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субјекте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пријатељско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уређење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конфликата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361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РАСТАВИ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Зашто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омогућити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заинтересованим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пријатељски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регулишу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усмено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писмено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услове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раставе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Овакав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ограниченог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трајања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Трајали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би до развода брака.</a:t>
            </a:r>
          </a:p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Склапање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овог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стога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подсећа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привремене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мере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доноси суд у току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бракоразводне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парнице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 том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разликом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овде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још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увек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никакав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поступак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покренут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9739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РАСТАВИ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оваквог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захтева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интервенцију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суда,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наравно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сем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оспоравања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његовог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постојања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извршења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Уосталом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овакав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не би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вредност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захтевао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интервенцију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суда приликом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закључења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томе,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чини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данас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ли су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ништави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нису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колика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обавезујућа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снага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394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РАСТАВИ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Дволичност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очигледна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стране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инсистира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императивности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вођења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живота, а с друге стране, без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обзира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законодавац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некада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прећутно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некад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изричито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одговарајућу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вредност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54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РАСТАВИ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Иако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уговором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регулишу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лични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заједница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живота)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пре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свега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имовинске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природе.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су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лични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имовински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новац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осећања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повезани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линија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раздвајања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јасно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постављена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раставе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искључење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имовине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између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121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РАСТАВИ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Наиме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изричитом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слову закона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 она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имовина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стечена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радом у току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трајања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живота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уколико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искључена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уговором</a:t>
            </a: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Међутим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неформалним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уговором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супружници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такво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искључење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постижу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без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закљученог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уговора.</a:t>
            </a: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Наравно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онај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позива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растави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мора то и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будући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 се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заједница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живота у браку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претпоставља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521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РАСТАВИ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изричито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једино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наслеђивању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Републике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Србије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члану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22,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набројани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случајеви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изузеци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преживели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неће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наследник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Између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осталог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преживели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неће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бити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наследник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умрлога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заједница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живота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између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супружника била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престала.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овом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преживели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неће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наследник  без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обзира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пуноважног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брака у моменту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делације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062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РАСТАВИ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Постојање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 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пракси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 не и у закону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пријатељској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растави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намеће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његове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будућности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боље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га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законодавац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одређеним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условима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регулише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уместо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игнорише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оваквим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споразумима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видети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свега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лек против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пренагљених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развода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896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РАЗВОДУ БРАКА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упоредном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готово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завршен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уобличавања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развода "без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кривице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слободног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изласка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 брака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друге стране,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јединствен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погледу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регулисања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развода "без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кривица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 брака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Републици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Србији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Породичним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измењено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наставак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политике развода без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кривице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7954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РАЗВОДУ БРАКА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Кривица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традиционално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везивала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заштиту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брака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породице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Онај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угрожавао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сносити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такво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понашање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Прихваћен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бракоразводни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уобичајено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одређује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код нас и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упоредном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праву,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„развод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пропаст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„развод банкротство". 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845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МЕСТУ СТАНОВАЊА И ВОЂЕЊУ ДОМАЋИНСТВА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Супружници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споразумевају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 месту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становања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географском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смислу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о конкретном стану у коме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ће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живети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Правило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супружници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заједно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станују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једном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стану. </a:t>
            </a:r>
            <a:endParaRPr lang="sr-Latn-R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сваком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случају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ситуацији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одвојених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места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становања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по договору супружника,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брачна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заједница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живота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довољно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реално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постојање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sr-Latn-R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Трајни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споразум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супружника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одвојеним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местима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становања</a:t>
            </a:r>
            <a:r>
              <a:rPr lang="sr-Cyrl-C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ситуацији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постоје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услови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заједничко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становање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обично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указује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постојање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фиктивног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брака.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489173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РАЗВОДУ БРАКА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Пропаст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уствари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једини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узрок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развод брака,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иако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формално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даље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раније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начина развода брака: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споразумни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 брака 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озбиљан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трајан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поремећај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сам развод без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значаја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чињеница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супружника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својим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понашањем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("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кривицом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допринео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до тога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дође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РАЗВОДУ БРАКА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Сагласност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важним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питањима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развода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јавља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неопходни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развод или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пожељан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разрешавања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Брак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сагласности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и ни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мотив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изван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оправдава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његово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одржање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када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пропао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зависности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тога да ли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пропаст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брака мора у поступку пред судом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доказивати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се она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претпоставља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начина развода брака се могу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посматрати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неспорни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9342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РАЗВОДУ БРАКА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Избор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између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начина развода брака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условљен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једино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могућношћу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да се на самом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почетку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бракоразводне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парнице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споразумеју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погледу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развода брака, а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карактером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поремећаја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суд реши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парницу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потврди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Супружници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постављају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захтев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начин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ставља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свршен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чин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његову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интервенцију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излишном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1268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Значај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општег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узрока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озбиљан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трајан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поремећај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брачних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односа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 се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суштини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једностраном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раскиду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уговора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неодређено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време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сагласности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традиционалним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раскидна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клаузула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предвиђена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закону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томе,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пред судом установи, на основу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средстава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тражи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озбиљан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трајан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поремећај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бр.односа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брак се мора развести,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 право супружника. 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2886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Доказивање пропасти брака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Питање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доказивања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стања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пропасти брака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различито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решено у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упоредном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праву.</a:t>
            </a: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Утврђивање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Закону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Србије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предвиђена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облика развода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озбиљан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трајан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поремећај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неостваривање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сврхе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брака)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захтева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стране суда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опсежну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подразумева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залажење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у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интимни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живот супружника</a:t>
            </a:r>
          </a:p>
        </p:txBody>
      </p:sp>
    </p:spTree>
    <p:extLst>
      <p:ext uri="{BB962C8B-B14F-4D97-AF65-F5344CB8AC3E}">
        <p14:creationId xmlns:p14="http://schemas.microsoft.com/office/powerpoint/2010/main" val="16445901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Доказивање пропасти брака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 треба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донесе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мериторну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одлуку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али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суштини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задовољава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констатацијом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Судија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какав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стручњак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слободно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ценећи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о 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постојању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непостојању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у   недостатку  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објективних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законских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критеријума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ипак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субјективно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просуђује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тумачећи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Суштина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поремећаја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разлог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поремећаја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скривен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6788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суштини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задатак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 да,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тужилац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упоран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констатује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озбиљан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трајан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поремећај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разведе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супружник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једино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оспорити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озбиљног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трајног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поремећаја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временски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одложити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али не и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спречити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развод. </a:t>
            </a: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разводом оба или само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довољна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суд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констатује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непоправљиви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распад брака,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констатује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вољу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5049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Једина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сатисфакција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супружника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понашањем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поремећаја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осујетити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издржавање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 то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представљало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очигледну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неправду за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њега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могао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позвати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понашање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друге стране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прекршена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 брака.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штитила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индирекна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изузетна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3971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Развод по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тужби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увек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чињенице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развод, 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томе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Напротив, пре би се могло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рећи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немоћи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постигну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последицама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развода.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таквој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ситуацији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решење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уложе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тужбу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развод.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резултат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договора,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читаву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где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преузима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улогу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тужиоца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туженог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0625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sr-Latn-R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споразумни развод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ситуацији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речено,  од свих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доказних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средстава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располагању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изводи само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саслушање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странака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развод по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тужби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јавља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 на основу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супружника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 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суштини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располаже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инквизиторским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средствима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открије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целу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291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МЕСТУ СТАНОВАЊА И ВОЂЕЊУ ДОМАЋИНСТВА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Слично је и са уговором о вођењу домаћинства.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уговором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супружници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уређују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свакодневна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питања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везана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набавку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ствари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опреме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подмиривање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издатака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везаних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свако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домаћинство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питања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унутрашње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функционисања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домаћинства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sr-Latn-R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Породични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закон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Србије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ранији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закони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упорно говори о договору о "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заједничком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домаћинству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",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што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упутити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закључак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супружници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 би могли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водити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одвојена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домаћинства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latin typeface="Times New Roman" panose="02020603050405020304" pitchFamily="18" charset="0"/>
              </a:rPr>
              <a:t>Зато </a:t>
            </a:r>
            <a:r>
              <a:rPr lang="ru-RU" dirty="0" err="1" smtClean="0">
                <a:latin typeface="Times New Roman" panose="02020603050405020304" pitchFamily="18" charset="0"/>
              </a:rPr>
              <a:t>је</a:t>
            </a:r>
            <a:r>
              <a:rPr lang="ru-RU" dirty="0" smtClean="0">
                <a:latin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</a:rPr>
              <a:t>боље</a:t>
            </a:r>
            <a:r>
              <a:rPr lang="ru-RU" dirty="0" smtClean="0">
                <a:latin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</a:rPr>
              <a:t>говорити</a:t>
            </a:r>
            <a:r>
              <a:rPr lang="ru-RU" dirty="0" smtClean="0">
                <a:latin typeface="Times New Roman" panose="02020603050405020304" pitchFamily="18" charset="0"/>
              </a:rPr>
              <a:t> о «уговору о начину </a:t>
            </a:r>
            <a:r>
              <a:rPr lang="ru-RU" dirty="0" err="1" smtClean="0">
                <a:latin typeface="Times New Roman" panose="02020603050405020304" pitchFamily="18" charset="0"/>
              </a:rPr>
              <a:t>вођења</a:t>
            </a:r>
            <a:r>
              <a:rPr lang="ru-RU" dirty="0" smtClean="0">
                <a:latin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</a:rPr>
              <a:t>домаћинства</a:t>
            </a:r>
            <a:r>
              <a:rPr lang="ru-RU" dirty="0" smtClean="0">
                <a:latin typeface="Times New Roman" panose="02020603050405020304" pitchFamily="18" charset="0"/>
              </a:rPr>
              <a:t>».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0691160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Као закључак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Могло би се стога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рећи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се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већина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развода брака по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тужби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заснива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супружника. У неким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случајевима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тај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видимо,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прикривен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другим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случајевима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официјелан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чак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врло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пожељан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се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јавља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пожељан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 поступку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посредовања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99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МЕСТУ СТАНОВАЊА И ВОЂЕЊУ ДОМАЋИНСТВА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Уколико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између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дође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спора поводом права 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овог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уговора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предвиђена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могућност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било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државни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интервенише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Ничим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не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заменити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нити им се могу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наметнути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решења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Овај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међутим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не.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Немогућност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супружника да постигну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сагласност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овим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питањима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једино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довести до развода брака. </a:t>
            </a:r>
            <a:endParaRPr lang="sr-Latn-RS" sz="3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539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РАСТАВИ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проистиче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супружнике из брака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састоји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њиховој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законској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воде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заједницу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живота</a:t>
            </a: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Сваки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уобичајено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сматра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ништавим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тј.вођење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заједнице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живота не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бити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уговарања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Међутим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прихватање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развода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пракси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већа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слобода супружника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односима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правило доводи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882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РАСТАВИ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Дешава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се, не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ретко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да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супружници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прекину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заједницу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живота,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једнострано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споразумно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да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између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проглашен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Ствара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фактичка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којој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опире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непромењена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стварност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брака.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Уколико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супружника напусти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заједницу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живота,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изазван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понашањем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друге стране,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натерати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поново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успостави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849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РАСТАВИ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неизвршењу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 било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уговора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прихватити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напустити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заједницу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друга страна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извршава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Узајамност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оправдава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ослобођење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вођења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живота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привржен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браку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јавља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већини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случајева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састоји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у разводу брака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евентуално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искључењу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издржавање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напусти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заједницу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живота.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592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РАСТАВИ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Поставља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ипак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ли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престанку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живота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вредност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заједница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живота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између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у току брака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престаје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већини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случајева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указује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се 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несагласни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сем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ствари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да не желе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живети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Приморавати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их на то не би било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могуће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прихватљиво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становишта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уговора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реалност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мора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регулисати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игнорисати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мора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валоризовати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овакав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даљег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опирања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стварности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829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О РАСТАВИ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838200" y="1789530"/>
            <a:ext cx="10515600" cy="4351338"/>
          </a:xfrm>
        </p:spPr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поремећаја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указује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обострано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неизвршење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 брака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помагање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поштовање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верности). Дошло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међусобног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напуштања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праћено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уговори  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толико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пријатељској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снагу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оној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обични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уговори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жиЊихово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извршење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датој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речивота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супружника,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издржавања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ефикасни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толико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извршени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4267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2106</Words>
  <Application>Microsoft Office PowerPoint</Application>
  <PresentationFormat>Široki ekran</PresentationFormat>
  <Paragraphs>104</Paragraphs>
  <Slides>30</Slides>
  <Notes>0</Notes>
  <HiddenSlides>0</HiddenSlides>
  <MMClips>0</MMClips>
  <ScaleCrop>false</ScaleCrop>
  <HeadingPairs>
    <vt:vector size="6" baseType="variant">
      <vt:variant>
        <vt:lpstr>Korišćeni fontovi</vt:lpstr>
      </vt:variant>
      <vt:variant>
        <vt:i4>4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30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1_Office tema</vt:lpstr>
      <vt:lpstr>Office tema</vt:lpstr>
      <vt:lpstr>УГОВОР О МЕСТУ СТАНОВАЊА И ВОЂЕЊУ ДОМАЋИНСТВА</vt:lpstr>
      <vt:lpstr>УГОВОР О МЕСТУ СТАНОВАЊА И ВОЂЕЊУ ДОМАЋИНСТВА</vt:lpstr>
      <vt:lpstr>УГОВОР О МЕСТУ СТАНОВАЊА И ВОЂЕЊУ ДОМАЋИНСТВА</vt:lpstr>
      <vt:lpstr>УГОВОР О МЕСТУ СТАНОВАЊА И ВОЂЕЊУ ДОМАЋИНСТВА</vt:lpstr>
      <vt:lpstr>УГОВОР О РАСТАВИ</vt:lpstr>
      <vt:lpstr>УГОВОР О РАСТАВИ</vt:lpstr>
      <vt:lpstr>УГОВОР О РАСТАВИ</vt:lpstr>
      <vt:lpstr>УГОВОР О РАСТАВИ</vt:lpstr>
      <vt:lpstr>УГОВОР О РАСТАВИ</vt:lpstr>
      <vt:lpstr>УГОВОР О РАСТАВИ</vt:lpstr>
      <vt:lpstr>УГОВОР О РАСТАВИ</vt:lpstr>
      <vt:lpstr>УГОВОР О РАСТАВИ</vt:lpstr>
      <vt:lpstr>УГОВОР О РАСТАВИ</vt:lpstr>
      <vt:lpstr>УГОВОР О РАСТАВИ</vt:lpstr>
      <vt:lpstr>УГОВОР О РАСТАВИ</vt:lpstr>
      <vt:lpstr>УГОВОР О РАСТАВИ</vt:lpstr>
      <vt:lpstr>УГОВОР О РАСТАВИ</vt:lpstr>
      <vt:lpstr>УГОВОР О РАЗВОДУ БРАКА </vt:lpstr>
      <vt:lpstr>УГОВОР О РАЗВОДУ БРАКА </vt:lpstr>
      <vt:lpstr>УГОВОР О РАЗВОДУ БРАКА </vt:lpstr>
      <vt:lpstr>УГОВОР О РАЗВОДУ БРАКА </vt:lpstr>
      <vt:lpstr>УГОВОР О РАЗВОДУ БРАКА </vt:lpstr>
      <vt:lpstr>Значај споразума код општег узрока (озбиљан и трајан поремећај брачних односа)</vt:lpstr>
      <vt:lpstr>Доказивање пропасти брака</vt:lpstr>
      <vt:lpstr>Доказивање пропасти брака</vt:lpstr>
      <vt:lpstr>PowerPoint prezentacija</vt:lpstr>
      <vt:lpstr>PowerPoint prezentacija</vt:lpstr>
      <vt:lpstr>PowerPoint prezentacija</vt:lpstr>
      <vt:lpstr>De facto споразумни развод</vt:lpstr>
      <vt:lpstr>Као закључак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УГОВОР О МЕСТУ СТАНОВАЊА И ВОЂЕЊУ ДОМАЋИНСТВА</dc:title>
  <dc:creator>zponjava@gmail.com</dc:creator>
  <cp:lastModifiedBy>zponjava@gmail.com</cp:lastModifiedBy>
  <cp:revision>10</cp:revision>
  <dcterms:created xsi:type="dcterms:W3CDTF">2020-05-17T17:42:48Z</dcterms:created>
  <dcterms:modified xsi:type="dcterms:W3CDTF">2020-05-19T16:12:27Z</dcterms:modified>
</cp:coreProperties>
</file>