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 smtClean="0"/>
              <a:t>Kliknite da biste uredili stil podnaslova mastera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C3B-2AAB-45DF-88F0-5C16EDC7F92E}" type="datetimeFigureOut">
              <a:rPr lang="sr-Latn-RS" smtClean="0"/>
              <a:t>22.4.2020.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6A9E-9B3E-42B0-8F3F-59BB92B0ADD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20454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C3B-2AAB-45DF-88F0-5C16EDC7F92E}" type="datetimeFigureOut">
              <a:rPr lang="sr-Latn-RS" smtClean="0"/>
              <a:t>22.4.2020.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6A9E-9B3E-42B0-8F3F-59BB92B0ADD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35029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C3B-2AAB-45DF-88F0-5C16EDC7F92E}" type="datetimeFigureOut">
              <a:rPr lang="sr-Latn-RS" smtClean="0"/>
              <a:t>22.4.2020.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6A9E-9B3E-42B0-8F3F-59BB92B0ADD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971655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C3B-2AAB-45DF-88F0-5C16EDC7F92E}" type="datetimeFigureOut">
              <a:rPr lang="sr-Latn-RS" smtClean="0"/>
              <a:t>22.4.2020.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6A9E-9B3E-42B0-8F3F-59BB92B0ADD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94513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C3B-2AAB-45DF-88F0-5C16EDC7F92E}" type="datetimeFigureOut">
              <a:rPr lang="sr-Latn-RS" smtClean="0"/>
              <a:t>22.4.2020.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6A9E-9B3E-42B0-8F3F-59BB92B0ADD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106599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C3B-2AAB-45DF-88F0-5C16EDC7F92E}" type="datetimeFigureOut">
              <a:rPr lang="sr-Latn-RS" smtClean="0"/>
              <a:t>22.4.2020.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6A9E-9B3E-42B0-8F3F-59BB92B0ADD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84915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5" name="Čuvar mesta za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6" name="Čuvar mesta za sadržaj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7" name="Čuvar mesta za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C3B-2AAB-45DF-88F0-5C16EDC7F92E}" type="datetimeFigureOut">
              <a:rPr lang="sr-Latn-RS" smtClean="0"/>
              <a:t>22.4.2020.</a:t>
            </a:fld>
            <a:endParaRPr lang="sr-Latn-RS"/>
          </a:p>
        </p:txBody>
      </p:sp>
      <p:sp>
        <p:nvSpPr>
          <p:cNvPr id="8" name="Čuvar mesta za podnožj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Čuvar mesta za broj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6A9E-9B3E-42B0-8F3F-59BB92B0ADD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34559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C3B-2AAB-45DF-88F0-5C16EDC7F92E}" type="datetimeFigureOut">
              <a:rPr lang="sr-Latn-RS" smtClean="0"/>
              <a:t>22.4.2020.</a:t>
            </a:fld>
            <a:endParaRPr lang="sr-Latn-RS"/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6A9E-9B3E-42B0-8F3F-59BB92B0ADD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80430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C3B-2AAB-45DF-88F0-5C16EDC7F92E}" type="datetimeFigureOut">
              <a:rPr lang="sr-Latn-RS" smtClean="0"/>
              <a:t>22.4.2020.</a:t>
            </a:fld>
            <a:endParaRPr lang="sr-Latn-RS"/>
          </a:p>
        </p:txBody>
      </p:sp>
      <p:sp>
        <p:nvSpPr>
          <p:cNvPr id="3" name="Čuvar mesta za podnožj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6A9E-9B3E-42B0-8F3F-59BB92B0ADD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4567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C3B-2AAB-45DF-88F0-5C16EDC7F92E}" type="datetimeFigureOut">
              <a:rPr lang="sr-Latn-RS" smtClean="0"/>
              <a:t>22.4.2020.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6A9E-9B3E-42B0-8F3F-59BB92B0ADD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918400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sli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C3B-2AAB-45DF-88F0-5C16EDC7F92E}" type="datetimeFigureOut">
              <a:rPr lang="sr-Latn-RS" smtClean="0"/>
              <a:t>22.4.2020.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6A9E-9B3E-42B0-8F3F-59BB92B0ADD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314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A8C3B-2AAB-45DF-88F0-5C16EDC7F92E}" type="datetimeFigureOut">
              <a:rPr lang="sr-Latn-RS" smtClean="0"/>
              <a:t>22.4.2020.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26A9E-9B3E-42B0-8F3F-59BB92B0ADD6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25358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425283"/>
            <a:ext cx="10515600" cy="1668212"/>
          </a:xfrm>
        </p:spPr>
        <p:txBody>
          <a:bodyPr>
            <a:normAutofit fontScale="90000"/>
          </a:bodyPr>
          <a:lstStyle/>
          <a:p>
            <a:r>
              <a:rPr lang="sl-SI" sz="3600" dirty="0"/>
              <a:t>ЕВРОПСКА КОНВЕНЦИЈА ЗА ЗАШТИТУ ЉУДСКИХ ПРАВА И ПРАВО НА ПОШТОВАЊЕ ПОРОДИЧНОГ ЖИВОТА</a:t>
            </a:r>
            <a:r>
              <a:rPr lang="sr-Latn-RS" b="1" u="sng" dirty="0"/>
              <a:t/>
            </a:r>
            <a:br>
              <a:rPr lang="sr-Latn-RS" b="1" u="sng" dirty="0"/>
            </a:b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Појава</a:t>
            </a:r>
            <a:r>
              <a:rPr lang="ru-RU" dirty="0"/>
              <a:t> </a:t>
            </a:r>
            <a:r>
              <a:rPr lang="ru-RU" dirty="0" err="1"/>
              <a:t>идеологије</a:t>
            </a:r>
            <a:r>
              <a:rPr lang="ru-RU" dirty="0"/>
              <a:t> права </a:t>
            </a:r>
            <a:r>
              <a:rPr lang="ru-RU" dirty="0" err="1"/>
              <a:t>човека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новијег</a:t>
            </a:r>
            <a:r>
              <a:rPr lang="ru-RU" dirty="0"/>
              <a:t> </a:t>
            </a:r>
            <a:r>
              <a:rPr lang="ru-RU" dirty="0" err="1"/>
              <a:t>датума</a:t>
            </a:r>
            <a:r>
              <a:rPr lang="ru-RU" dirty="0"/>
              <a:t> и од </a:t>
            </a:r>
            <a:r>
              <a:rPr lang="ru-RU" dirty="0" err="1"/>
              <a:t>свог</a:t>
            </a:r>
            <a:r>
              <a:rPr lang="ru-RU" dirty="0"/>
              <a:t> </a:t>
            </a:r>
            <a:r>
              <a:rPr lang="ru-RU" dirty="0" err="1"/>
              <a:t>настанка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била </a:t>
            </a:r>
            <a:r>
              <a:rPr lang="ru-RU" dirty="0" err="1"/>
              <a:t>потпуно</a:t>
            </a:r>
            <a:r>
              <a:rPr lang="ru-RU" dirty="0"/>
              <a:t> страна </a:t>
            </a:r>
            <a:r>
              <a:rPr lang="ru-RU" dirty="0" err="1"/>
              <a:t>породичном</a:t>
            </a:r>
            <a:r>
              <a:rPr lang="ru-RU" dirty="0"/>
              <a:t> праву. </a:t>
            </a:r>
            <a:r>
              <a:rPr lang="ru-RU" dirty="0" err="1"/>
              <a:t>Њена</a:t>
            </a:r>
            <a:r>
              <a:rPr lang="ru-RU" dirty="0"/>
              <a:t> </a:t>
            </a:r>
            <a:r>
              <a:rPr lang="ru-RU" dirty="0" err="1"/>
              <a:t>афирмација</a:t>
            </a:r>
            <a:r>
              <a:rPr lang="ru-RU" dirty="0"/>
              <a:t> у </a:t>
            </a:r>
            <a:r>
              <a:rPr lang="ru-RU" dirty="0" err="1"/>
              <a:t>овој</a:t>
            </a:r>
            <a:r>
              <a:rPr lang="ru-RU" dirty="0"/>
              <a:t> области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савремени</a:t>
            </a:r>
            <a:r>
              <a:rPr lang="ru-RU" dirty="0"/>
              <a:t> тренд па се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рећи</a:t>
            </a:r>
            <a:r>
              <a:rPr lang="ru-RU" dirty="0"/>
              <a:t> да </a:t>
            </a:r>
            <a:r>
              <a:rPr lang="ru-RU" dirty="0" err="1"/>
              <a:t>данас</a:t>
            </a:r>
            <a:r>
              <a:rPr lang="ru-RU" dirty="0"/>
              <a:t> </a:t>
            </a:r>
            <a:r>
              <a:rPr lang="ru-RU" dirty="0" err="1"/>
              <a:t>представља</a:t>
            </a:r>
            <a:r>
              <a:rPr lang="ru-RU" dirty="0"/>
              <a:t> </a:t>
            </a:r>
            <a:r>
              <a:rPr lang="ru-RU" dirty="0" err="1"/>
              <a:t>основни</a:t>
            </a:r>
            <a:r>
              <a:rPr lang="ru-RU" dirty="0"/>
              <a:t> </a:t>
            </a:r>
            <a:r>
              <a:rPr lang="ru-RU" dirty="0" err="1"/>
              <a:t>покретач</a:t>
            </a:r>
            <a:r>
              <a:rPr lang="ru-RU" dirty="0"/>
              <a:t> </a:t>
            </a:r>
            <a:r>
              <a:rPr lang="ru-RU" dirty="0" err="1" smtClean="0"/>
              <a:t>развоја</a:t>
            </a:r>
            <a:endParaRPr lang="ru-RU" dirty="0" smtClean="0"/>
          </a:p>
          <a:p>
            <a:r>
              <a:rPr lang="ru-RU" dirty="0" err="1"/>
              <a:t>Шта</a:t>
            </a:r>
            <a:r>
              <a:rPr lang="ru-RU" dirty="0"/>
              <a:t> </a:t>
            </a:r>
            <a:r>
              <a:rPr lang="ru-RU" dirty="0" err="1"/>
              <a:t>више</a:t>
            </a:r>
            <a:r>
              <a:rPr lang="ru-RU" dirty="0"/>
              <a:t> у </a:t>
            </a:r>
            <a:r>
              <a:rPr lang="ru-RU" dirty="0" err="1"/>
              <a:t>законицима</a:t>
            </a:r>
            <a:r>
              <a:rPr lang="ru-RU" dirty="0"/>
              <a:t> </a:t>
            </a:r>
            <a:r>
              <a:rPr lang="en-US" dirty="0"/>
              <a:t>XIX </a:t>
            </a:r>
            <a:r>
              <a:rPr lang="ru-RU" dirty="0"/>
              <a:t>века </a:t>
            </a:r>
            <a:r>
              <a:rPr lang="ru-RU" dirty="0" err="1"/>
              <a:t>породица</a:t>
            </a:r>
            <a:r>
              <a:rPr lang="ru-RU" dirty="0"/>
              <a:t> се готово и не </a:t>
            </a:r>
            <a:r>
              <a:rPr lang="ru-RU" dirty="0" err="1"/>
              <a:t>помиње</a:t>
            </a:r>
            <a:r>
              <a:rPr lang="ru-RU" dirty="0"/>
              <a:t> или се то чини само </a:t>
            </a:r>
            <a:r>
              <a:rPr lang="ru-RU" dirty="0" err="1"/>
              <a:t>узгред</a:t>
            </a:r>
            <a:r>
              <a:rPr lang="ru-RU" dirty="0"/>
              <a:t> </a:t>
            </a:r>
            <a:r>
              <a:rPr lang="ru-RU" dirty="0" err="1"/>
              <a:t>када</a:t>
            </a:r>
            <a:r>
              <a:rPr lang="ru-RU" dirty="0"/>
              <a:t> се </a:t>
            </a:r>
            <a:r>
              <a:rPr lang="ru-RU" dirty="0" err="1"/>
              <a:t>штити</a:t>
            </a:r>
            <a:r>
              <a:rPr lang="ru-RU" dirty="0"/>
              <a:t> </a:t>
            </a:r>
            <a:r>
              <a:rPr lang="ru-RU" dirty="0" err="1"/>
              <a:t>као</a:t>
            </a:r>
            <a:r>
              <a:rPr lang="ru-RU" dirty="0"/>
              <a:t> </a:t>
            </a:r>
            <a:r>
              <a:rPr lang="ru-RU" dirty="0" err="1"/>
              <a:t>држалац</a:t>
            </a:r>
            <a:r>
              <a:rPr lang="ru-RU" dirty="0"/>
              <a:t> </a:t>
            </a:r>
            <a:r>
              <a:rPr lang="ru-RU" dirty="0" err="1"/>
              <a:t>имовине</a:t>
            </a:r>
            <a:r>
              <a:rPr lang="ru-RU" dirty="0" smtClean="0"/>
              <a:t>.</a:t>
            </a:r>
          </a:p>
          <a:p>
            <a:r>
              <a:rPr lang="ru-RU" dirty="0"/>
              <a:t>То </a:t>
            </a:r>
            <a:r>
              <a:rPr lang="ru-RU" dirty="0" err="1"/>
              <a:t>што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жена </a:t>
            </a:r>
            <a:r>
              <a:rPr lang="ru-RU" dirty="0" err="1"/>
              <a:t>постала</a:t>
            </a:r>
            <a:r>
              <a:rPr lang="ru-RU" dirty="0"/>
              <a:t> пословно способна, а </a:t>
            </a:r>
            <a:r>
              <a:rPr lang="ru-RU" dirty="0" err="1"/>
              <a:t>деца</a:t>
            </a:r>
            <a:r>
              <a:rPr lang="ru-RU" dirty="0"/>
              <a:t> од </a:t>
            </a:r>
            <a:r>
              <a:rPr lang="ru-RU" dirty="0" err="1"/>
              <a:t>објекта</a:t>
            </a:r>
            <a:r>
              <a:rPr lang="ru-RU" dirty="0"/>
              <a:t> права </a:t>
            </a:r>
            <a:r>
              <a:rPr lang="ru-RU" dirty="0" err="1"/>
              <a:t>постала</a:t>
            </a:r>
            <a:r>
              <a:rPr lang="ru-RU" dirty="0"/>
              <a:t> </a:t>
            </a:r>
            <a:r>
              <a:rPr lang="ru-RU" dirty="0" err="1"/>
              <a:t>његови</a:t>
            </a:r>
            <a:r>
              <a:rPr lang="ru-RU" dirty="0"/>
              <a:t> </a:t>
            </a:r>
            <a:r>
              <a:rPr lang="ru-RU" dirty="0" err="1"/>
              <a:t>субјекти</a:t>
            </a:r>
            <a:r>
              <a:rPr lang="ru-RU" dirty="0"/>
              <a:t>, </a:t>
            </a:r>
            <a:r>
              <a:rPr lang="ru-RU" dirty="0" err="1"/>
              <a:t>није</a:t>
            </a:r>
            <a:r>
              <a:rPr lang="ru-RU" dirty="0"/>
              <a:t> било </a:t>
            </a:r>
            <a:r>
              <a:rPr lang="ru-RU" dirty="0" err="1"/>
              <a:t>последица</a:t>
            </a:r>
            <a:r>
              <a:rPr lang="ru-RU" dirty="0"/>
              <a:t> </a:t>
            </a:r>
            <a:r>
              <a:rPr lang="ru-RU" dirty="0" err="1"/>
              <a:t>афирмације</a:t>
            </a:r>
            <a:r>
              <a:rPr lang="ru-RU" dirty="0"/>
              <a:t> права </a:t>
            </a:r>
            <a:r>
              <a:rPr lang="ru-RU" dirty="0" err="1"/>
              <a:t>човека</a:t>
            </a:r>
            <a:r>
              <a:rPr lang="ru-RU" dirty="0"/>
              <a:t>. То се </a:t>
            </a:r>
            <a:r>
              <a:rPr lang="ru-RU" dirty="0" err="1"/>
              <a:t>дешава</a:t>
            </a:r>
            <a:r>
              <a:rPr lang="ru-RU" dirty="0"/>
              <a:t>, пре </a:t>
            </a:r>
            <a:r>
              <a:rPr lang="ru-RU" dirty="0" err="1"/>
              <a:t>свега</a:t>
            </a:r>
            <a:r>
              <a:rPr lang="ru-RU" dirty="0"/>
              <a:t>, </a:t>
            </a:r>
            <a:r>
              <a:rPr lang="ru-RU" b="1" dirty="0" err="1"/>
              <a:t>као</a:t>
            </a:r>
            <a:r>
              <a:rPr lang="ru-RU" b="1" dirty="0"/>
              <a:t> </a:t>
            </a:r>
            <a:r>
              <a:rPr lang="ru-RU" b="1" dirty="0" err="1"/>
              <a:t>резултат</a:t>
            </a:r>
            <a:r>
              <a:rPr lang="ru-RU" dirty="0"/>
              <a:t> промена у </a:t>
            </a:r>
            <a:r>
              <a:rPr lang="ru-RU" dirty="0" err="1"/>
              <a:t>сфери</a:t>
            </a:r>
            <a:r>
              <a:rPr lang="ru-RU" dirty="0"/>
              <a:t> </a:t>
            </a:r>
            <a:r>
              <a:rPr lang="ru-RU" dirty="0" err="1"/>
              <a:t>производних</a:t>
            </a:r>
            <a:r>
              <a:rPr lang="ru-RU" dirty="0"/>
              <a:t>  </a:t>
            </a:r>
            <a:r>
              <a:rPr lang="ru-RU" dirty="0" err="1"/>
              <a:t>односа</a:t>
            </a:r>
            <a:r>
              <a:rPr lang="ru-RU" dirty="0"/>
              <a:t>.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373907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Породица</a:t>
            </a:r>
            <a:r>
              <a:rPr lang="en-US" dirty="0"/>
              <a:t> </a:t>
            </a:r>
            <a:r>
              <a:rPr lang="en-US" dirty="0" err="1"/>
              <a:t>заснована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браку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Ипак, </a:t>
            </a:r>
            <a:r>
              <a:rPr lang="sr-Latn-CS" dirty="0" err="1" smtClean="0"/>
              <a:t>треба</a:t>
            </a:r>
            <a:r>
              <a:rPr lang="sr-Latn-CS" dirty="0" smtClean="0"/>
              <a:t> </a:t>
            </a:r>
            <a:r>
              <a:rPr lang="sr-Latn-CS" dirty="0" err="1"/>
              <a:t>рећи</a:t>
            </a:r>
            <a:r>
              <a:rPr lang="sr-Latn-CS" dirty="0"/>
              <a:t> </a:t>
            </a:r>
            <a:r>
              <a:rPr lang="sr-Latn-CS" dirty="0" err="1"/>
              <a:t>да</a:t>
            </a:r>
            <a:r>
              <a:rPr lang="sr-Latn-CS" dirty="0"/>
              <a:t> </a:t>
            </a:r>
            <a:r>
              <a:rPr lang="sr-Latn-CS" dirty="0" err="1"/>
              <a:t>значајан</a:t>
            </a:r>
            <a:r>
              <a:rPr lang="sr-Latn-CS" dirty="0"/>
              <a:t> </a:t>
            </a:r>
            <a:r>
              <a:rPr lang="sr-Latn-CS" dirty="0" err="1"/>
              <a:t>број</a:t>
            </a:r>
            <a:r>
              <a:rPr lang="sr-Latn-CS" dirty="0"/>
              <a:t> </a:t>
            </a:r>
            <a:r>
              <a:rPr lang="sr-Latn-CS" dirty="0" err="1"/>
              <a:t>односа</a:t>
            </a:r>
            <a:r>
              <a:rPr lang="sr-Latn-CS" dirty="0"/>
              <a:t> </a:t>
            </a:r>
            <a:r>
              <a:rPr lang="sr-Latn-CS" dirty="0" err="1"/>
              <a:t>данас</a:t>
            </a:r>
            <a:r>
              <a:rPr lang="sr-Latn-CS" dirty="0"/>
              <a:t> </a:t>
            </a:r>
            <a:r>
              <a:rPr lang="sr-Latn-CS" dirty="0" err="1"/>
              <a:t>ужива</a:t>
            </a:r>
            <a:r>
              <a:rPr lang="sr-Latn-CS" dirty="0"/>
              <a:t> </a:t>
            </a:r>
            <a:r>
              <a:rPr lang="sr-Latn-CS" dirty="0" err="1"/>
              <a:t>аутоматску</a:t>
            </a:r>
            <a:r>
              <a:rPr lang="sr-Latn-CS" dirty="0"/>
              <a:t> </a:t>
            </a:r>
            <a:r>
              <a:rPr lang="sr-Latn-CS" dirty="0" err="1"/>
              <a:t>заштиту</a:t>
            </a:r>
            <a:r>
              <a:rPr lang="sr-Latn-CS" dirty="0"/>
              <a:t> чл.8. </a:t>
            </a:r>
            <a:r>
              <a:rPr lang="ru-RU" dirty="0"/>
              <a:t>На </a:t>
            </a:r>
            <a:r>
              <a:rPr lang="ru-RU" dirty="0" err="1"/>
              <a:t>првом</a:t>
            </a:r>
            <a:r>
              <a:rPr lang="ru-RU" dirty="0"/>
              <a:t> месту су то </a:t>
            </a:r>
            <a:r>
              <a:rPr lang="ru-RU" dirty="0" err="1"/>
              <a:t>односи</a:t>
            </a:r>
            <a:r>
              <a:rPr lang="ru-RU" dirty="0"/>
              <a:t> </a:t>
            </a:r>
            <a:r>
              <a:rPr lang="ru-RU" dirty="0" err="1"/>
              <a:t>који</a:t>
            </a:r>
            <a:r>
              <a:rPr lang="ru-RU" dirty="0"/>
              <a:t> </a:t>
            </a:r>
            <a:r>
              <a:rPr lang="ru-RU" dirty="0" err="1"/>
              <a:t>проистичу</a:t>
            </a:r>
            <a:r>
              <a:rPr lang="ru-RU" dirty="0"/>
              <a:t> из брака. </a:t>
            </a:r>
            <a:endParaRPr lang="ru-RU" dirty="0" smtClean="0"/>
          </a:p>
          <a:p>
            <a:r>
              <a:rPr lang="ru-RU" dirty="0"/>
              <a:t>У </a:t>
            </a:r>
            <a:r>
              <a:rPr lang="ru-RU" dirty="0" err="1"/>
              <a:t>основи</a:t>
            </a:r>
            <a:r>
              <a:rPr lang="ru-RU" dirty="0"/>
              <a:t> </a:t>
            </a:r>
            <a:r>
              <a:rPr lang="ru-RU" dirty="0" err="1"/>
              <a:t>ове</a:t>
            </a:r>
            <a:r>
              <a:rPr lang="ru-RU" dirty="0"/>
              <a:t> </a:t>
            </a:r>
            <a:r>
              <a:rPr lang="ru-RU" dirty="0" err="1"/>
              <a:t>породице</a:t>
            </a:r>
            <a:r>
              <a:rPr lang="ru-RU" dirty="0"/>
              <a:t>, </a:t>
            </a:r>
            <a:r>
              <a:rPr lang="ru-RU" dirty="0" err="1" smtClean="0"/>
              <a:t>која</a:t>
            </a:r>
            <a:r>
              <a:rPr lang="ru-RU" dirty="0" smtClean="0"/>
              <a:t> </a:t>
            </a:r>
            <a:r>
              <a:rPr lang="ru-RU" dirty="0" err="1" smtClean="0"/>
              <a:t>преовлађује</a:t>
            </a:r>
            <a:r>
              <a:rPr lang="ru-RU" dirty="0" smtClean="0"/>
              <a:t> </a:t>
            </a:r>
            <a:r>
              <a:rPr lang="ru-RU" dirty="0" err="1" smtClean="0"/>
              <a:t>као</a:t>
            </a:r>
            <a:r>
              <a:rPr lang="ru-RU" dirty="0" smtClean="0"/>
              <a:t> </a:t>
            </a:r>
            <a:r>
              <a:rPr lang="ru-RU" dirty="0" err="1"/>
              <a:t>што</a:t>
            </a:r>
            <a:r>
              <a:rPr lang="ru-RU" dirty="0"/>
              <a:t> се </a:t>
            </a:r>
            <a:r>
              <a:rPr lang="ru-RU" dirty="0" err="1"/>
              <a:t>види</a:t>
            </a:r>
            <a:r>
              <a:rPr lang="ru-RU" dirty="0"/>
              <a:t> из </a:t>
            </a:r>
            <a:r>
              <a:rPr lang="ru-RU" dirty="0" err="1"/>
              <a:t>праксе</a:t>
            </a:r>
            <a:r>
              <a:rPr lang="ru-RU" dirty="0"/>
              <a:t> Суда, </a:t>
            </a:r>
            <a:r>
              <a:rPr lang="ru-RU" dirty="0" err="1"/>
              <a:t>налази</a:t>
            </a:r>
            <a:r>
              <a:rPr lang="ru-RU" dirty="0"/>
              <a:t> се "</a:t>
            </a:r>
            <a:r>
              <a:rPr lang="ru-RU" dirty="0" err="1"/>
              <a:t>породична</a:t>
            </a:r>
            <a:r>
              <a:rPr lang="ru-RU" dirty="0"/>
              <a:t> </a:t>
            </a:r>
            <a:r>
              <a:rPr lang="ru-RU" dirty="0" err="1"/>
              <a:t>ћелија</a:t>
            </a:r>
            <a:r>
              <a:rPr lang="ru-RU" dirty="0"/>
              <a:t>", </a:t>
            </a:r>
            <a:r>
              <a:rPr lang="ru-RU" dirty="0" err="1"/>
              <a:t>састављена</a:t>
            </a:r>
            <a:r>
              <a:rPr lang="ru-RU" dirty="0"/>
              <a:t> од </a:t>
            </a:r>
            <a:r>
              <a:rPr lang="ru-RU" dirty="0" err="1"/>
              <a:t>једног</a:t>
            </a:r>
            <a:r>
              <a:rPr lang="ru-RU" dirty="0"/>
              <a:t> </a:t>
            </a:r>
            <a:r>
              <a:rPr lang="ru-RU" dirty="0" err="1"/>
              <a:t>човека</a:t>
            </a:r>
            <a:r>
              <a:rPr lang="ru-RU" dirty="0"/>
              <a:t> и </a:t>
            </a:r>
            <a:r>
              <a:rPr lang="ru-RU" dirty="0" err="1"/>
              <a:t>једне</a:t>
            </a:r>
            <a:r>
              <a:rPr lang="ru-RU" dirty="0"/>
              <a:t> жене </a:t>
            </a:r>
            <a:r>
              <a:rPr lang="ru-RU" dirty="0" err="1"/>
              <a:t>уједињених</a:t>
            </a:r>
            <a:r>
              <a:rPr lang="ru-RU" dirty="0"/>
              <a:t> браком у </a:t>
            </a:r>
            <a:r>
              <a:rPr lang="ru-RU" dirty="0" err="1"/>
              <a:t>стабилном</a:t>
            </a:r>
            <a:r>
              <a:rPr lang="ru-RU" dirty="0"/>
              <a:t> </a:t>
            </a:r>
            <a:r>
              <a:rPr lang="ru-RU" dirty="0" err="1"/>
              <a:t>односу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/>
              <a:t>Тако</a:t>
            </a:r>
            <a:r>
              <a:rPr lang="ru-RU" dirty="0"/>
              <a:t> у </a:t>
            </a:r>
            <a:r>
              <a:rPr lang="ru-RU" dirty="0" err="1"/>
              <a:t>једној</a:t>
            </a:r>
            <a:r>
              <a:rPr lang="ru-RU" dirty="0"/>
              <a:t> </a:t>
            </a:r>
            <a:r>
              <a:rPr lang="ru-RU" dirty="0" err="1"/>
              <a:t>одлуци</a:t>
            </a:r>
            <a:r>
              <a:rPr lang="ru-RU" dirty="0"/>
              <a:t> Суд </a:t>
            </a:r>
            <a:r>
              <a:rPr lang="ru-RU" dirty="0" err="1"/>
              <a:t>резонује</a:t>
            </a:r>
            <a:r>
              <a:rPr lang="ru-RU" dirty="0"/>
              <a:t> да брак </a:t>
            </a:r>
            <a:r>
              <a:rPr lang="ru-RU" dirty="0" err="1"/>
              <a:t>закључен</a:t>
            </a:r>
            <a:r>
              <a:rPr lang="ru-RU" dirty="0"/>
              <a:t> </a:t>
            </a:r>
            <a:r>
              <a:rPr lang="ru-RU" dirty="0" err="1"/>
              <a:t>према</a:t>
            </a:r>
            <a:r>
              <a:rPr lang="ru-RU" dirty="0"/>
              <a:t> закону </a:t>
            </a:r>
            <a:r>
              <a:rPr lang="ru-RU" dirty="0" err="1"/>
              <a:t>државе</a:t>
            </a:r>
            <a:r>
              <a:rPr lang="ru-RU" dirty="0"/>
              <a:t> </a:t>
            </a:r>
            <a:r>
              <a:rPr lang="ru-RU" dirty="0" err="1"/>
              <a:t>тужене</a:t>
            </a:r>
            <a:r>
              <a:rPr lang="ru-RU" dirty="0"/>
              <a:t> стране или </a:t>
            </a:r>
            <a:r>
              <a:rPr lang="ru-RU" dirty="0" err="1"/>
              <a:t>персоналном</a:t>
            </a:r>
            <a:r>
              <a:rPr lang="ru-RU" dirty="0"/>
              <a:t> праву супружника, </a:t>
            </a:r>
            <a:r>
              <a:rPr lang="ru-RU" dirty="0" err="1"/>
              <a:t>ствара</a:t>
            </a:r>
            <a:r>
              <a:rPr lang="ru-RU" dirty="0"/>
              <a:t> </a:t>
            </a:r>
            <a:r>
              <a:rPr lang="ru-RU" dirty="0" err="1"/>
              <a:t>породични</a:t>
            </a:r>
            <a:r>
              <a:rPr lang="ru-RU" dirty="0"/>
              <a:t> живот </a:t>
            </a:r>
            <a:r>
              <a:rPr lang="ru-RU" dirty="0" err="1"/>
              <a:t>заштићен</a:t>
            </a:r>
            <a:r>
              <a:rPr lang="ru-RU" dirty="0"/>
              <a:t> само под </a:t>
            </a:r>
            <a:r>
              <a:rPr lang="ru-RU" dirty="0" err="1"/>
              <a:t>условом</a:t>
            </a:r>
            <a:r>
              <a:rPr lang="ru-RU" dirty="0"/>
              <a:t> </a:t>
            </a:r>
            <a:r>
              <a:rPr lang="ru-RU" dirty="0" err="1"/>
              <a:t>ако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"</a:t>
            </a:r>
            <a:r>
              <a:rPr lang="ru-RU" dirty="0" err="1"/>
              <a:t>законит</a:t>
            </a:r>
            <a:r>
              <a:rPr lang="ru-RU" dirty="0"/>
              <a:t> и </a:t>
            </a:r>
            <a:r>
              <a:rPr lang="ru-RU" dirty="0" err="1"/>
              <a:t>није</a:t>
            </a:r>
            <a:r>
              <a:rPr lang="ru-RU" dirty="0"/>
              <a:t> </a:t>
            </a:r>
            <a:r>
              <a:rPr lang="ru-RU" dirty="0" err="1" smtClean="0"/>
              <a:t>фиктиван</a:t>
            </a:r>
            <a:r>
              <a:rPr lang="ru-RU" dirty="0" smtClean="0"/>
              <a:t>» (</a:t>
            </a:r>
            <a:r>
              <a:rPr lang="en-US" dirty="0" err="1"/>
              <a:t>Berrehab</a:t>
            </a:r>
            <a:r>
              <a:rPr lang="en-US" dirty="0"/>
              <a:t> c. </a:t>
            </a:r>
            <a:r>
              <a:rPr lang="en-US" dirty="0" smtClean="0"/>
              <a:t>Pays-Bas</a:t>
            </a:r>
            <a:r>
              <a:rPr lang="sr-Cyrl-RS" dirty="0" smtClean="0"/>
              <a:t>).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30034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smtClean="0"/>
              <a:t>Да</a:t>
            </a:r>
            <a:r>
              <a:rPr lang="sl-SI" b="1" dirty="0" smtClean="0"/>
              <a:t> </a:t>
            </a:r>
            <a:r>
              <a:rPr lang="sl-SI" b="1" dirty="0" err="1"/>
              <a:t>ли</a:t>
            </a:r>
            <a:r>
              <a:rPr lang="sl-SI" b="1" dirty="0"/>
              <a:t> </a:t>
            </a:r>
            <a:r>
              <a:rPr lang="sl-SI" b="1" dirty="0" err="1"/>
              <a:t>је</a:t>
            </a:r>
            <a:r>
              <a:rPr lang="sl-SI" b="1" dirty="0"/>
              <a:t> </a:t>
            </a:r>
            <a:r>
              <a:rPr lang="sl-SI" b="1" dirty="0" err="1"/>
              <a:t>брак</a:t>
            </a:r>
            <a:r>
              <a:rPr lang="sl-SI" b="1" dirty="0"/>
              <a:t> </a:t>
            </a:r>
            <a:r>
              <a:rPr lang="sl-SI" b="1" dirty="0" err="1"/>
              <a:t>неопходан</a:t>
            </a:r>
            <a:r>
              <a:rPr lang="sl-SI" b="1" dirty="0"/>
              <a:t> </a:t>
            </a:r>
            <a:r>
              <a:rPr lang="sl-SI" b="1" dirty="0" err="1"/>
              <a:t>за</a:t>
            </a:r>
            <a:r>
              <a:rPr lang="sl-SI" b="1" dirty="0"/>
              <a:t> </a:t>
            </a:r>
            <a:r>
              <a:rPr lang="sl-SI" b="1" dirty="0" err="1"/>
              <a:t>уживање</a:t>
            </a:r>
            <a:r>
              <a:rPr lang="sl-SI" b="1" dirty="0"/>
              <a:t> </a:t>
            </a:r>
            <a:r>
              <a:rPr lang="sl-SI" b="1" dirty="0" err="1"/>
              <a:t>права</a:t>
            </a:r>
            <a:r>
              <a:rPr lang="sl-SI" b="1" dirty="0"/>
              <a:t> </a:t>
            </a:r>
            <a:r>
              <a:rPr lang="sl-SI" b="1" dirty="0" err="1"/>
              <a:t>на</a:t>
            </a:r>
            <a:r>
              <a:rPr lang="sl-SI" b="1" dirty="0"/>
              <a:t> </a:t>
            </a:r>
            <a:r>
              <a:rPr lang="sl-SI" b="1" dirty="0" err="1"/>
              <a:t>поштовање</a:t>
            </a:r>
            <a:r>
              <a:rPr lang="sl-SI" b="1" dirty="0"/>
              <a:t> </a:t>
            </a:r>
            <a:r>
              <a:rPr lang="sl-SI" b="1" dirty="0" err="1"/>
              <a:t>породичног</a:t>
            </a:r>
            <a:r>
              <a:rPr lang="sl-SI" b="1" dirty="0"/>
              <a:t> </a:t>
            </a:r>
            <a:r>
              <a:rPr lang="sl-SI" b="1" dirty="0" err="1"/>
              <a:t>живота</a:t>
            </a:r>
            <a:r>
              <a:rPr lang="sl-SI" b="1" dirty="0"/>
              <a:t>?</a:t>
            </a:r>
            <a:r>
              <a:rPr lang="sr-Latn-RS" b="1" i="1" dirty="0"/>
              <a:t/>
            </a:r>
            <a:br>
              <a:rPr lang="sr-Latn-RS" b="1" i="1" dirty="0"/>
            </a:b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Брак </a:t>
            </a:r>
            <a:r>
              <a:rPr lang="ru-RU" dirty="0" err="1"/>
              <a:t>није</a:t>
            </a:r>
            <a:r>
              <a:rPr lang="ru-RU" dirty="0"/>
              <a:t> </a:t>
            </a:r>
            <a:r>
              <a:rPr lang="ru-RU" dirty="0" err="1"/>
              <a:t>једини</a:t>
            </a:r>
            <a:r>
              <a:rPr lang="ru-RU" dirty="0"/>
              <a:t> </a:t>
            </a:r>
            <a:r>
              <a:rPr lang="ru-RU" dirty="0" err="1"/>
              <a:t>однос</a:t>
            </a:r>
            <a:r>
              <a:rPr lang="ru-RU" dirty="0"/>
              <a:t> </a:t>
            </a:r>
            <a:r>
              <a:rPr lang="ru-RU" dirty="0" err="1"/>
              <a:t>заштићен</a:t>
            </a:r>
            <a:r>
              <a:rPr lang="ru-RU" dirty="0"/>
              <a:t> </a:t>
            </a:r>
            <a:r>
              <a:rPr lang="ru-RU" dirty="0" err="1"/>
              <a:t>Конвенцијом</a:t>
            </a:r>
            <a:r>
              <a:rPr lang="ru-RU" dirty="0"/>
              <a:t>, </a:t>
            </a:r>
            <a:r>
              <a:rPr lang="ru-RU" dirty="0" err="1"/>
              <a:t>односно</a:t>
            </a:r>
            <a:r>
              <a:rPr lang="ru-RU" dirty="0"/>
              <a:t> </a:t>
            </a:r>
            <a:r>
              <a:rPr lang="ru-RU" dirty="0" err="1"/>
              <a:t>одредбом</a:t>
            </a:r>
            <a:r>
              <a:rPr lang="ru-RU" dirty="0"/>
              <a:t> чл.8. </a:t>
            </a:r>
            <a:r>
              <a:rPr lang="ru-RU" dirty="0" err="1"/>
              <a:t>Европска</a:t>
            </a:r>
            <a:r>
              <a:rPr lang="ru-RU" dirty="0"/>
              <a:t> </a:t>
            </a:r>
            <a:r>
              <a:rPr lang="ru-RU" dirty="0" err="1"/>
              <a:t>судска</a:t>
            </a:r>
            <a:r>
              <a:rPr lang="ru-RU" dirty="0"/>
              <a:t> </a:t>
            </a:r>
            <a:r>
              <a:rPr lang="ru-RU" dirty="0" err="1"/>
              <a:t>пракса</a:t>
            </a:r>
            <a:r>
              <a:rPr lang="ru-RU" dirty="0"/>
              <a:t> </a:t>
            </a:r>
            <a:r>
              <a:rPr lang="ru-RU" dirty="0" err="1"/>
              <a:t>признаје</a:t>
            </a:r>
            <a:r>
              <a:rPr lang="ru-RU" dirty="0"/>
              <a:t> и </a:t>
            </a:r>
            <a:r>
              <a:rPr lang="ru-RU" dirty="0" err="1"/>
              <a:t>породичне</a:t>
            </a:r>
            <a:r>
              <a:rPr lang="ru-RU" dirty="0"/>
              <a:t> </a:t>
            </a:r>
            <a:r>
              <a:rPr lang="ru-RU" dirty="0" err="1"/>
              <a:t>везе</a:t>
            </a:r>
            <a:r>
              <a:rPr lang="ru-RU" dirty="0"/>
              <a:t> </a:t>
            </a:r>
            <a:r>
              <a:rPr lang="ru-RU" dirty="0" err="1"/>
              <a:t>de</a:t>
            </a:r>
            <a:r>
              <a:rPr lang="ru-RU" dirty="0"/>
              <a:t> </a:t>
            </a:r>
            <a:r>
              <a:rPr lang="ru-RU" dirty="0" err="1"/>
              <a:t>facto</a:t>
            </a:r>
            <a:r>
              <a:rPr lang="ru-RU" dirty="0"/>
              <a:t> </a:t>
            </a:r>
            <a:r>
              <a:rPr lang="ru-RU" dirty="0" err="1"/>
              <a:t>између</a:t>
            </a:r>
            <a:r>
              <a:rPr lang="ru-RU" dirty="0"/>
              <a:t> </a:t>
            </a:r>
            <a:r>
              <a:rPr lang="ru-RU" dirty="0" err="1"/>
              <a:t>једног</a:t>
            </a:r>
            <a:r>
              <a:rPr lang="ru-RU" dirty="0"/>
              <a:t> </a:t>
            </a:r>
            <a:r>
              <a:rPr lang="ru-RU" dirty="0" err="1"/>
              <a:t>човека</a:t>
            </a:r>
            <a:r>
              <a:rPr lang="ru-RU" dirty="0"/>
              <a:t> и </a:t>
            </a:r>
            <a:r>
              <a:rPr lang="ru-RU" dirty="0" err="1"/>
              <a:t>једне</a:t>
            </a:r>
            <a:r>
              <a:rPr lang="ru-RU" dirty="0"/>
              <a:t> жене </a:t>
            </a:r>
            <a:r>
              <a:rPr lang="ru-RU" dirty="0" err="1"/>
              <a:t>онда</a:t>
            </a:r>
            <a:r>
              <a:rPr lang="ru-RU" dirty="0"/>
              <a:t> </a:t>
            </a:r>
            <a:r>
              <a:rPr lang="ru-RU" dirty="0" err="1"/>
              <a:t>када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њихов</a:t>
            </a:r>
            <a:r>
              <a:rPr lang="ru-RU" dirty="0"/>
              <a:t> </a:t>
            </a:r>
            <a:r>
              <a:rPr lang="ru-RU" dirty="0" err="1"/>
              <a:t>однос</a:t>
            </a:r>
            <a:r>
              <a:rPr lang="ru-RU" dirty="0"/>
              <a:t> </a:t>
            </a:r>
            <a:r>
              <a:rPr lang="ru-RU" dirty="0" err="1"/>
              <a:t>стабилан</a:t>
            </a:r>
            <a:r>
              <a:rPr lang="ru-RU" dirty="0"/>
              <a:t>, било да се ради о </a:t>
            </a:r>
            <a:r>
              <a:rPr lang="ru-RU" dirty="0" err="1"/>
              <a:t>односу</a:t>
            </a:r>
            <a:r>
              <a:rPr lang="ru-RU" dirty="0"/>
              <a:t> </a:t>
            </a:r>
            <a:r>
              <a:rPr lang="ru-RU" dirty="0" err="1"/>
              <a:t>изван</a:t>
            </a:r>
            <a:r>
              <a:rPr lang="ru-RU" dirty="0"/>
              <a:t> брака   или о </a:t>
            </a:r>
            <a:r>
              <a:rPr lang="ru-RU" dirty="0" err="1"/>
              <a:t>ванбрачној</a:t>
            </a:r>
            <a:r>
              <a:rPr lang="ru-RU" dirty="0"/>
              <a:t> </a:t>
            </a:r>
            <a:r>
              <a:rPr lang="ru-RU" dirty="0" err="1"/>
              <a:t>заједници</a:t>
            </a:r>
            <a:r>
              <a:rPr lang="ru-RU" dirty="0"/>
              <a:t>. </a:t>
            </a:r>
            <a:endParaRPr lang="sr-Latn-RS" dirty="0" smtClean="0"/>
          </a:p>
          <a:p>
            <a:r>
              <a:rPr lang="ru-RU" dirty="0" err="1"/>
              <a:t>Држава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, без </a:t>
            </a:r>
            <a:r>
              <a:rPr lang="ru-RU" dirty="0" err="1"/>
              <a:t>повреде</a:t>
            </a:r>
            <a:r>
              <a:rPr lang="ru-RU" dirty="0"/>
              <a:t> </a:t>
            </a:r>
            <a:r>
              <a:rPr lang="ru-RU" dirty="0" err="1"/>
              <a:t>одредаба</a:t>
            </a:r>
            <a:r>
              <a:rPr lang="ru-RU" dirty="0"/>
              <a:t> </a:t>
            </a:r>
            <a:r>
              <a:rPr lang="ru-RU" dirty="0" err="1"/>
              <a:t>Конвенције</a:t>
            </a:r>
            <a:r>
              <a:rPr lang="ru-RU" dirty="0"/>
              <a:t>,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предност</a:t>
            </a:r>
            <a:r>
              <a:rPr lang="ru-RU" dirty="0"/>
              <a:t> </a:t>
            </a:r>
            <a:r>
              <a:rPr lang="ru-RU" dirty="0" err="1"/>
              <a:t>уласку</a:t>
            </a:r>
            <a:r>
              <a:rPr lang="ru-RU" dirty="0"/>
              <a:t> у </a:t>
            </a:r>
            <a:r>
              <a:rPr lang="ru-RU" dirty="0" err="1"/>
              <a:t>брачну</a:t>
            </a:r>
            <a:r>
              <a:rPr lang="ru-RU" dirty="0"/>
              <a:t> </a:t>
            </a:r>
            <a:r>
              <a:rPr lang="ru-RU" dirty="0" err="1"/>
              <a:t>породицу</a:t>
            </a:r>
            <a:r>
              <a:rPr lang="ru-RU" dirty="0"/>
              <a:t>, </a:t>
            </a:r>
            <a:r>
              <a:rPr lang="ru-RU" dirty="0" err="1"/>
              <a:t>пружајући</a:t>
            </a:r>
            <a:r>
              <a:rPr lang="ru-RU" dirty="0"/>
              <a:t> </a:t>
            </a:r>
            <a:r>
              <a:rPr lang="ru-RU" dirty="0" err="1"/>
              <a:t>јој</a:t>
            </a:r>
            <a:r>
              <a:rPr lang="ru-RU" dirty="0"/>
              <a:t> </a:t>
            </a:r>
            <a:r>
              <a:rPr lang="ru-RU" dirty="0" err="1"/>
              <a:t>већу</a:t>
            </a:r>
            <a:r>
              <a:rPr lang="ru-RU" dirty="0"/>
              <a:t> </a:t>
            </a:r>
            <a:r>
              <a:rPr lang="ru-RU" dirty="0" err="1" smtClean="0"/>
              <a:t>заштиту</a:t>
            </a:r>
            <a:endParaRPr lang="sr-Latn-RS" dirty="0" smtClean="0"/>
          </a:p>
          <a:p>
            <a:r>
              <a:rPr lang="ru-RU" dirty="0" err="1"/>
              <a:t>О</a:t>
            </a:r>
            <a:r>
              <a:rPr lang="ru-RU" dirty="0" err="1" smtClean="0"/>
              <a:t>бавеза</a:t>
            </a:r>
            <a:r>
              <a:rPr lang="ru-RU" dirty="0" smtClean="0"/>
              <a:t> </a:t>
            </a:r>
            <a:r>
              <a:rPr lang="ru-RU" dirty="0" err="1"/>
              <a:t>држава</a:t>
            </a:r>
            <a:r>
              <a:rPr lang="ru-RU" dirty="0"/>
              <a:t> се своди на </a:t>
            </a:r>
            <a:r>
              <a:rPr lang="ru-RU" dirty="0" err="1"/>
              <a:t>пружање</a:t>
            </a:r>
            <a:r>
              <a:rPr lang="ru-RU" dirty="0"/>
              <a:t> </a:t>
            </a:r>
            <a:r>
              <a:rPr lang="ru-RU" dirty="0" err="1"/>
              <a:t>минималне</a:t>
            </a:r>
            <a:r>
              <a:rPr lang="ru-RU" dirty="0"/>
              <a:t> </a:t>
            </a:r>
            <a:r>
              <a:rPr lang="ru-RU" dirty="0" err="1"/>
              <a:t>заштите</a:t>
            </a:r>
            <a:r>
              <a:rPr lang="ru-RU" dirty="0"/>
              <a:t>   </a:t>
            </a:r>
            <a:r>
              <a:rPr lang="ru-RU" dirty="0" err="1"/>
              <a:t>различитим</a:t>
            </a:r>
            <a:r>
              <a:rPr lang="ru-RU" dirty="0"/>
              <a:t> </a:t>
            </a:r>
            <a:r>
              <a:rPr lang="ru-RU" dirty="0" err="1"/>
              <a:t>облицима</a:t>
            </a:r>
            <a:r>
              <a:rPr lang="ru-RU" dirty="0"/>
              <a:t> </a:t>
            </a:r>
            <a:r>
              <a:rPr lang="ru-RU" dirty="0" err="1"/>
              <a:t>ванбрачног</a:t>
            </a:r>
            <a:r>
              <a:rPr lang="ru-RU" dirty="0"/>
              <a:t> </a:t>
            </a:r>
            <a:r>
              <a:rPr lang="ru-RU" dirty="0" smtClean="0"/>
              <a:t>живота</a:t>
            </a:r>
            <a:endParaRPr lang="sr-Latn-RS" dirty="0" smtClean="0"/>
          </a:p>
          <a:p>
            <a:r>
              <a:rPr lang="ru-RU" dirty="0" err="1" smtClean="0"/>
              <a:t>Произлази</a:t>
            </a:r>
            <a:r>
              <a:rPr lang="ru-RU" dirty="0" smtClean="0"/>
              <a:t> </a:t>
            </a:r>
            <a:r>
              <a:rPr lang="ru-RU" dirty="0"/>
              <a:t>и </a:t>
            </a:r>
            <a:r>
              <a:rPr lang="ru-RU" dirty="0" err="1"/>
              <a:t>закључак</a:t>
            </a:r>
            <a:r>
              <a:rPr lang="ru-RU" dirty="0"/>
              <a:t>, </a:t>
            </a:r>
            <a:r>
              <a:rPr lang="ru-RU" dirty="0" err="1"/>
              <a:t>као</a:t>
            </a:r>
            <a:r>
              <a:rPr lang="ru-RU" dirty="0"/>
              <a:t> </a:t>
            </a:r>
            <a:r>
              <a:rPr lang="ru-RU" dirty="0" err="1"/>
              <a:t>одговор</a:t>
            </a:r>
            <a:r>
              <a:rPr lang="ru-RU" dirty="0"/>
              <a:t> на </a:t>
            </a:r>
            <a:r>
              <a:rPr lang="ru-RU" dirty="0" err="1"/>
              <a:t>постављено</a:t>
            </a:r>
            <a:r>
              <a:rPr lang="ru-RU" dirty="0"/>
              <a:t> </a:t>
            </a:r>
            <a:r>
              <a:rPr lang="ru-RU" dirty="0" err="1"/>
              <a:t>питање</a:t>
            </a:r>
            <a:r>
              <a:rPr lang="ru-RU" dirty="0"/>
              <a:t>, да брак </a:t>
            </a:r>
            <a:r>
              <a:rPr lang="ru-RU" dirty="0" err="1"/>
              <a:t>није</a:t>
            </a:r>
            <a:r>
              <a:rPr lang="ru-RU" dirty="0"/>
              <a:t> </a:t>
            </a:r>
            <a:r>
              <a:rPr lang="ru-RU" dirty="0" err="1"/>
              <a:t>неопходан</a:t>
            </a:r>
            <a:r>
              <a:rPr lang="ru-RU" dirty="0"/>
              <a:t> за </a:t>
            </a:r>
            <a:r>
              <a:rPr lang="ru-RU" dirty="0" err="1"/>
              <a:t>уживање</a:t>
            </a:r>
            <a:r>
              <a:rPr lang="ru-RU" dirty="0"/>
              <a:t> права на </a:t>
            </a:r>
            <a:r>
              <a:rPr lang="ru-RU" dirty="0" err="1"/>
              <a:t>поштовање</a:t>
            </a:r>
            <a:r>
              <a:rPr lang="ru-RU" dirty="0"/>
              <a:t> </a:t>
            </a:r>
            <a:r>
              <a:rPr lang="ru-RU" dirty="0" err="1"/>
              <a:t>породичног</a:t>
            </a:r>
            <a:r>
              <a:rPr lang="ru-RU" dirty="0"/>
              <a:t> живота.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82915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Да ли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кохабитација</a:t>
            </a:r>
            <a:r>
              <a:rPr lang="ru-RU" dirty="0"/>
              <a:t> </a:t>
            </a:r>
            <a:r>
              <a:rPr lang="ru-RU" dirty="0" err="1"/>
              <a:t>неопходна</a:t>
            </a:r>
            <a:r>
              <a:rPr lang="ru-RU" dirty="0"/>
              <a:t> за </a:t>
            </a:r>
            <a:r>
              <a:rPr lang="ru-RU" dirty="0" err="1"/>
              <a:t>уживање</a:t>
            </a:r>
            <a:r>
              <a:rPr lang="ru-RU" dirty="0"/>
              <a:t> права на </a:t>
            </a:r>
            <a:r>
              <a:rPr lang="ru-RU" dirty="0" err="1"/>
              <a:t>поштовање</a:t>
            </a:r>
            <a:r>
              <a:rPr lang="ru-RU" dirty="0"/>
              <a:t>  </a:t>
            </a:r>
            <a:r>
              <a:rPr lang="ru-RU" dirty="0" err="1"/>
              <a:t>породичног</a:t>
            </a:r>
            <a:r>
              <a:rPr lang="ru-RU" dirty="0"/>
              <a:t> живота?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Кохабитација</a:t>
            </a:r>
            <a:r>
              <a:rPr lang="ru-RU" dirty="0"/>
              <a:t> </a:t>
            </a:r>
            <a:r>
              <a:rPr lang="ru-RU" dirty="0" err="1"/>
              <a:t>није</a:t>
            </a:r>
            <a:r>
              <a:rPr lang="ru-RU" dirty="0"/>
              <a:t> </a:t>
            </a:r>
            <a:r>
              <a:rPr lang="ru-RU" dirty="0" err="1"/>
              <a:t>услов</a:t>
            </a:r>
            <a:r>
              <a:rPr lang="ru-RU" dirty="0"/>
              <a:t> </a:t>
            </a:r>
            <a:r>
              <a:rPr lang="ru-RU" dirty="0" err="1"/>
              <a:t>sine</a:t>
            </a:r>
            <a:r>
              <a:rPr lang="ru-RU" dirty="0"/>
              <a:t> </a:t>
            </a:r>
            <a:r>
              <a:rPr lang="ru-RU" dirty="0" err="1"/>
              <a:t>qua</a:t>
            </a:r>
            <a:r>
              <a:rPr lang="ru-RU" dirty="0"/>
              <a:t> </a:t>
            </a:r>
            <a:r>
              <a:rPr lang="ru-RU" dirty="0" err="1"/>
              <a:t>non</a:t>
            </a:r>
            <a:r>
              <a:rPr lang="ru-RU" dirty="0"/>
              <a:t> </a:t>
            </a:r>
            <a:r>
              <a:rPr lang="ru-RU" dirty="0" err="1"/>
              <a:t>породичног</a:t>
            </a:r>
            <a:r>
              <a:rPr lang="ru-RU" dirty="0"/>
              <a:t> живота, без </a:t>
            </a:r>
            <a:r>
              <a:rPr lang="ru-RU" dirty="0" err="1"/>
              <a:t>обзира</a:t>
            </a:r>
            <a:r>
              <a:rPr lang="ru-RU" dirty="0"/>
              <a:t> на </a:t>
            </a:r>
            <a:r>
              <a:rPr lang="ru-RU" dirty="0" err="1"/>
              <a:t>тренутни</a:t>
            </a:r>
            <a:r>
              <a:rPr lang="ru-RU" dirty="0"/>
              <a:t> </a:t>
            </a:r>
            <a:r>
              <a:rPr lang="ru-RU" dirty="0" err="1"/>
              <a:t>брачни</a:t>
            </a:r>
            <a:r>
              <a:rPr lang="ru-RU" dirty="0"/>
              <a:t> статус </a:t>
            </a:r>
            <a:r>
              <a:rPr lang="ru-RU" dirty="0" err="1"/>
              <a:t>родитеља</a:t>
            </a:r>
            <a:r>
              <a:rPr lang="ru-RU" dirty="0"/>
              <a:t>. </a:t>
            </a:r>
            <a:r>
              <a:rPr lang="ru-RU" dirty="0" err="1"/>
              <a:t>Када</a:t>
            </a:r>
            <a:r>
              <a:rPr lang="ru-RU" dirty="0"/>
              <a:t> се ради о </a:t>
            </a:r>
            <a:r>
              <a:rPr lang="ru-RU" dirty="0" err="1"/>
              <a:t>породичном</a:t>
            </a:r>
            <a:r>
              <a:rPr lang="ru-RU" dirty="0"/>
              <a:t> животу </a:t>
            </a:r>
            <a:r>
              <a:rPr lang="ru-RU" dirty="0" err="1"/>
              <a:t>који</a:t>
            </a:r>
            <a:r>
              <a:rPr lang="ru-RU" dirty="0"/>
              <a:t> се </a:t>
            </a:r>
            <a:r>
              <a:rPr lang="ru-RU" dirty="0" err="1"/>
              <a:t>заснива</a:t>
            </a:r>
            <a:r>
              <a:rPr lang="ru-RU" dirty="0"/>
              <a:t> на браку не </a:t>
            </a:r>
            <a:r>
              <a:rPr lang="ru-RU" dirty="0" err="1"/>
              <a:t>тражи</a:t>
            </a:r>
            <a:r>
              <a:rPr lang="ru-RU" dirty="0"/>
              <a:t> се </a:t>
            </a:r>
            <a:r>
              <a:rPr lang="ru-RU" dirty="0" err="1"/>
              <a:t>постојање</a:t>
            </a:r>
            <a:r>
              <a:rPr lang="ru-RU" dirty="0"/>
              <a:t> </a:t>
            </a:r>
            <a:r>
              <a:rPr lang="ru-RU" dirty="0" err="1"/>
              <a:t>заједнице</a:t>
            </a:r>
            <a:r>
              <a:rPr lang="ru-RU" dirty="0"/>
              <a:t> </a:t>
            </a:r>
            <a:r>
              <a:rPr lang="ru-RU" dirty="0" smtClean="0"/>
              <a:t>живота.</a:t>
            </a:r>
          </a:p>
          <a:p>
            <a:r>
              <a:rPr lang="sr-Cyrl-RS" dirty="0"/>
              <a:t>Суд је потврдио овакву праксу и у случају </a:t>
            </a:r>
            <a:r>
              <a:rPr lang="sr-Latn-RS" dirty="0" err="1"/>
              <a:t>Berrehab</a:t>
            </a:r>
            <a:r>
              <a:rPr lang="sr-Latn-RS" dirty="0"/>
              <a:t> c/ </a:t>
            </a:r>
            <a:r>
              <a:rPr lang="sr-Latn-RS" dirty="0" err="1"/>
              <a:t>Pays</a:t>
            </a:r>
            <a:r>
              <a:rPr lang="sr-Latn-RS" dirty="0"/>
              <a:t>-Bas od 21.VI 1988.  </a:t>
            </a:r>
            <a:r>
              <a:rPr lang="sr-Cyrl-RS" dirty="0"/>
              <a:t>Закључио је да заједница живота није неопходан елеменат за постојање породичног живота између детета и родитеља. </a:t>
            </a:r>
            <a:r>
              <a:rPr lang="ru-RU" dirty="0" err="1"/>
              <a:t>Дете</a:t>
            </a:r>
            <a:r>
              <a:rPr lang="ru-RU" dirty="0"/>
              <a:t> </a:t>
            </a:r>
            <a:r>
              <a:rPr lang="ru-RU" dirty="0" err="1"/>
              <a:t>рођено</a:t>
            </a:r>
            <a:r>
              <a:rPr lang="ru-RU" dirty="0"/>
              <a:t> у браку се од </a:t>
            </a:r>
            <a:r>
              <a:rPr lang="ru-RU" dirty="0" err="1"/>
              <a:t>почетка</a:t>
            </a:r>
            <a:r>
              <a:rPr lang="ru-RU" dirty="0"/>
              <a:t> </a:t>
            </a:r>
            <a:r>
              <a:rPr lang="ru-RU" dirty="0" err="1"/>
              <a:t>укључује</a:t>
            </a:r>
            <a:r>
              <a:rPr lang="ru-RU" dirty="0"/>
              <a:t> у </a:t>
            </a:r>
            <a:r>
              <a:rPr lang="ru-RU" dirty="0" err="1"/>
              <a:t>породичне</a:t>
            </a:r>
            <a:r>
              <a:rPr lang="ru-RU" dirty="0"/>
              <a:t> </a:t>
            </a:r>
            <a:r>
              <a:rPr lang="ru-RU" dirty="0" err="1"/>
              <a:t>односе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родитељима</a:t>
            </a:r>
            <a:r>
              <a:rPr lang="ru-RU" dirty="0"/>
              <a:t> без </a:t>
            </a:r>
            <a:r>
              <a:rPr lang="ru-RU" dirty="0" err="1"/>
              <a:t>обзира</a:t>
            </a:r>
            <a:r>
              <a:rPr lang="ru-RU" dirty="0"/>
              <a:t> </a:t>
            </a:r>
            <a:r>
              <a:rPr lang="ru-RU" dirty="0" err="1"/>
              <a:t>што</a:t>
            </a:r>
            <a:r>
              <a:rPr lang="ru-RU" dirty="0"/>
              <a:t> су они </a:t>
            </a:r>
            <a:r>
              <a:rPr lang="ru-RU" dirty="0" err="1"/>
              <a:t>разведени</a:t>
            </a:r>
            <a:r>
              <a:rPr lang="ru-RU" dirty="0"/>
              <a:t> </a:t>
            </a:r>
            <a:r>
              <a:rPr lang="ru-RU" dirty="0" err="1"/>
              <a:t>још</a:t>
            </a:r>
            <a:r>
              <a:rPr lang="ru-RU" dirty="0"/>
              <a:t> од </a:t>
            </a:r>
            <a:r>
              <a:rPr lang="ru-RU" dirty="0" err="1"/>
              <a:t>његовог</a:t>
            </a:r>
            <a:r>
              <a:rPr lang="ru-RU" dirty="0"/>
              <a:t> </a:t>
            </a:r>
            <a:r>
              <a:rPr lang="ru-RU" dirty="0" err="1"/>
              <a:t>рођења</a:t>
            </a:r>
            <a:r>
              <a:rPr lang="ru-RU" dirty="0"/>
              <a:t> и </a:t>
            </a:r>
            <a:r>
              <a:rPr lang="ru-RU" dirty="0" err="1"/>
              <a:t>никада</a:t>
            </a:r>
            <a:r>
              <a:rPr lang="ru-RU" dirty="0"/>
              <a:t> после тога </a:t>
            </a:r>
            <a:r>
              <a:rPr lang="ru-RU" dirty="0" err="1"/>
              <a:t>нису</a:t>
            </a:r>
            <a:r>
              <a:rPr lang="ru-RU" dirty="0"/>
              <a:t> </a:t>
            </a:r>
            <a:r>
              <a:rPr lang="ru-RU" dirty="0" err="1"/>
              <a:t>успоставили</a:t>
            </a:r>
            <a:r>
              <a:rPr lang="ru-RU" dirty="0"/>
              <a:t> </a:t>
            </a:r>
            <a:r>
              <a:rPr lang="ru-RU" dirty="0" err="1"/>
              <a:t>заједницу</a:t>
            </a:r>
            <a:r>
              <a:rPr lang="ru-RU" dirty="0"/>
              <a:t> </a:t>
            </a:r>
            <a:r>
              <a:rPr lang="ru-RU" dirty="0" smtClean="0"/>
              <a:t>живота</a:t>
            </a:r>
          </a:p>
          <a:p>
            <a:r>
              <a:rPr lang="ru-RU" dirty="0"/>
              <a:t>Суд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потврдио</a:t>
            </a:r>
            <a:r>
              <a:rPr lang="ru-RU" dirty="0"/>
              <a:t> </a:t>
            </a:r>
            <a:r>
              <a:rPr lang="ru-RU" dirty="0" err="1"/>
              <a:t>овакав</a:t>
            </a:r>
            <a:r>
              <a:rPr lang="ru-RU" dirty="0"/>
              <a:t> став у </a:t>
            </a:r>
            <a:r>
              <a:rPr lang="ru-RU" dirty="0" err="1"/>
              <a:t>случају</a:t>
            </a:r>
            <a:r>
              <a:rPr lang="ru-RU" dirty="0"/>
              <a:t> </a:t>
            </a:r>
            <a:r>
              <a:rPr lang="ru-RU" dirty="0" err="1"/>
              <a:t>Keegan</a:t>
            </a:r>
            <a:r>
              <a:rPr lang="ru-RU" dirty="0"/>
              <a:t> c/ </a:t>
            </a:r>
            <a:r>
              <a:rPr lang="ru-RU" dirty="0" err="1"/>
              <a:t>Irlande</a:t>
            </a:r>
            <a:r>
              <a:rPr lang="ru-RU" dirty="0"/>
              <a:t> (</a:t>
            </a:r>
            <a:r>
              <a:rPr lang="ru-RU" dirty="0" err="1"/>
              <a:t>одлука</a:t>
            </a:r>
            <a:r>
              <a:rPr lang="ru-RU" dirty="0"/>
              <a:t> од 26. </a:t>
            </a:r>
            <a:r>
              <a:rPr lang="ru-RU" dirty="0" err="1"/>
              <a:t>маја</a:t>
            </a:r>
            <a:r>
              <a:rPr lang="ru-RU" dirty="0"/>
              <a:t> 1994).  </a:t>
            </a:r>
            <a:r>
              <a:rPr lang="ru-RU" dirty="0" err="1"/>
              <a:t>Према</a:t>
            </a:r>
            <a:r>
              <a:rPr lang="ru-RU" dirty="0"/>
              <a:t> </a:t>
            </a:r>
            <a:r>
              <a:rPr lang="ru-RU" dirty="0" err="1"/>
              <a:t>овој</a:t>
            </a:r>
            <a:r>
              <a:rPr lang="ru-RU" dirty="0"/>
              <a:t> </a:t>
            </a:r>
            <a:r>
              <a:rPr lang="ru-RU" dirty="0" err="1"/>
              <a:t>одлуци</a:t>
            </a:r>
            <a:r>
              <a:rPr lang="ru-RU" dirty="0"/>
              <a:t> и  </a:t>
            </a:r>
            <a:r>
              <a:rPr lang="ru-RU" dirty="0" err="1"/>
              <a:t>потенцијални</a:t>
            </a:r>
            <a:r>
              <a:rPr lang="ru-RU" dirty="0"/>
              <a:t> </a:t>
            </a:r>
            <a:r>
              <a:rPr lang="ru-RU" dirty="0" err="1"/>
              <a:t>породични</a:t>
            </a:r>
            <a:r>
              <a:rPr lang="ru-RU" dirty="0"/>
              <a:t> живот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бити</a:t>
            </a:r>
            <a:r>
              <a:rPr lang="ru-RU" dirty="0"/>
              <a:t> </a:t>
            </a:r>
            <a:r>
              <a:rPr lang="ru-RU" dirty="0" err="1"/>
              <a:t>довољан</a:t>
            </a:r>
            <a:r>
              <a:rPr lang="ru-RU" dirty="0"/>
              <a:t> за </a:t>
            </a:r>
            <a:r>
              <a:rPr lang="ru-RU" dirty="0" err="1"/>
              <a:t>уживање</a:t>
            </a:r>
            <a:r>
              <a:rPr lang="ru-RU" dirty="0"/>
              <a:t> </a:t>
            </a:r>
            <a:r>
              <a:rPr lang="ru-RU" dirty="0" err="1"/>
              <a:t>заштите</a:t>
            </a:r>
            <a:r>
              <a:rPr lang="ru-RU" dirty="0"/>
              <a:t> из чл.8.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41041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Постојање</a:t>
            </a:r>
            <a:r>
              <a:rPr lang="ru-RU" dirty="0"/>
              <a:t> </a:t>
            </a:r>
            <a:r>
              <a:rPr lang="ru-RU" dirty="0" err="1"/>
              <a:t>породичног</a:t>
            </a:r>
            <a:r>
              <a:rPr lang="ru-RU" dirty="0"/>
              <a:t> живота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бити</a:t>
            </a:r>
            <a:r>
              <a:rPr lang="ru-RU" dirty="0"/>
              <a:t> </a:t>
            </a:r>
            <a:r>
              <a:rPr lang="ru-RU" dirty="0" err="1"/>
              <a:t>потврђено</a:t>
            </a:r>
            <a:r>
              <a:rPr lang="ru-RU" dirty="0"/>
              <a:t> и </a:t>
            </a:r>
            <a:r>
              <a:rPr lang="ru-RU" dirty="0" err="1"/>
              <a:t>комбинацијом</a:t>
            </a:r>
            <a:r>
              <a:rPr lang="ru-RU" dirty="0"/>
              <a:t> </a:t>
            </a:r>
            <a:r>
              <a:rPr lang="ru-RU" dirty="0" err="1"/>
              <a:t>постојања</a:t>
            </a:r>
            <a:r>
              <a:rPr lang="ru-RU" dirty="0"/>
              <a:t> других </a:t>
            </a:r>
            <a:r>
              <a:rPr lang="ru-RU" dirty="0" err="1"/>
              <a:t>чињеница</a:t>
            </a:r>
            <a:r>
              <a:rPr lang="ru-RU" dirty="0"/>
              <a:t>, без </a:t>
            </a:r>
            <a:r>
              <a:rPr lang="ru-RU" dirty="0" err="1"/>
              <a:t>обзира</a:t>
            </a:r>
            <a:r>
              <a:rPr lang="ru-RU" dirty="0"/>
              <a:t> на </a:t>
            </a:r>
            <a:r>
              <a:rPr lang="ru-RU" dirty="0" err="1"/>
              <a:t>изостанак</a:t>
            </a:r>
            <a:r>
              <a:rPr lang="ru-RU" dirty="0"/>
              <a:t>  </a:t>
            </a:r>
            <a:r>
              <a:rPr lang="ru-RU" dirty="0" err="1"/>
              <a:t>кохабитације</a:t>
            </a:r>
            <a:r>
              <a:rPr lang="ru-RU" dirty="0"/>
              <a:t>. </a:t>
            </a:r>
            <a:r>
              <a:rPr lang="ru-RU" dirty="0" smtClean="0"/>
              <a:t>(</a:t>
            </a:r>
            <a:r>
              <a:rPr lang="sr-Latn-RS" dirty="0" err="1" smtClean="0"/>
              <a:t>Kroon</a:t>
            </a:r>
            <a:r>
              <a:rPr lang="sr-Latn-RS" dirty="0" smtClean="0"/>
              <a:t> c/</a:t>
            </a:r>
            <a:r>
              <a:rPr lang="sr-Latn-RS" dirty="0" err="1" smtClean="0"/>
              <a:t>Pays</a:t>
            </a:r>
            <a:r>
              <a:rPr lang="sr-Latn-RS" dirty="0" smtClean="0"/>
              <a:t>-Bas</a:t>
            </a:r>
            <a:r>
              <a:rPr lang="sr-Cyrl-RS" dirty="0" smtClean="0"/>
              <a:t>).</a:t>
            </a:r>
          </a:p>
          <a:p>
            <a:r>
              <a:rPr lang="ru-RU" dirty="0"/>
              <a:t>У </a:t>
            </a:r>
            <a:r>
              <a:rPr lang="ru-RU" dirty="0" err="1"/>
              <a:t>одлуци</a:t>
            </a:r>
            <a:r>
              <a:rPr lang="ru-RU" dirty="0"/>
              <a:t> </a:t>
            </a:r>
            <a:r>
              <a:rPr lang="ru-RU" dirty="0" err="1"/>
              <a:t>Boughanemi</a:t>
            </a:r>
            <a:r>
              <a:rPr lang="ru-RU" dirty="0"/>
              <a:t> c/</a:t>
            </a:r>
            <a:r>
              <a:rPr lang="ru-RU" dirty="0" err="1"/>
              <a:t>France</a:t>
            </a:r>
            <a:r>
              <a:rPr lang="ru-RU" dirty="0"/>
              <a:t> (</a:t>
            </a:r>
            <a:r>
              <a:rPr lang="ru-RU" dirty="0" err="1"/>
              <a:t>одлука</a:t>
            </a:r>
            <a:r>
              <a:rPr lang="ru-RU" dirty="0"/>
              <a:t> од 24.априла 1996.) Суд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нашао</a:t>
            </a:r>
            <a:r>
              <a:rPr lang="ru-RU" dirty="0"/>
              <a:t>  да :"...</a:t>
            </a:r>
            <a:r>
              <a:rPr lang="ru-RU" dirty="0" err="1"/>
              <a:t>појам</a:t>
            </a:r>
            <a:r>
              <a:rPr lang="ru-RU" dirty="0"/>
              <a:t> </a:t>
            </a:r>
            <a:r>
              <a:rPr lang="ru-RU" dirty="0" err="1"/>
              <a:t>породице</a:t>
            </a:r>
            <a:r>
              <a:rPr lang="ru-RU" dirty="0"/>
              <a:t> из чл.8. </a:t>
            </a:r>
            <a:r>
              <a:rPr lang="ru-RU" dirty="0" err="1"/>
              <a:t>укључује</a:t>
            </a:r>
            <a:r>
              <a:rPr lang="ru-RU" dirty="0"/>
              <a:t> везу </a:t>
            </a:r>
            <a:r>
              <a:rPr lang="ru-RU" dirty="0" err="1"/>
              <a:t>између</a:t>
            </a:r>
            <a:r>
              <a:rPr lang="ru-RU" dirty="0"/>
              <a:t> </a:t>
            </a:r>
            <a:r>
              <a:rPr lang="ru-RU" dirty="0" err="1"/>
              <a:t>родитеља</a:t>
            </a:r>
            <a:r>
              <a:rPr lang="ru-RU" dirty="0"/>
              <a:t> и </a:t>
            </a:r>
            <a:r>
              <a:rPr lang="ru-RU" dirty="0" err="1"/>
              <a:t>детета</a:t>
            </a:r>
            <a:r>
              <a:rPr lang="ru-RU" dirty="0"/>
              <a:t> без </a:t>
            </a:r>
            <a:r>
              <a:rPr lang="ru-RU" dirty="0" err="1"/>
              <a:t>обзира</a:t>
            </a:r>
            <a:r>
              <a:rPr lang="ru-RU" dirty="0"/>
              <a:t> да ли </a:t>
            </a:r>
            <a:r>
              <a:rPr lang="ru-RU" dirty="0" err="1"/>
              <a:t>је</a:t>
            </a:r>
            <a:r>
              <a:rPr lang="ru-RU" dirty="0"/>
              <a:t> оно </a:t>
            </a:r>
            <a:r>
              <a:rPr lang="ru-RU" dirty="0" err="1"/>
              <a:t>брачно</a:t>
            </a:r>
            <a:r>
              <a:rPr lang="ru-RU" dirty="0"/>
              <a:t> (...)  или </a:t>
            </a:r>
            <a:r>
              <a:rPr lang="ru-RU" dirty="0" err="1"/>
              <a:t>ванбрачно</a:t>
            </a:r>
            <a:r>
              <a:rPr lang="ru-RU" dirty="0"/>
              <a:t>, </a:t>
            </a:r>
            <a:r>
              <a:rPr lang="ru-RU" dirty="0" err="1"/>
              <a:t>чак</a:t>
            </a:r>
            <a:r>
              <a:rPr lang="ru-RU" dirty="0"/>
              <a:t> и у </a:t>
            </a:r>
            <a:r>
              <a:rPr lang="ru-RU" dirty="0" err="1"/>
              <a:t>одсуству</a:t>
            </a:r>
            <a:r>
              <a:rPr lang="ru-RU" dirty="0"/>
              <a:t> </a:t>
            </a:r>
            <a:r>
              <a:rPr lang="ru-RU" dirty="0" err="1" smtClean="0"/>
              <a:t>кохабитације</a:t>
            </a:r>
            <a:r>
              <a:rPr lang="ru-RU" dirty="0" smtClean="0"/>
              <a:t>.</a:t>
            </a:r>
          </a:p>
          <a:p>
            <a:r>
              <a:rPr lang="ru-RU" dirty="0" err="1"/>
              <a:t>Презумпцију</a:t>
            </a:r>
            <a:r>
              <a:rPr lang="ru-RU" dirty="0"/>
              <a:t> </a:t>
            </a:r>
            <a:r>
              <a:rPr lang="ru-RU" dirty="0" err="1"/>
              <a:t>аутоматске</a:t>
            </a:r>
            <a:r>
              <a:rPr lang="ru-RU" dirty="0"/>
              <a:t> </a:t>
            </a:r>
            <a:r>
              <a:rPr lang="ru-RU" dirty="0" err="1"/>
              <a:t>примене</a:t>
            </a:r>
            <a:r>
              <a:rPr lang="ru-RU" dirty="0"/>
              <a:t> чл.8. на </a:t>
            </a:r>
            <a:r>
              <a:rPr lang="ru-RU" dirty="0" err="1"/>
              <a:t>односе</a:t>
            </a:r>
            <a:r>
              <a:rPr lang="ru-RU" dirty="0"/>
              <a:t> (без </a:t>
            </a:r>
            <a:r>
              <a:rPr lang="ru-RU" dirty="0" err="1"/>
              <a:t>обзира</a:t>
            </a:r>
            <a:r>
              <a:rPr lang="ru-RU" dirty="0"/>
              <a:t> на </a:t>
            </a:r>
            <a:r>
              <a:rPr lang="ru-RU" dirty="0" err="1"/>
              <a:t>њихову</a:t>
            </a:r>
            <a:r>
              <a:rPr lang="ru-RU" dirty="0"/>
              <a:t> природу) </a:t>
            </a:r>
            <a:r>
              <a:rPr lang="ru-RU" dirty="0" err="1"/>
              <a:t>између</a:t>
            </a:r>
            <a:r>
              <a:rPr lang="ru-RU" dirty="0"/>
              <a:t> </a:t>
            </a:r>
            <a:r>
              <a:rPr lang="ru-RU" dirty="0" err="1"/>
              <a:t>једног</a:t>
            </a:r>
            <a:r>
              <a:rPr lang="ru-RU" dirty="0"/>
              <a:t> </a:t>
            </a:r>
            <a:r>
              <a:rPr lang="ru-RU" dirty="0" err="1"/>
              <a:t>родитеља</a:t>
            </a:r>
            <a:r>
              <a:rPr lang="ru-RU" dirty="0"/>
              <a:t> и </a:t>
            </a:r>
            <a:r>
              <a:rPr lang="ru-RU" dirty="0" err="1"/>
              <a:t>његовог</a:t>
            </a:r>
            <a:r>
              <a:rPr lang="ru-RU" dirty="0"/>
              <a:t> </a:t>
            </a:r>
            <a:r>
              <a:rPr lang="ru-RU" dirty="0" err="1"/>
              <a:t>детета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такође</a:t>
            </a:r>
            <a:r>
              <a:rPr lang="ru-RU" dirty="0"/>
              <a:t> </a:t>
            </a:r>
            <a:r>
              <a:rPr lang="ru-RU" dirty="0" err="1"/>
              <a:t>примењена</a:t>
            </a:r>
            <a:r>
              <a:rPr lang="ru-RU" dirty="0"/>
              <a:t> у </a:t>
            </a:r>
            <a:r>
              <a:rPr lang="ru-RU" dirty="0" err="1"/>
              <a:t>одлуци</a:t>
            </a:r>
            <a:r>
              <a:rPr lang="ru-RU" dirty="0"/>
              <a:t> </a:t>
            </a:r>
            <a:r>
              <a:rPr lang="ru-RU" dirty="0" err="1"/>
              <a:t>Söderbäck</a:t>
            </a:r>
            <a:r>
              <a:rPr lang="ru-RU" dirty="0"/>
              <a:t> c/ </a:t>
            </a:r>
            <a:r>
              <a:rPr lang="ru-RU" dirty="0" err="1"/>
              <a:t>Suede</a:t>
            </a:r>
            <a:r>
              <a:rPr lang="ru-RU" dirty="0"/>
              <a:t> , </a:t>
            </a:r>
            <a:r>
              <a:rPr lang="ru-RU" dirty="0" err="1"/>
              <a:t>која</a:t>
            </a:r>
            <a:r>
              <a:rPr lang="ru-RU" dirty="0"/>
              <a:t> се </a:t>
            </a:r>
            <a:r>
              <a:rPr lang="ru-RU" dirty="0" err="1"/>
              <a:t>односила</a:t>
            </a:r>
            <a:r>
              <a:rPr lang="ru-RU" dirty="0"/>
              <a:t> на </a:t>
            </a:r>
            <a:r>
              <a:rPr lang="ru-RU" dirty="0" err="1"/>
              <a:t>случај</a:t>
            </a:r>
            <a:r>
              <a:rPr lang="ru-RU" dirty="0"/>
              <a:t> </a:t>
            </a:r>
            <a:r>
              <a:rPr lang="ru-RU" dirty="0" err="1"/>
              <a:t>адопције</a:t>
            </a:r>
            <a:r>
              <a:rPr lang="ru-RU" dirty="0"/>
              <a:t>. У </a:t>
            </a:r>
            <a:r>
              <a:rPr lang="ru-RU" dirty="0" err="1"/>
              <a:t>овом</a:t>
            </a:r>
            <a:r>
              <a:rPr lang="ru-RU" dirty="0"/>
              <a:t> </a:t>
            </a:r>
            <a:r>
              <a:rPr lang="ru-RU" dirty="0" err="1"/>
              <a:t>случају</a:t>
            </a:r>
            <a:r>
              <a:rPr lang="ru-RU" dirty="0"/>
              <a:t>, </a:t>
            </a:r>
            <a:r>
              <a:rPr lang="ru-RU" dirty="0" err="1"/>
              <a:t>судије</a:t>
            </a:r>
            <a:r>
              <a:rPr lang="ru-RU" dirty="0"/>
              <a:t> из </a:t>
            </a:r>
            <a:r>
              <a:rPr lang="ru-RU" dirty="0" err="1"/>
              <a:t>Стразбура</a:t>
            </a:r>
            <a:r>
              <a:rPr lang="ru-RU" dirty="0"/>
              <a:t> су </a:t>
            </a:r>
            <a:r>
              <a:rPr lang="ru-RU" dirty="0" err="1"/>
              <a:t>сматрале</a:t>
            </a:r>
            <a:r>
              <a:rPr lang="ru-RU" dirty="0"/>
              <a:t>  да </a:t>
            </a:r>
            <a:r>
              <a:rPr lang="ru-RU" dirty="0" err="1"/>
              <a:t>постоји</a:t>
            </a:r>
            <a:r>
              <a:rPr lang="ru-RU" dirty="0"/>
              <a:t> </a:t>
            </a:r>
            <a:r>
              <a:rPr lang="ru-RU" dirty="0" err="1"/>
              <a:t>породични</a:t>
            </a:r>
            <a:r>
              <a:rPr lang="ru-RU" dirty="0"/>
              <a:t> живот </a:t>
            </a:r>
            <a:r>
              <a:rPr lang="ru-RU" dirty="0" err="1"/>
              <a:t>de</a:t>
            </a:r>
            <a:r>
              <a:rPr lang="ru-RU" dirty="0"/>
              <a:t> </a:t>
            </a:r>
            <a:r>
              <a:rPr lang="ru-RU" dirty="0" err="1"/>
              <a:t>facto</a:t>
            </a:r>
            <a:r>
              <a:rPr lang="ru-RU" dirty="0"/>
              <a:t> </a:t>
            </a:r>
            <a:r>
              <a:rPr lang="ru-RU" dirty="0" err="1"/>
              <a:t>између</a:t>
            </a:r>
            <a:r>
              <a:rPr lang="ru-RU" dirty="0"/>
              <a:t> </a:t>
            </a:r>
            <a:r>
              <a:rPr lang="ru-RU" dirty="0" err="1"/>
              <a:t>ванбрачног</a:t>
            </a:r>
            <a:r>
              <a:rPr lang="ru-RU" dirty="0"/>
              <a:t> </a:t>
            </a:r>
            <a:r>
              <a:rPr lang="ru-RU" dirty="0" err="1"/>
              <a:t>оца</a:t>
            </a:r>
            <a:r>
              <a:rPr lang="ru-RU" dirty="0"/>
              <a:t> и </a:t>
            </a:r>
            <a:r>
              <a:rPr lang="ru-RU" dirty="0" err="1"/>
              <a:t>његове</a:t>
            </a:r>
            <a:r>
              <a:rPr lang="ru-RU" dirty="0"/>
              <a:t> </a:t>
            </a:r>
            <a:r>
              <a:rPr lang="ru-RU" dirty="0" err="1"/>
              <a:t>ћерке</a:t>
            </a:r>
            <a:r>
              <a:rPr lang="ru-RU" dirty="0"/>
              <a:t>, </a:t>
            </a:r>
            <a:r>
              <a:rPr lang="ru-RU" dirty="0" err="1"/>
              <a:t>иако</a:t>
            </a:r>
            <a:r>
              <a:rPr lang="ru-RU" dirty="0"/>
              <a:t> они </a:t>
            </a:r>
            <a:r>
              <a:rPr lang="ru-RU" dirty="0" err="1"/>
              <a:t>никада</a:t>
            </a:r>
            <a:r>
              <a:rPr lang="ru-RU" dirty="0"/>
              <a:t> </a:t>
            </a:r>
            <a:r>
              <a:rPr lang="ru-RU" dirty="0" err="1"/>
              <a:t>нису</a:t>
            </a:r>
            <a:r>
              <a:rPr lang="ru-RU" dirty="0"/>
              <a:t> </a:t>
            </a:r>
            <a:r>
              <a:rPr lang="ru-RU" dirty="0" err="1"/>
              <a:t>становали</a:t>
            </a:r>
            <a:r>
              <a:rPr lang="ru-RU" dirty="0"/>
              <a:t> </a:t>
            </a:r>
            <a:r>
              <a:rPr lang="ru-RU" dirty="0" err="1"/>
              <a:t>заједно</a:t>
            </a:r>
            <a:r>
              <a:rPr lang="ru-RU" dirty="0"/>
              <a:t>, и </a:t>
            </a:r>
            <a:r>
              <a:rPr lang="ru-RU" dirty="0" err="1"/>
              <a:t>ако</a:t>
            </a:r>
            <a:r>
              <a:rPr lang="ru-RU" dirty="0"/>
              <a:t> су </a:t>
            </a:r>
            <a:r>
              <a:rPr lang="ru-RU" dirty="0" err="1"/>
              <a:t>њихови</a:t>
            </a:r>
            <a:r>
              <a:rPr lang="ru-RU" dirty="0"/>
              <a:t> </a:t>
            </a:r>
            <a:r>
              <a:rPr lang="ru-RU" dirty="0" err="1"/>
              <a:t>контакти</a:t>
            </a:r>
            <a:r>
              <a:rPr lang="ru-RU" dirty="0"/>
              <a:t> само </a:t>
            </a:r>
            <a:r>
              <a:rPr lang="ru-RU" dirty="0" err="1"/>
              <a:t>епизодни</a:t>
            </a:r>
            <a:r>
              <a:rPr lang="ru-RU" dirty="0"/>
              <a:t>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6504337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Може</a:t>
            </a:r>
            <a:r>
              <a:rPr lang="ru-RU" dirty="0"/>
              <a:t> ли </a:t>
            </a:r>
            <a:r>
              <a:rPr lang="ru-RU" dirty="0" err="1"/>
              <a:t>породични</a:t>
            </a:r>
            <a:r>
              <a:rPr lang="ru-RU" dirty="0"/>
              <a:t> живот </a:t>
            </a:r>
            <a:r>
              <a:rPr lang="ru-RU" dirty="0" err="1"/>
              <a:t>постојати</a:t>
            </a:r>
            <a:r>
              <a:rPr lang="ru-RU" dirty="0"/>
              <a:t> </a:t>
            </a:r>
            <a:r>
              <a:rPr lang="ru-RU" dirty="0" err="1"/>
              <a:t>изван</a:t>
            </a:r>
            <a:r>
              <a:rPr lang="ru-RU" dirty="0"/>
              <a:t> </a:t>
            </a:r>
            <a:r>
              <a:rPr lang="ru-RU" dirty="0" err="1"/>
              <a:t>крвне</a:t>
            </a:r>
            <a:r>
              <a:rPr lang="ru-RU" dirty="0"/>
              <a:t> </a:t>
            </a:r>
            <a:r>
              <a:rPr lang="ru-RU" dirty="0" err="1"/>
              <a:t>везе</a:t>
            </a:r>
            <a:r>
              <a:rPr lang="ru-RU" dirty="0"/>
              <a:t>?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Приликом </a:t>
            </a:r>
            <a:r>
              <a:rPr lang="ru-RU" dirty="0" err="1"/>
              <a:t>одређивања</a:t>
            </a:r>
            <a:r>
              <a:rPr lang="ru-RU" dirty="0"/>
              <a:t> </a:t>
            </a:r>
            <a:r>
              <a:rPr lang="ru-RU" dirty="0" err="1"/>
              <a:t>постојања</a:t>
            </a:r>
            <a:r>
              <a:rPr lang="ru-RU" dirty="0"/>
              <a:t> </a:t>
            </a:r>
            <a:r>
              <a:rPr lang="ru-RU" dirty="0" err="1"/>
              <a:t>породичног</a:t>
            </a:r>
            <a:r>
              <a:rPr lang="ru-RU" dirty="0"/>
              <a:t> живота Суд  из </a:t>
            </a:r>
            <a:r>
              <a:rPr lang="ru-RU" dirty="0" err="1"/>
              <a:t>Стразбура</a:t>
            </a:r>
            <a:r>
              <a:rPr lang="ru-RU" dirty="0"/>
              <a:t> </a:t>
            </a:r>
            <a:r>
              <a:rPr lang="ru-RU" dirty="0" err="1"/>
              <a:t>јасно</a:t>
            </a:r>
            <a:r>
              <a:rPr lang="ru-RU" dirty="0"/>
              <a:t> </a:t>
            </a:r>
            <a:r>
              <a:rPr lang="ru-RU" dirty="0" err="1"/>
              <a:t>ставља</a:t>
            </a:r>
            <a:r>
              <a:rPr lang="ru-RU" dirty="0"/>
              <a:t> </a:t>
            </a:r>
            <a:r>
              <a:rPr lang="ru-RU" dirty="0" err="1"/>
              <a:t>акценат</a:t>
            </a:r>
            <a:r>
              <a:rPr lang="ru-RU" dirty="0"/>
              <a:t> на </a:t>
            </a:r>
            <a:r>
              <a:rPr lang="ru-RU" dirty="0" err="1"/>
              <a:t>друштвену</a:t>
            </a:r>
            <a:r>
              <a:rPr lang="ru-RU" dirty="0"/>
              <a:t> </a:t>
            </a:r>
            <a:r>
              <a:rPr lang="ru-RU" dirty="0" err="1"/>
              <a:t>реалност</a:t>
            </a:r>
            <a:r>
              <a:rPr lang="ru-RU" dirty="0"/>
              <a:t>, а </a:t>
            </a:r>
            <a:r>
              <a:rPr lang="ru-RU" dirty="0" err="1"/>
              <a:t>мање</a:t>
            </a:r>
            <a:r>
              <a:rPr lang="ru-RU" dirty="0"/>
              <a:t> на </a:t>
            </a:r>
            <a:r>
              <a:rPr lang="ru-RU" dirty="0" err="1"/>
              <a:t>биолошку</a:t>
            </a:r>
            <a:r>
              <a:rPr lang="ru-RU" dirty="0"/>
              <a:t>, па </a:t>
            </a:r>
            <a:r>
              <a:rPr lang="ru-RU" dirty="0" err="1"/>
              <a:t>констатује</a:t>
            </a:r>
            <a:r>
              <a:rPr lang="ru-RU" dirty="0"/>
              <a:t> да </a:t>
            </a:r>
            <a:r>
              <a:rPr lang="ru-RU" dirty="0" err="1"/>
              <a:t>његово</a:t>
            </a:r>
            <a:r>
              <a:rPr lang="ru-RU" dirty="0"/>
              <a:t> </a:t>
            </a:r>
            <a:r>
              <a:rPr lang="ru-RU" dirty="0" err="1"/>
              <a:t>постојање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бити</a:t>
            </a:r>
            <a:r>
              <a:rPr lang="ru-RU" dirty="0"/>
              <a:t> </a:t>
            </a:r>
            <a:r>
              <a:rPr lang="ru-RU" dirty="0" err="1"/>
              <a:t>утврђено</a:t>
            </a:r>
            <a:r>
              <a:rPr lang="ru-RU" dirty="0"/>
              <a:t> и у </a:t>
            </a:r>
            <a:r>
              <a:rPr lang="ru-RU" dirty="0" err="1"/>
              <a:t>одсуству</a:t>
            </a:r>
            <a:r>
              <a:rPr lang="ru-RU" dirty="0"/>
              <a:t> </a:t>
            </a:r>
            <a:r>
              <a:rPr lang="ru-RU" dirty="0" err="1"/>
              <a:t>крвне</a:t>
            </a:r>
            <a:r>
              <a:rPr lang="ru-RU" dirty="0"/>
              <a:t> </a:t>
            </a:r>
            <a:r>
              <a:rPr lang="ru-RU" dirty="0" err="1"/>
              <a:t>везе</a:t>
            </a:r>
            <a:r>
              <a:rPr lang="ru-RU" dirty="0"/>
              <a:t>. </a:t>
            </a:r>
            <a:endParaRPr lang="sr-Latn-RS" dirty="0" smtClean="0"/>
          </a:p>
          <a:p>
            <a:r>
              <a:rPr lang="ru-RU" dirty="0"/>
              <a:t>С друге стране, </a:t>
            </a:r>
            <a:r>
              <a:rPr lang="ru-RU" dirty="0" err="1"/>
              <a:t>Конвенција</a:t>
            </a:r>
            <a:r>
              <a:rPr lang="ru-RU" dirty="0"/>
              <a:t> не </a:t>
            </a:r>
            <a:r>
              <a:rPr lang="ru-RU" dirty="0" err="1"/>
              <a:t>намеће</a:t>
            </a:r>
            <a:r>
              <a:rPr lang="ru-RU" dirty="0"/>
              <a:t> </a:t>
            </a:r>
            <a:r>
              <a:rPr lang="ru-RU" dirty="0" err="1"/>
              <a:t>странама</a:t>
            </a:r>
            <a:r>
              <a:rPr lang="ru-RU" dirty="0"/>
              <a:t> </a:t>
            </a:r>
            <a:r>
              <a:rPr lang="ru-RU" dirty="0" err="1"/>
              <a:t>уговорницама</a:t>
            </a:r>
            <a:r>
              <a:rPr lang="ru-RU" dirty="0"/>
              <a:t> </a:t>
            </a:r>
            <a:r>
              <a:rPr lang="ru-RU" dirty="0" err="1"/>
              <a:t>обавезу</a:t>
            </a:r>
            <a:r>
              <a:rPr lang="ru-RU" dirty="0"/>
              <a:t> да </a:t>
            </a:r>
            <a:r>
              <a:rPr lang="ru-RU" dirty="0" err="1"/>
              <a:t>заштите</a:t>
            </a:r>
            <a:r>
              <a:rPr lang="ru-RU" dirty="0"/>
              <a:t>  друге </a:t>
            </a:r>
            <a:r>
              <a:rPr lang="ru-RU" dirty="0" err="1"/>
              <a:t>односе</a:t>
            </a:r>
            <a:r>
              <a:rPr lang="ru-RU" dirty="0"/>
              <a:t> </a:t>
            </a:r>
            <a:r>
              <a:rPr lang="ru-RU" dirty="0" err="1"/>
              <a:t>осим</a:t>
            </a:r>
            <a:r>
              <a:rPr lang="ru-RU" dirty="0"/>
              <a:t> </a:t>
            </a:r>
            <a:r>
              <a:rPr lang="ru-RU" dirty="0" err="1"/>
              <a:t>оних</a:t>
            </a:r>
            <a:r>
              <a:rPr lang="ru-RU" dirty="0"/>
              <a:t> </a:t>
            </a:r>
            <a:r>
              <a:rPr lang="ru-RU" dirty="0" err="1"/>
              <a:t>који</a:t>
            </a:r>
            <a:r>
              <a:rPr lang="ru-RU" dirty="0"/>
              <a:t> су </a:t>
            </a:r>
            <a:r>
              <a:rPr lang="ru-RU" dirty="0" err="1" smtClean="0"/>
              <a:t>биолошки</a:t>
            </a:r>
            <a:r>
              <a:rPr lang="ru-RU" dirty="0" smtClean="0"/>
              <a:t>. </a:t>
            </a:r>
            <a:endParaRPr lang="sr-Latn-RS" dirty="0" smtClean="0"/>
          </a:p>
          <a:p>
            <a:r>
              <a:rPr lang="ru-RU" dirty="0"/>
              <a:t>Прихвата се да су живот и </a:t>
            </a:r>
            <a:r>
              <a:rPr lang="ru-RU" dirty="0" err="1"/>
              <a:t>сексуални</a:t>
            </a:r>
            <a:r>
              <a:rPr lang="ru-RU" dirty="0"/>
              <a:t> </a:t>
            </a:r>
            <a:r>
              <a:rPr lang="ru-RU" dirty="0" err="1"/>
              <a:t>идентитет</a:t>
            </a:r>
            <a:r>
              <a:rPr lang="ru-RU" dirty="0"/>
              <a:t> </a:t>
            </a:r>
            <a:r>
              <a:rPr lang="ru-RU" dirty="0" err="1"/>
              <a:t>саставни</a:t>
            </a:r>
            <a:r>
              <a:rPr lang="ru-RU" dirty="0"/>
              <a:t> </a:t>
            </a:r>
            <a:r>
              <a:rPr lang="ru-RU" dirty="0" err="1"/>
              <a:t>делови</a:t>
            </a:r>
            <a:r>
              <a:rPr lang="ru-RU" dirty="0"/>
              <a:t> </a:t>
            </a:r>
            <a:r>
              <a:rPr lang="ru-RU" dirty="0" err="1"/>
              <a:t>приватног</a:t>
            </a:r>
            <a:r>
              <a:rPr lang="ru-RU" dirty="0"/>
              <a:t> живота, </a:t>
            </a:r>
            <a:r>
              <a:rPr lang="ru-RU" dirty="0" err="1"/>
              <a:t>домени</a:t>
            </a:r>
            <a:r>
              <a:rPr lang="ru-RU" dirty="0"/>
              <a:t> у </a:t>
            </a:r>
            <a:r>
              <a:rPr lang="ru-RU" dirty="0" err="1"/>
              <a:t>којима</a:t>
            </a:r>
            <a:r>
              <a:rPr lang="ru-RU" dirty="0"/>
              <a:t> се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развијати</a:t>
            </a:r>
            <a:r>
              <a:rPr lang="ru-RU" dirty="0"/>
              <a:t> </a:t>
            </a:r>
            <a:r>
              <a:rPr lang="ru-RU" dirty="0" err="1"/>
              <a:t>слободно</a:t>
            </a:r>
            <a:r>
              <a:rPr lang="ru-RU" dirty="0"/>
              <a:t> </a:t>
            </a:r>
            <a:r>
              <a:rPr lang="ru-RU" dirty="0" err="1"/>
              <a:t>личност</a:t>
            </a:r>
            <a:r>
              <a:rPr lang="ru-RU" dirty="0"/>
              <a:t>. </a:t>
            </a:r>
            <a:r>
              <a:rPr lang="ru-RU" dirty="0" err="1"/>
              <a:t>Тако</a:t>
            </a:r>
            <a:r>
              <a:rPr lang="ru-RU" dirty="0"/>
              <a:t>, </a:t>
            </a:r>
            <a:r>
              <a:rPr lang="ru-RU" dirty="0" err="1"/>
              <a:t>један</a:t>
            </a:r>
            <a:r>
              <a:rPr lang="ru-RU" dirty="0"/>
              <a:t> </a:t>
            </a:r>
            <a:r>
              <a:rPr lang="ru-RU" dirty="0" err="1"/>
              <a:t>дуготрајни</a:t>
            </a:r>
            <a:r>
              <a:rPr lang="ru-RU" dirty="0"/>
              <a:t> </a:t>
            </a:r>
            <a:r>
              <a:rPr lang="ru-RU" dirty="0" err="1"/>
              <a:t>хомосексуални</a:t>
            </a:r>
            <a:r>
              <a:rPr lang="ru-RU" dirty="0"/>
              <a:t> </a:t>
            </a:r>
            <a:r>
              <a:rPr lang="ru-RU" dirty="0" err="1"/>
              <a:t>однос</a:t>
            </a:r>
            <a:r>
              <a:rPr lang="ru-RU" dirty="0"/>
              <a:t> </a:t>
            </a:r>
            <a:r>
              <a:rPr lang="ru-RU" dirty="0" err="1"/>
              <a:t>између</a:t>
            </a:r>
            <a:r>
              <a:rPr lang="ru-RU" dirty="0"/>
              <a:t> </a:t>
            </a:r>
            <a:r>
              <a:rPr lang="ru-RU" dirty="0" err="1"/>
              <a:t>пунолетних</a:t>
            </a:r>
            <a:r>
              <a:rPr lang="ru-RU" dirty="0"/>
              <a:t> лица </a:t>
            </a:r>
            <a:r>
              <a:rPr lang="ru-RU" dirty="0" err="1"/>
              <a:t>остаје</a:t>
            </a:r>
            <a:r>
              <a:rPr lang="ru-RU" dirty="0"/>
              <a:t> у домену </a:t>
            </a:r>
            <a:r>
              <a:rPr lang="ru-RU" dirty="0" err="1"/>
              <a:t>заштите</a:t>
            </a:r>
            <a:r>
              <a:rPr lang="ru-RU" dirty="0"/>
              <a:t> права на </a:t>
            </a:r>
            <a:r>
              <a:rPr lang="ru-RU" dirty="0" err="1"/>
              <a:t>приватни</a:t>
            </a:r>
            <a:r>
              <a:rPr lang="ru-RU" dirty="0"/>
              <a:t> живот и "</a:t>
            </a:r>
            <a:r>
              <a:rPr lang="ru-RU" dirty="0" err="1"/>
              <a:t>упркос</a:t>
            </a:r>
            <a:r>
              <a:rPr lang="ru-RU" dirty="0"/>
              <a:t> </a:t>
            </a:r>
            <a:r>
              <a:rPr lang="ru-RU" dirty="0" err="1"/>
              <a:t>савремене</a:t>
            </a:r>
            <a:r>
              <a:rPr lang="ru-RU" dirty="0"/>
              <a:t> </a:t>
            </a:r>
            <a:r>
              <a:rPr lang="ru-RU" dirty="0" err="1"/>
              <a:t>еволуције</a:t>
            </a:r>
            <a:r>
              <a:rPr lang="ru-RU" dirty="0"/>
              <a:t> </a:t>
            </a:r>
            <a:r>
              <a:rPr lang="ru-RU" dirty="0" err="1"/>
              <a:t>схватања</a:t>
            </a:r>
            <a:r>
              <a:rPr lang="ru-RU" dirty="0"/>
              <a:t> у </a:t>
            </a:r>
            <a:r>
              <a:rPr lang="ru-RU" dirty="0" err="1"/>
              <a:t>погледу</a:t>
            </a:r>
            <a:r>
              <a:rPr lang="ru-RU" dirty="0"/>
              <a:t> </a:t>
            </a:r>
            <a:r>
              <a:rPr lang="ru-RU" dirty="0" err="1"/>
              <a:t>хомосексуалности</a:t>
            </a:r>
            <a:r>
              <a:rPr lang="ru-RU" dirty="0"/>
              <a:t>"  нема </a:t>
            </a:r>
            <a:r>
              <a:rPr lang="ru-RU" dirty="0" err="1"/>
              <a:t>карактер</a:t>
            </a:r>
            <a:r>
              <a:rPr lang="ru-RU" dirty="0"/>
              <a:t> </a:t>
            </a:r>
            <a:r>
              <a:rPr lang="ru-RU" dirty="0" err="1"/>
              <a:t>породичног</a:t>
            </a:r>
            <a:r>
              <a:rPr lang="ru-RU" dirty="0"/>
              <a:t> </a:t>
            </a:r>
            <a:r>
              <a:rPr lang="ru-RU" dirty="0" smtClean="0"/>
              <a:t>живота</a:t>
            </a:r>
            <a:r>
              <a:rPr lang="sr-Latn-RS" dirty="0" smtClean="0"/>
              <a:t> (</a:t>
            </a:r>
            <a:r>
              <a:rPr lang="sr-Latn-RS" dirty="0" err="1" smtClean="0"/>
              <a:t>Kerkhoven</a:t>
            </a:r>
            <a:r>
              <a:rPr lang="sr-Latn-RS" dirty="0" smtClean="0"/>
              <a:t> c/</a:t>
            </a:r>
            <a:r>
              <a:rPr lang="sr-Latn-RS" dirty="0" err="1" smtClean="0"/>
              <a:t>Pays</a:t>
            </a:r>
            <a:r>
              <a:rPr lang="sr-Latn-RS" dirty="0" smtClean="0"/>
              <a:t>-Bas).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5680154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Значај биолошке везе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Суд </a:t>
            </a:r>
            <a:r>
              <a:rPr lang="ru-RU" dirty="0" err="1"/>
              <a:t>је</a:t>
            </a:r>
            <a:r>
              <a:rPr lang="ru-RU" dirty="0"/>
              <a:t>, у две  </a:t>
            </a:r>
            <a:r>
              <a:rPr lang="ru-RU" dirty="0" err="1"/>
              <a:t>своје</a:t>
            </a:r>
            <a:r>
              <a:rPr lang="ru-RU" dirty="0"/>
              <a:t> </a:t>
            </a:r>
            <a:r>
              <a:rPr lang="ru-RU" dirty="0" err="1"/>
              <a:t>одлуке</a:t>
            </a:r>
            <a:r>
              <a:rPr lang="ru-RU" dirty="0"/>
              <a:t>, </a:t>
            </a:r>
            <a:r>
              <a:rPr lang="ru-RU" dirty="0" err="1"/>
              <a:t>одбацио</a:t>
            </a:r>
            <a:r>
              <a:rPr lang="ru-RU" dirty="0"/>
              <a:t> </a:t>
            </a:r>
            <a:r>
              <a:rPr lang="ru-RU" dirty="0" smtClean="0"/>
              <a:t>став </a:t>
            </a:r>
            <a:r>
              <a:rPr lang="sr-Cyrl-RS" dirty="0" smtClean="0"/>
              <a:t>да постоји право на склапање брака </a:t>
            </a:r>
            <a:r>
              <a:rPr lang="sr-Cyrl-RS" dirty="0" err="1" smtClean="0"/>
              <a:t>трансексуалаца</a:t>
            </a:r>
            <a:r>
              <a:rPr lang="sr-Cyrl-RS" dirty="0" smtClean="0"/>
              <a:t>, </a:t>
            </a:r>
            <a:r>
              <a:rPr lang="ru-RU" dirty="0" err="1" smtClean="0"/>
              <a:t>сматрајући</a:t>
            </a:r>
            <a:r>
              <a:rPr lang="ru-RU" dirty="0" smtClean="0"/>
              <a:t> </a:t>
            </a:r>
            <a:r>
              <a:rPr lang="ru-RU" dirty="0"/>
              <a:t>да </a:t>
            </a:r>
            <a:r>
              <a:rPr lang="ru-RU" dirty="0" err="1"/>
              <a:t>Конвенција</a:t>
            </a:r>
            <a:r>
              <a:rPr lang="ru-RU" dirty="0"/>
              <a:t> </a:t>
            </a:r>
            <a:r>
              <a:rPr lang="ru-RU" dirty="0" err="1"/>
              <a:t>регулише</a:t>
            </a:r>
            <a:r>
              <a:rPr lang="ru-RU" dirty="0"/>
              <a:t>  </a:t>
            </a:r>
            <a:r>
              <a:rPr lang="ru-RU" dirty="0" err="1"/>
              <a:t>традиционални</a:t>
            </a:r>
            <a:r>
              <a:rPr lang="ru-RU" dirty="0"/>
              <a:t> брак </a:t>
            </a:r>
            <a:r>
              <a:rPr lang="ru-RU" dirty="0" err="1"/>
              <a:t>између</a:t>
            </a:r>
            <a:r>
              <a:rPr lang="ru-RU" dirty="0"/>
              <a:t> два лица </a:t>
            </a:r>
            <a:r>
              <a:rPr lang="ru-RU" dirty="0" err="1"/>
              <a:t>биолошки</a:t>
            </a:r>
            <a:r>
              <a:rPr lang="ru-RU" dirty="0"/>
              <a:t> </a:t>
            </a:r>
            <a:r>
              <a:rPr lang="ru-RU" dirty="0" err="1"/>
              <a:t>различитог</a:t>
            </a:r>
            <a:r>
              <a:rPr lang="ru-RU" dirty="0"/>
              <a:t> пола. </a:t>
            </a:r>
            <a:r>
              <a:rPr lang="ru-RU" dirty="0" err="1"/>
              <a:t>Када</a:t>
            </a:r>
            <a:r>
              <a:rPr lang="ru-RU" dirty="0"/>
              <a:t> </a:t>
            </a:r>
            <a:r>
              <a:rPr lang="ru-RU" dirty="0" err="1"/>
              <a:t>национални</a:t>
            </a:r>
            <a:r>
              <a:rPr lang="ru-RU" dirty="0"/>
              <a:t> </a:t>
            </a:r>
            <a:r>
              <a:rPr lang="ru-RU" dirty="0" err="1"/>
              <a:t>закони</a:t>
            </a:r>
            <a:r>
              <a:rPr lang="ru-RU" dirty="0"/>
              <a:t> </a:t>
            </a:r>
            <a:r>
              <a:rPr lang="ru-RU" dirty="0" err="1"/>
              <a:t>забрањују</a:t>
            </a:r>
            <a:r>
              <a:rPr lang="ru-RU" dirty="0"/>
              <a:t> брак </a:t>
            </a:r>
            <a:r>
              <a:rPr lang="ru-RU" dirty="0" err="1"/>
              <a:t>између</a:t>
            </a:r>
            <a:r>
              <a:rPr lang="ru-RU" dirty="0"/>
              <a:t> лица </a:t>
            </a:r>
            <a:r>
              <a:rPr lang="ru-RU" dirty="0" err="1"/>
              <a:t>истог</a:t>
            </a:r>
            <a:r>
              <a:rPr lang="ru-RU" dirty="0"/>
              <a:t> пола не </a:t>
            </a:r>
            <a:r>
              <a:rPr lang="ru-RU" dirty="0" err="1"/>
              <a:t>вређају</a:t>
            </a:r>
            <a:r>
              <a:rPr lang="ru-RU" dirty="0"/>
              <a:t> </a:t>
            </a:r>
            <a:r>
              <a:rPr lang="ru-RU" dirty="0" smtClean="0"/>
              <a:t>чл.12. (</a:t>
            </a:r>
            <a:r>
              <a:rPr lang="sr-Latn-RS" dirty="0" err="1" smtClean="0"/>
              <a:t>Rees</a:t>
            </a:r>
            <a:r>
              <a:rPr lang="sr-Latn-RS" dirty="0" smtClean="0"/>
              <a:t> </a:t>
            </a:r>
            <a:r>
              <a:rPr lang="sr-Latn-RS" dirty="0"/>
              <a:t>c. </a:t>
            </a:r>
            <a:r>
              <a:rPr lang="sr-Latn-RS" dirty="0" err="1" smtClean="0"/>
              <a:t>Royaume</a:t>
            </a:r>
            <a:r>
              <a:rPr lang="sr-Latn-RS" dirty="0" smtClean="0"/>
              <a:t>-Uni</a:t>
            </a:r>
            <a:r>
              <a:rPr lang="sr-Cyrl-RS" dirty="0" smtClean="0"/>
              <a:t> и </a:t>
            </a:r>
            <a:r>
              <a:rPr lang="sr-Latn-RS" dirty="0" err="1"/>
              <a:t>Cossey</a:t>
            </a:r>
            <a:r>
              <a:rPr lang="sr-Latn-RS" dirty="0"/>
              <a:t> c. </a:t>
            </a:r>
            <a:r>
              <a:rPr lang="sr-Latn-RS" dirty="0" err="1" smtClean="0"/>
              <a:t>Royaume</a:t>
            </a:r>
            <a:r>
              <a:rPr lang="sr-Latn-RS" dirty="0" smtClean="0"/>
              <a:t>-Uni</a:t>
            </a:r>
            <a:r>
              <a:rPr lang="sr-Cyrl-RS" dirty="0" smtClean="0"/>
              <a:t>).</a:t>
            </a:r>
          </a:p>
          <a:p>
            <a:r>
              <a:rPr lang="ru-RU" dirty="0"/>
              <a:t>За </a:t>
            </a:r>
            <a:r>
              <a:rPr lang="ru-RU" dirty="0" err="1"/>
              <a:t>процену</a:t>
            </a:r>
            <a:r>
              <a:rPr lang="ru-RU" dirty="0"/>
              <a:t> да ли се </a:t>
            </a:r>
            <a:r>
              <a:rPr lang="ru-RU" dirty="0" err="1"/>
              <a:t>један</a:t>
            </a:r>
            <a:r>
              <a:rPr lang="ru-RU" dirty="0"/>
              <a:t> </a:t>
            </a:r>
            <a:r>
              <a:rPr lang="ru-RU" dirty="0" err="1"/>
              <a:t>однос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подвести под  </a:t>
            </a:r>
            <a:r>
              <a:rPr lang="ru-RU" dirty="0" err="1"/>
              <a:t>појам</a:t>
            </a:r>
            <a:r>
              <a:rPr lang="ru-RU" dirty="0"/>
              <a:t> "</a:t>
            </a:r>
            <a:r>
              <a:rPr lang="ru-RU" dirty="0" err="1"/>
              <a:t>породични</a:t>
            </a:r>
            <a:r>
              <a:rPr lang="ru-RU" dirty="0"/>
              <a:t> живот" треба </a:t>
            </a:r>
            <a:r>
              <a:rPr lang="ru-RU" dirty="0" err="1"/>
              <a:t>водити</a:t>
            </a:r>
            <a:r>
              <a:rPr lang="ru-RU" dirty="0"/>
              <a:t> </a:t>
            </a:r>
            <a:r>
              <a:rPr lang="ru-RU" dirty="0" err="1"/>
              <a:t>рачуна</a:t>
            </a:r>
            <a:r>
              <a:rPr lang="ru-RU" dirty="0"/>
              <a:t> и о </a:t>
            </a:r>
            <a:r>
              <a:rPr lang="ru-RU" dirty="0" err="1"/>
              <a:t>једном</a:t>
            </a:r>
            <a:r>
              <a:rPr lang="ru-RU" dirty="0"/>
              <a:t> </a:t>
            </a:r>
            <a:r>
              <a:rPr lang="ru-RU" dirty="0" err="1"/>
              <a:t>броју</a:t>
            </a:r>
            <a:r>
              <a:rPr lang="ru-RU" dirty="0"/>
              <a:t> других </a:t>
            </a:r>
            <a:r>
              <a:rPr lang="ru-RU" dirty="0" err="1"/>
              <a:t>елемената</a:t>
            </a:r>
            <a:r>
              <a:rPr lang="ru-RU" dirty="0"/>
              <a:t> </a:t>
            </a:r>
            <a:r>
              <a:rPr lang="ru-RU" dirty="0" err="1"/>
              <a:t>као</a:t>
            </a:r>
            <a:r>
              <a:rPr lang="ru-RU" dirty="0"/>
              <a:t> </a:t>
            </a:r>
            <a:r>
              <a:rPr lang="ru-RU" dirty="0" err="1"/>
              <a:t>што</a:t>
            </a:r>
            <a:r>
              <a:rPr lang="ru-RU" dirty="0"/>
              <a:t> су:  да ли </a:t>
            </a:r>
            <a:r>
              <a:rPr lang="ru-RU" dirty="0" err="1"/>
              <a:t>чланови</a:t>
            </a:r>
            <a:r>
              <a:rPr lang="ru-RU" dirty="0"/>
              <a:t> </a:t>
            </a:r>
            <a:r>
              <a:rPr lang="ru-RU" dirty="0" err="1"/>
              <a:t>једне</a:t>
            </a:r>
            <a:r>
              <a:rPr lang="ru-RU" dirty="0"/>
              <a:t> </a:t>
            </a:r>
            <a:r>
              <a:rPr lang="ru-RU" dirty="0" err="1"/>
              <a:t>породице</a:t>
            </a:r>
            <a:r>
              <a:rPr lang="ru-RU" dirty="0"/>
              <a:t> </a:t>
            </a:r>
            <a:r>
              <a:rPr lang="ru-RU" dirty="0" err="1"/>
              <a:t>живе</a:t>
            </a:r>
            <a:r>
              <a:rPr lang="ru-RU" dirty="0"/>
              <a:t> </a:t>
            </a:r>
            <a:r>
              <a:rPr lang="ru-RU" dirty="0" err="1"/>
              <a:t>заједно</a:t>
            </a:r>
            <a:r>
              <a:rPr lang="ru-RU" dirty="0"/>
              <a:t> и </a:t>
            </a:r>
            <a:r>
              <a:rPr lang="ru-RU" dirty="0" err="1"/>
              <a:t>колико</a:t>
            </a:r>
            <a:r>
              <a:rPr lang="ru-RU" dirty="0"/>
              <a:t> </a:t>
            </a:r>
            <a:r>
              <a:rPr lang="ru-RU" dirty="0" err="1"/>
              <a:t>дуго</a:t>
            </a:r>
            <a:r>
              <a:rPr lang="ru-RU" dirty="0"/>
              <a:t>, да ли </a:t>
            </a:r>
            <a:r>
              <a:rPr lang="ru-RU" dirty="0" err="1"/>
              <a:t>имају</a:t>
            </a:r>
            <a:r>
              <a:rPr lang="ru-RU" dirty="0"/>
              <a:t> </a:t>
            </a:r>
            <a:r>
              <a:rPr lang="ru-RU" dirty="0" err="1"/>
              <a:t>децу</a:t>
            </a:r>
            <a:r>
              <a:rPr lang="ru-RU" dirty="0"/>
              <a:t> </a:t>
            </a:r>
            <a:r>
              <a:rPr lang="ru-RU" dirty="0" err="1"/>
              <a:t>добијену</a:t>
            </a:r>
            <a:r>
              <a:rPr lang="ru-RU" dirty="0"/>
              <a:t> </a:t>
            </a:r>
            <a:r>
              <a:rPr lang="ru-RU" dirty="0" err="1"/>
              <a:t>природним</a:t>
            </a:r>
            <a:r>
              <a:rPr lang="ru-RU" dirty="0"/>
              <a:t> путем  или на </a:t>
            </a:r>
            <a:r>
              <a:rPr lang="ru-RU" dirty="0" err="1"/>
              <a:t>други</a:t>
            </a:r>
            <a:r>
              <a:rPr lang="ru-RU" dirty="0"/>
              <a:t> начин, </a:t>
            </a:r>
            <a:r>
              <a:rPr lang="ru-RU" dirty="0" err="1" smtClean="0"/>
              <a:t>итд</a:t>
            </a:r>
            <a:endParaRPr lang="ru-RU" dirty="0" smtClean="0"/>
          </a:p>
          <a:p>
            <a:r>
              <a:rPr lang="ru-RU" dirty="0" err="1"/>
              <a:t>Међутим</a:t>
            </a:r>
            <a:r>
              <a:rPr lang="ru-RU" dirty="0"/>
              <a:t>, </a:t>
            </a:r>
            <a:r>
              <a:rPr lang="ru-RU" dirty="0" err="1"/>
              <a:t>ако</a:t>
            </a:r>
            <a:r>
              <a:rPr lang="ru-RU" dirty="0"/>
              <a:t> </a:t>
            </a:r>
            <a:r>
              <a:rPr lang="ru-RU" dirty="0" err="1"/>
              <a:t>одсуство</a:t>
            </a:r>
            <a:r>
              <a:rPr lang="ru-RU" dirty="0"/>
              <a:t> </a:t>
            </a:r>
            <a:r>
              <a:rPr lang="ru-RU" dirty="0" err="1"/>
              <a:t>биолошке</a:t>
            </a:r>
            <a:r>
              <a:rPr lang="ru-RU" dirty="0"/>
              <a:t> </a:t>
            </a:r>
            <a:r>
              <a:rPr lang="ru-RU" dirty="0" err="1"/>
              <a:t>везе</a:t>
            </a:r>
            <a:r>
              <a:rPr lang="ru-RU" dirty="0"/>
              <a:t> не </a:t>
            </a:r>
            <a:r>
              <a:rPr lang="ru-RU" dirty="0" err="1"/>
              <a:t>спречава</a:t>
            </a:r>
            <a:r>
              <a:rPr lang="ru-RU" dirty="0"/>
              <a:t> да </a:t>
            </a:r>
            <a:r>
              <a:rPr lang="ru-RU" dirty="0" err="1"/>
              <a:t>поједини</a:t>
            </a:r>
            <a:r>
              <a:rPr lang="ru-RU" dirty="0"/>
              <a:t> </a:t>
            </a:r>
            <a:r>
              <a:rPr lang="ru-RU" dirty="0" err="1"/>
              <a:t>односи</a:t>
            </a:r>
            <a:r>
              <a:rPr lang="ru-RU" dirty="0"/>
              <a:t> </a:t>
            </a:r>
            <a:r>
              <a:rPr lang="ru-RU" dirty="0" err="1"/>
              <a:t>конституишу</a:t>
            </a:r>
            <a:r>
              <a:rPr lang="ru-RU" dirty="0"/>
              <a:t> </a:t>
            </a:r>
            <a:r>
              <a:rPr lang="ru-RU" dirty="0" err="1"/>
              <a:t>породични</a:t>
            </a:r>
            <a:r>
              <a:rPr lang="ru-RU" dirty="0"/>
              <a:t> живот, </a:t>
            </a:r>
            <a:r>
              <a:rPr lang="ru-RU" dirty="0" err="1"/>
              <a:t>постојање</a:t>
            </a:r>
            <a:r>
              <a:rPr lang="ru-RU" dirty="0"/>
              <a:t> само </a:t>
            </a:r>
            <a:r>
              <a:rPr lang="ru-RU" dirty="0" err="1"/>
              <a:t>крвне</a:t>
            </a:r>
            <a:r>
              <a:rPr lang="ru-RU" dirty="0"/>
              <a:t> или </a:t>
            </a:r>
            <a:r>
              <a:rPr lang="ru-RU" dirty="0" err="1"/>
              <a:t>генетске</a:t>
            </a:r>
            <a:r>
              <a:rPr lang="ru-RU" dirty="0"/>
              <a:t> </a:t>
            </a:r>
            <a:r>
              <a:rPr lang="ru-RU" dirty="0" err="1"/>
              <a:t>везе</a:t>
            </a:r>
            <a:r>
              <a:rPr lang="ru-RU" dirty="0"/>
              <a:t> </a:t>
            </a:r>
            <a:r>
              <a:rPr lang="ru-RU" dirty="0" err="1"/>
              <a:t>изгледа</a:t>
            </a:r>
            <a:r>
              <a:rPr lang="ru-RU" dirty="0"/>
              <a:t> </a:t>
            </a:r>
            <a:r>
              <a:rPr lang="ru-RU" dirty="0" err="1"/>
              <a:t>није</a:t>
            </a:r>
            <a:r>
              <a:rPr lang="ru-RU" dirty="0"/>
              <a:t> </a:t>
            </a:r>
            <a:r>
              <a:rPr lang="ru-RU" dirty="0" err="1"/>
              <a:t>довољно</a:t>
            </a:r>
            <a:r>
              <a:rPr lang="ru-RU" dirty="0"/>
              <a:t> у </a:t>
            </a:r>
            <a:r>
              <a:rPr lang="ru-RU" dirty="0" err="1"/>
              <a:t>овом</a:t>
            </a:r>
            <a:r>
              <a:rPr lang="ru-RU" dirty="0"/>
              <a:t> </a:t>
            </a:r>
            <a:r>
              <a:rPr lang="ru-RU" dirty="0" err="1"/>
              <a:t>погледу</a:t>
            </a:r>
            <a:r>
              <a:rPr lang="ru-RU" dirty="0"/>
              <a:t>. </a:t>
            </a:r>
            <a:r>
              <a:rPr lang="ru-RU" dirty="0" err="1"/>
              <a:t>Тако</a:t>
            </a:r>
            <a:r>
              <a:rPr lang="ru-RU" dirty="0"/>
              <a:t>, </a:t>
            </a:r>
            <a:r>
              <a:rPr lang="ru-RU" dirty="0" err="1"/>
              <a:t>однос</a:t>
            </a:r>
            <a:r>
              <a:rPr lang="ru-RU" dirty="0"/>
              <a:t> </a:t>
            </a:r>
            <a:r>
              <a:rPr lang="ru-RU" dirty="0" err="1"/>
              <a:t>између</a:t>
            </a:r>
            <a:r>
              <a:rPr lang="ru-RU" dirty="0"/>
              <a:t> донора сперме и </a:t>
            </a:r>
            <a:r>
              <a:rPr lang="ru-RU" dirty="0" err="1"/>
              <a:t>детета</a:t>
            </a:r>
            <a:r>
              <a:rPr lang="ru-RU" dirty="0"/>
              <a:t> </a:t>
            </a:r>
            <a:r>
              <a:rPr lang="ru-RU" dirty="0" err="1"/>
              <a:t>рођеног</a:t>
            </a:r>
            <a:r>
              <a:rPr lang="ru-RU" dirty="0"/>
              <a:t> из тог семена  </a:t>
            </a:r>
            <a:r>
              <a:rPr lang="ru-RU" dirty="0" err="1"/>
              <a:t>није</a:t>
            </a:r>
            <a:r>
              <a:rPr lang="ru-RU" dirty="0"/>
              <a:t> </a:t>
            </a:r>
            <a:r>
              <a:rPr lang="ru-RU" dirty="0" err="1"/>
              <a:t>генерално</a:t>
            </a:r>
            <a:r>
              <a:rPr lang="ru-RU" dirty="0"/>
              <a:t> </a:t>
            </a:r>
            <a:r>
              <a:rPr lang="ru-RU" dirty="0" err="1"/>
              <a:t>довољан</a:t>
            </a:r>
            <a:r>
              <a:rPr lang="ru-RU" dirty="0"/>
              <a:t> за </a:t>
            </a:r>
            <a:r>
              <a:rPr lang="ru-RU" dirty="0" err="1"/>
              <a:t>породични</a:t>
            </a:r>
            <a:r>
              <a:rPr lang="ru-RU" dirty="0"/>
              <a:t> живот у </a:t>
            </a:r>
            <a:r>
              <a:rPr lang="ru-RU" dirty="0" err="1"/>
              <a:t>смислу</a:t>
            </a:r>
            <a:r>
              <a:rPr lang="ru-RU" dirty="0"/>
              <a:t> чл.8, </a:t>
            </a:r>
            <a:r>
              <a:rPr lang="ru-RU" dirty="0" err="1"/>
              <a:t>осим</a:t>
            </a:r>
            <a:r>
              <a:rPr lang="ru-RU" dirty="0"/>
              <a:t> у </a:t>
            </a:r>
            <a:r>
              <a:rPr lang="ru-RU" dirty="0" err="1"/>
              <a:t>случају</a:t>
            </a:r>
            <a:r>
              <a:rPr lang="ru-RU" dirty="0"/>
              <a:t> </a:t>
            </a:r>
            <a:r>
              <a:rPr lang="ru-RU" dirty="0" err="1"/>
              <a:t>постојања</a:t>
            </a:r>
            <a:r>
              <a:rPr lang="ru-RU" dirty="0"/>
              <a:t> </a:t>
            </a:r>
            <a:r>
              <a:rPr lang="ru-RU" dirty="0" err="1"/>
              <a:t>довољних</a:t>
            </a:r>
            <a:r>
              <a:rPr lang="ru-RU" dirty="0"/>
              <a:t> </a:t>
            </a:r>
            <a:r>
              <a:rPr lang="ru-RU" dirty="0" err="1"/>
              <a:t>доказа</a:t>
            </a:r>
            <a:r>
              <a:rPr lang="ru-RU" dirty="0"/>
              <a:t> </a:t>
            </a:r>
            <a:r>
              <a:rPr lang="ru-RU" dirty="0" err="1"/>
              <a:t>којима</a:t>
            </a:r>
            <a:r>
              <a:rPr lang="ru-RU" dirty="0"/>
              <a:t> се </a:t>
            </a:r>
            <a:r>
              <a:rPr lang="ru-RU" dirty="0" err="1"/>
              <a:t>потврђују</a:t>
            </a:r>
            <a:r>
              <a:rPr lang="ru-RU" dirty="0"/>
              <a:t> </a:t>
            </a:r>
            <a:r>
              <a:rPr lang="ru-RU" dirty="0" err="1"/>
              <a:t>широке</a:t>
            </a:r>
            <a:r>
              <a:rPr lang="ru-RU" dirty="0"/>
              <a:t> </a:t>
            </a:r>
            <a:r>
              <a:rPr lang="ru-RU" dirty="0" err="1"/>
              <a:t>личне</a:t>
            </a:r>
            <a:r>
              <a:rPr lang="ru-RU" dirty="0"/>
              <a:t> </a:t>
            </a:r>
            <a:r>
              <a:rPr lang="ru-RU" dirty="0" err="1"/>
              <a:t>везе</a:t>
            </a:r>
            <a:r>
              <a:rPr lang="ru-RU" dirty="0"/>
              <a:t> (</a:t>
            </a:r>
            <a:r>
              <a:rPr lang="ru-RU" dirty="0" err="1"/>
              <a:t>одлука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/>
              <a:t>C. </a:t>
            </a:r>
            <a:r>
              <a:rPr lang="ru-RU" dirty="0" smtClean="0"/>
              <a:t>c/</a:t>
            </a:r>
            <a:r>
              <a:rPr lang="ru-RU" dirty="0" err="1" smtClean="0"/>
              <a:t>Pays-Bas</a:t>
            </a:r>
            <a:r>
              <a:rPr lang="ru-RU" dirty="0" smtClean="0"/>
              <a:t>).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9600896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Породични живот других сродника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Очигледно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, </a:t>
            </a:r>
            <a:r>
              <a:rPr lang="ru-RU" dirty="0" err="1"/>
              <a:t>дакле</a:t>
            </a:r>
            <a:r>
              <a:rPr lang="ru-RU" dirty="0"/>
              <a:t>, да </a:t>
            </a:r>
            <a:r>
              <a:rPr lang="ru-RU" dirty="0" err="1"/>
              <a:t>однос</a:t>
            </a:r>
            <a:r>
              <a:rPr lang="ru-RU" dirty="0"/>
              <a:t> у коме </a:t>
            </a:r>
            <a:r>
              <a:rPr lang="ru-RU" dirty="0" err="1"/>
              <a:t>недостаје</a:t>
            </a:r>
            <a:r>
              <a:rPr lang="ru-RU" dirty="0"/>
              <a:t> сродство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уживати</a:t>
            </a:r>
            <a:r>
              <a:rPr lang="ru-RU" dirty="0"/>
              <a:t> </a:t>
            </a:r>
            <a:r>
              <a:rPr lang="ru-RU" dirty="0" err="1"/>
              <a:t>заштиту</a:t>
            </a:r>
            <a:r>
              <a:rPr lang="ru-RU" dirty="0"/>
              <a:t> </a:t>
            </a:r>
            <a:r>
              <a:rPr lang="ru-RU" dirty="0" err="1"/>
              <a:t>предвиђену</a:t>
            </a:r>
            <a:r>
              <a:rPr lang="ru-RU" dirty="0"/>
              <a:t> у чл.8. </a:t>
            </a:r>
            <a:endParaRPr lang="ru-RU" dirty="0" smtClean="0"/>
          </a:p>
          <a:p>
            <a:r>
              <a:rPr lang="ru-RU" dirty="0"/>
              <a:t>Од </a:t>
            </a:r>
            <a:r>
              <a:rPr lang="ru-RU" dirty="0" err="1"/>
              <a:t>одлуке</a:t>
            </a:r>
            <a:r>
              <a:rPr lang="ru-RU" dirty="0"/>
              <a:t> </a:t>
            </a:r>
            <a:r>
              <a:rPr lang="ru-RU" dirty="0" err="1"/>
              <a:t>Marckx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јасно</a:t>
            </a:r>
            <a:r>
              <a:rPr lang="ru-RU" dirty="0"/>
              <a:t> да </a:t>
            </a:r>
            <a:r>
              <a:rPr lang="ru-RU" dirty="0" err="1"/>
              <a:t>успостављање</a:t>
            </a:r>
            <a:r>
              <a:rPr lang="ru-RU" dirty="0"/>
              <a:t> било </a:t>
            </a:r>
            <a:r>
              <a:rPr lang="ru-RU" dirty="0" err="1"/>
              <a:t>ког</a:t>
            </a:r>
            <a:r>
              <a:rPr lang="ru-RU" dirty="0"/>
              <a:t> материнства, </a:t>
            </a:r>
            <a:r>
              <a:rPr lang="ru-RU" dirty="0" err="1"/>
              <a:t>брачног</a:t>
            </a:r>
            <a:r>
              <a:rPr lang="ru-RU" dirty="0"/>
              <a:t> или </a:t>
            </a:r>
            <a:r>
              <a:rPr lang="ru-RU" dirty="0" err="1"/>
              <a:t>ванбрачног</a:t>
            </a:r>
            <a:r>
              <a:rPr lang="ru-RU" dirty="0"/>
              <a:t>,  мора </a:t>
            </a:r>
            <a:r>
              <a:rPr lang="ru-RU" dirty="0" err="1"/>
              <a:t>бити</a:t>
            </a:r>
            <a:r>
              <a:rPr lang="ru-RU" dirty="0"/>
              <a:t> </a:t>
            </a:r>
            <a:r>
              <a:rPr lang="ru-RU" dirty="0" err="1"/>
              <a:t>последица</a:t>
            </a:r>
            <a:r>
              <a:rPr lang="ru-RU" dirty="0"/>
              <a:t> правила </a:t>
            </a:r>
            <a:r>
              <a:rPr lang="ru-RU" dirty="0" err="1"/>
              <a:t>mater</a:t>
            </a:r>
            <a:r>
              <a:rPr lang="ru-RU" dirty="0"/>
              <a:t> </a:t>
            </a:r>
            <a:r>
              <a:rPr lang="ru-RU" dirty="0" err="1"/>
              <a:t>semper</a:t>
            </a:r>
            <a:r>
              <a:rPr lang="ru-RU" dirty="0"/>
              <a:t> </a:t>
            </a:r>
            <a:r>
              <a:rPr lang="ru-RU" dirty="0" err="1"/>
              <a:t>certa</a:t>
            </a:r>
            <a:r>
              <a:rPr lang="ru-RU" dirty="0"/>
              <a:t> </a:t>
            </a:r>
            <a:r>
              <a:rPr lang="ru-RU" dirty="0" err="1"/>
              <a:t>est</a:t>
            </a:r>
            <a:r>
              <a:rPr lang="ru-RU" dirty="0"/>
              <a:t>, </a:t>
            </a:r>
            <a:r>
              <a:rPr lang="ru-RU" dirty="0" err="1"/>
              <a:t>означавањем</a:t>
            </a:r>
            <a:r>
              <a:rPr lang="ru-RU" dirty="0"/>
              <a:t> имена </a:t>
            </a:r>
            <a:r>
              <a:rPr lang="ru-RU" dirty="0" err="1"/>
              <a:t>мајке</a:t>
            </a:r>
            <a:r>
              <a:rPr lang="ru-RU" dirty="0"/>
              <a:t> у акту о </a:t>
            </a:r>
            <a:r>
              <a:rPr lang="ru-RU" dirty="0" err="1"/>
              <a:t>рођењу</a:t>
            </a:r>
            <a:r>
              <a:rPr lang="ru-RU" dirty="0"/>
              <a:t>. </a:t>
            </a:r>
            <a:r>
              <a:rPr lang="ru-RU" dirty="0" err="1"/>
              <a:t>Свако</a:t>
            </a:r>
            <a:r>
              <a:rPr lang="ru-RU" dirty="0"/>
              <a:t> </a:t>
            </a:r>
            <a:r>
              <a:rPr lang="ru-RU" dirty="0" err="1"/>
              <a:t>друго</a:t>
            </a:r>
            <a:r>
              <a:rPr lang="ru-RU" dirty="0"/>
              <a:t> </a:t>
            </a:r>
            <a:r>
              <a:rPr lang="ru-RU" dirty="0" err="1"/>
              <a:t>решење</a:t>
            </a:r>
            <a:r>
              <a:rPr lang="ru-RU" dirty="0"/>
              <a:t> </a:t>
            </a:r>
            <a:r>
              <a:rPr lang="ru-RU" dirty="0" err="1"/>
              <a:t>овог</a:t>
            </a:r>
            <a:r>
              <a:rPr lang="ru-RU" dirty="0"/>
              <a:t> </a:t>
            </a:r>
            <a:r>
              <a:rPr lang="ru-RU" dirty="0" err="1"/>
              <a:t>питања</a:t>
            </a:r>
            <a:r>
              <a:rPr lang="ru-RU" dirty="0"/>
              <a:t> </a:t>
            </a:r>
            <a:r>
              <a:rPr lang="ru-RU" dirty="0" err="1"/>
              <a:t>које</a:t>
            </a:r>
            <a:r>
              <a:rPr lang="ru-RU" dirty="0"/>
              <a:t> би </a:t>
            </a:r>
            <a:r>
              <a:rPr lang="ru-RU" dirty="0" err="1"/>
              <a:t>имало</a:t>
            </a:r>
            <a:r>
              <a:rPr lang="ru-RU" dirty="0"/>
              <a:t> форму </a:t>
            </a:r>
            <a:r>
              <a:rPr lang="ru-RU" dirty="0" err="1"/>
              <a:t>признања</a:t>
            </a:r>
            <a:r>
              <a:rPr lang="ru-RU" dirty="0"/>
              <a:t>  од стране </a:t>
            </a:r>
            <a:r>
              <a:rPr lang="ru-RU" dirty="0" err="1"/>
              <a:t>мајке</a:t>
            </a:r>
            <a:r>
              <a:rPr lang="ru-RU" dirty="0"/>
              <a:t> или </a:t>
            </a:r>
            <a:r>
              <a:rPr lang="ru-RU" dirty="0" err="1"/>
              <a:t>истраживања</a:t>
            </a:r>
            <a:r>
              <a:rPr lang="ru-RU" dirty="0"/>
              <a:t> материнства од стране </a:t>
            </a:r>
            <a:r>
              <a:rPr lang="ru-RU" dirty="0" err="1"/>
              <a:t>детета</a:t>
            </a:r>
            <a:r>
              <a:rPr lang="ru-RU" dirty="0"/>
              <a:t> </a:t>
            </a:r>
            <a:r>
              <a:rPr lang="ru-RU" dirty="0" err="1"/>
              <a:t>представљало</a:t>
            </a:r>
            <a:r>
              <a:rPr lang="ru-RU" dirty="0"/>
              <a:t> би </a:t>
            </a:r>
            <a:r>
              <a:rPr lang="ru-RU" dirty="0" err="1"/>
              <a:t>повреду</a:t>
            </a:r>
            <a:r>
              <a:rPr lang="ru-RU" dirty="0"/>
              <a:t> права на </a:t>
            </a:r>
            <a:r>
              <a:rPr lang="ru-RU" dirty="0" err="1"/>
              <a:t>породични</a:t>
            </a:r>
            <a:r>
              <a:rPr lang="ru-RU" dirty="0"/>
              <a:t> живот </a:t>
            </a:r>
            <a:r>
              <a:rPr lang="ru-RU" dirty="0" err="1"/>
              <a:t>једног</a:t>
            </a:r>
            <a:r>
              <a:rPr lang="ru-RU" dirty="0"/>
              <a:t> и </a:t>
            </a:r>
            <a:r>
              <a:rPr lang="ru-RU" dirty="0" err="1"/>
              <a:t>другог</a:t>
            </a:r>
            <a:r>
              <a:rPr lang="ru-RU" dirty="0"/>
              <a:t>, </a:t>
            </a:r>
            <a:r>
              <a:rPr lang="ru-RU" dirty="0" err="1"/>
              <a:t>као</a:t>
            </a:r>
            <a:r>
              <a:rPr lang="ru-RU" dirty="0"/>
              <a:t> и </a:t>
            </a:r>
            <a:r>
              <a:rPr lang="ru-RU" dirty="0" err="1"/>
              <a:t>дискриминацију</a:t>
            </a:r>
            <a:r>
              <a:rPr lang="ru-RU" dirty="0"/>
              <a:t> у </a:t>
            </a:r>
            <a:r>
              <a:rPr lang="ru-RU" dirty="0" err="1"/>
              <a:t>односу</a:t>
            </a:r>
            <a:r>
              <a:rPr lang="ru-RU" dirty="0"/>
              <a:t> на </a:t>
            </a:r>
            <a:r>
              <a:rPr lang="ru-RU" dirty="0" err="1"/>
              <a:t>рођење</a:t>
            </a:r>
            <a:r>
              <a:rPr lang="ru-RU" dirty="0"/>
              <a:t> у </a:t>
            </a:r>
            <a:r>
              <a:rPr lang="ru-RU" dirty="0" err="1"/>
              <a:t>брачној</a:t>
            </a:r>
            <a:r>
              <a:rPr lang="ru-RU" dirty="0"/>
              <a:t> </a:t>
            </a:r>
            <a:r>
              <a:rPr lang="ru-RU" dirty="0" err="1"/>
              <a:t>породици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943586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Успостављање очинства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Међутим</a:t>
            </a:r>
            <a:r>
              <a:rPr lang="ru-RU" dirty="0"/>
              <a:t>, </a:t>
            </a:r>
            <a:r>
              <a:rPr lang="ru-RU" dirty="0" err="1"/>
              <a:t>успостављање</a:t>
            </a:r>
            <a:r>
              <a:rPr lang="ru-RU" dirty="0"/>
              <a:t> сродства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бити</a:t>
            </a:r>
            <a:r>
              <a:rPr lang="ru-RU" dirty="0"/>
              <a:t> у </a:t>
            </a:r>
            <a:r>
              <a:rPr lang="ru-RU" dirty="0" err="1"/>
              <a:t>супротности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стеченим</a:t>
            </a:r>
            <a:r>
              <a:rPr lang="ru-RU" dirty="0"/>
              <a:t>  статусом </a:t>
            </a:r>
            <a:r>
              <a:rPr lang="ru-RU" dirty="0" err="1"/>
              <a:t>детета</a:t>
            </a:r>
            <a:r>
              <a:rPr lang="ru-RU" dirty="0"/>
              <a:t>. То </a:t>
            </a:r>
            <a:r>
              <a:rPr lang="ru-RU" dirty="0" err="1"/>
              <a:t>ће</a:t>
            </a:r>
            <a:r>
              <a:rPr lang="ru-RU" dirty="0"/>
              <a:t> </a:t>
            </a:r>
            <a:r>
              <a:rPr lang="ru-RU" dirty="0" err="1"/>
              <a:t>бити</a:t>
            </a:r>
            <a:r>
              <a:rPr lang="ru-RU" dirty="0"/>
              <a:t> </a:t>
            </a:r>
            <a:r>
              <a:rPr lang="ru-RU" dirty="0" err="1"/>
              <a:t>случај</a:t>
            </a:r>
            <a:r>
              <a:rPr lang="ru-RU" dirty="0"/>
              <a:t> </a:t>
            </a:r>
            <a:r>
              <a:rPr lang="ru-RU" dirty="0" err="1"/>
              <a:t>када</a:t>
            </a:r>
            <a:r>
              <a:rPr lang="ru-RU" dirty="0"/>
              <a:t> </a:t>
            </a:r>
            <a:r>
              <a:rPr lang="ru-RU" dirty="0" err="1"/>
              <a:t>мушкарац</a:t>
            </a:r>
            <a:r>
              <a:rPr lang="ru-RU" dirty="0"/>
              <a:t> </a:t>
            </a:r>
            <a:r>
              <a:rPr lang="ru-RU" dirty="0" err="1"/>
              <a:t>тражи</a:t>
            </a:r>
            <a:r>
              <a:rPr lang="ru-RU" dirty="0"/>
              <a:t> </a:t>
            </a:r>
            <a:r>
              <a:rPr lang="ru-RU" dirty="0" err="1"/>
              <a:t>утврђење</a:t>
            </a:r>
            <a:r>
              <a:rPr lang="ru-RU" dirty="0"/>
              <a:t> </a:t>
            </a:r>
            <a:r>
              <a:rPr lang="ru-RU" dirty="0" err="1"/>
              <a:t>свог</a:t>
            </a:r>
            <a:r>
              <a:rPr lang="ru-RU" dirty="0"/>
              <a:t> </a:t>
            </a:r>
            <a:r>
              <a:rPr lang="ru-RU" dirty="0" err="1"/>
              <a:t>ванбрачног</a:t>
            </a:r>
            <a:r>
              <a:rPr lang="ru-RU" dirty="0"/>
              <a:t> </a:t>
            </a:r>
            <a:r>
              <a:rPr lang="ru-RU" dirty="0" err="1"/>
              <a:t>очинства</a:t>
            </a:r>
            <a:r>
              <a:rPr lang="ru-RU" dirty="0"/>
              <a:t> </a:t>
            </a:r>
            <a:r>
              <a:rPr lang="ru-RU" dirty="0" err="1"/>
              <a:t>према</a:t>
            </a:r>
            <a:r>
              <a:rPr lang="ru-RU" dirty="0"/>
              <a:t> </a:t>
            </a:r>
            <a:r>
              <a:rPr lang="ru-RU" dirty="0" err="1"/>
              <a:t>детету</a:t>
            </a:r>
            <a:r>
              <a:rPr lang="ru-RU" dirty="0"/>
              <a:t> </a:t>
            </a:r>
            <a:r>
              <a:rPr lang="ru-RU" dirty="0" err="1"/>
              <a:t>које</a:t>
            </a:r>
            <a:r>
              <a:rPr lang="ru-RU" dirty="0"/>
              <a:t> </a:t>
            </a:r>
            <a:r>
              <a:rPr lang="ru-RU" dirty="0" err="1"/>
              <a:t>користи</a:t>
            </a:r>
            <a:r>
              <a:rPr lang="ru-RU" dirty="0"/>
              <a:t> </a:t>
            </a:r>
            <a:r>
              <a:rPr lang="ru-RU" dirty="0" err="1"/>
              <a:t>претпоставку</a:t>
            </a:r>
            <a:r>
              <a:rPr lang="ru-RU" dirty="0"/>
              <a:t> </a:t>
            </a:r>
            <a:r>
              <a:rPr lang="ru-RU" dirty="0" err="1"/>
              <a:t>брачног</a:t>
            </a:r>
            <a:r>
              <a:rPr lang="ru-RU" dirty="0"/>
              <a:t> </a:t>
            </a:r>
            <a:r>
              <a:rPr lang="ru-RU" dirty="0" err="1"/>
              <a:t>очинства</a:t>
            </a:r>
            <a:r>
              <a:rPr lang="ru-RU" dirty="0"/>
              <a:t> мужа </a:t>
            </a:r>
            <a:r>
              <a:rPr lang="ru-RU" dirty="0" err="1"/>
              <a:t>своје</a:t>
            </a:r>
            <a:r>
              <a:rPr lang="ru-RU" dirty="0"/>
              <a:t> </a:t>
            </a:r>
            <a:r>
              <a:rPr lang="ru-RU" dirty="0" err="1"/>
              <a:t>мајке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/>
              <a:t>Претпоставка</a:t>
            </a:r>
            <a:r>
              <a:rPr lang="ru-RU" dirty="0"/>
              <a:t> </a:t>
            </a:r>
            <a:r>
              <a:rPr lang="ru-RU" dirty="0" err="1"/>
              <a:t>брачног</a:t>
            </a:r>
            <a:r>
              <a:rPr lang="ru-RU" dirty="0"/>
              <a:t> </a:t>
            </a:r>
            <a:r>
              <a:rPr lang="ru-RU" dirty="0" err="1"/>
              <a:t>очинства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институција</a:t>
            </a:r>
            <a:r>
              <a:rPr lang="ru-RU" dirty="0"/>
              <a:t> </a:t>
            </a:r>
            <a:r>
              <a:rPr lang="ru-RU" dirty="0" err="1"/>
              <a:t>прихваћена</a:t>
            </a:r>
            <a:r>
              <a:rPr lang="ru-RU" dirty="0"/>
              <a:t> од стране органа </a:t>
            </a:r>
            <a:r>
              <a:rPr lang="ru-RU" dirty="0" err="1"/>
              <a:t>који</a:t>
            </a:r>
            <a:r>
              <a:rPr lang="ru-RU" dirty="0"/>
              <a:t> </a:t>
            </a:r>
            <a:r>
              <a:rPr lang="ru-RU" dirty="0" err="1"/>
              <a:t>контролишу</a:t>
            </a:r>
            <a:r>
              <a:rPr lang="ru-RU" dirty="0"/>
              <a:t> </a:t>
            </a:r>
            <a:r>
              <a:rPr lang="ru-RU" dirty="0" err="1"/>
              <a:t>примену</a:t>
            </a:r>
            <a:r>
              <a:rPr lang="ru-RU" dirty="0"/>
              <a:t> </a:t>
            </a:r>
            <a:r>
              <a:rPr lang="ru-RU" dirty="0" err="1"/>
              <a:t>Конвенције</a:t>
            </a:r>
            <a:r>
              <a:rPr lang="ru-RU" dirty="0"/>
              <a:t> </a:t>
            </a:r>
            <a:r>
              <a:rPr lang="ru-RU" dirty="0" err="1"/>
              <a:t>јер</a:t>
            </a:r>
            <a:r>
              <a:rPr lang="ru-RU" dirty="0"/>
              <a:t> </a:t>
            </a:r>
            <a:r>
              <a:rPr lang="ru-RU" dirty="0" err="1"/>
              <a:t>доприноси</a:t>
            </a:r>
            <a:r>
              <a:rPr lang="ru-RU" dirty="0"/>
              <a:t> </a:t>
            </a:r>
            <a:r>
              <a:rPr lang="ru-RU" dirty="0" err="1"/>
              <a:t>правној</a:t>
            </a:r>
            <a:r>
              <a:rPr lang="ru-RU" dirty="0"/>
              <a:t> </a:t>
            </a:r>
            <a:r>
              <a:rPr lang="ru-RU" dirty="0" err="1"/>
              <a:t>сигурности</a:t>
            </a:r>
            <a:r>
              <a:rPr lang="ru-RU" dirty="0"/>
              <a:t> </a:t>
            </a:r>
            <a:r>
              <a:rPr lang="ru-RU" dirty="0" err="1"/>
              <a:t>детета</a:t>
            </a:r>
            <a:r>
              <a:rPr lang="ru-RU" dirty="0"/>
              <a:t> и </a:t>
            </a:r>
            <a:r>
              <a:rPr lang="ru-RU" dirty="0" err="1"/>
              <a:t>његовим</a:t>
            </a:r>
            <a:r>
              <a:rPr lang="ru-RU" dirty="0"/>
              <a:t> </a:t>
            </a:r>
            <a:r>
              <a:rPr lang="ru-RU" dirty="0" err="1"/>
              <a:t>породичним</a:t>
            </a:r>
            <a:r>
              <a:rPr lang="ru-RU" dirty="0"/>
              <a:t> </a:t>
            </a:r>
            <a:r>
              <a:rPr lang="ru-RU" dirty="0" err="1"/>
              <a:t>односима</a:t>
            </a:r>
            <a:r>
              <a:rPr lang="ru-RU" dirty="0"/>
              <a:t>.  </a:t>
            </a:r>
            <a:r>
              <a:rPr lang="ru-RU" dirty="0" err="1"/>
              <a:t>Захтев</a:t>
            </a:r>
            <a:r>
              <a:rPr lang="ru-RU" dirty="0"/>
              <a:t> за </a:t>
            </a:r>
            <a:r>
              <a:rPr lang="ru-RU" dirty="0" err="1"/>
              <a:t>утврђивање</a:t>
            </a:r>
            <a:r>
              <a:rPr lang="ru-RU" dirty="0"/>
              <a:t> </a:t>
            </a:r>
            <a:r>
              <a:rPr lang="ru-RU" dirty="0" err="1"/>
              <a:t>биолошког</a:t>
            </a:r>
            <a:r>
              <a:rPr lang="ru-RU" dirty="0"/>
              <a:t> </a:t>
            </a:r>
            <a:r>
              <a:rPr lang="ru-RU" dirty="0" err="1"/>
              <a:t>очинства</a:t>
            </a:r>
            <a:r>
              <a:rPr lang="ru-RU" dirty="0"/>
              <a:t> </a:t>
            </a:r>
            <a:r>
              <a:rPr lang="ru-RU" dirty="0" err="1"/>
              <a:t>насупрот</a:t>
            </a:r>
            <a:r>
              <a:rPr lang="ru-RU" dirty="0"/>
              <a:t> </a:t>
            </a:r>
            <a:r>
              <a:rPr lang="ru-RU" dirty="0" err="1"/>
              <a:t>наведене</a:t>
            </a:r>
            <a:r>
              <a:rPr lang="ru-RU" dirty="0"/>
              <a:t> </a:t>
            </a:r>
            <a:r>
              <a:rPr lang="ru-RU" dirty="0" err="1"/>
              <a:t>презумпције</a:t>
            </a:r>
            <a:r>
              <a:rPr lang="ru-RU" dirty="0"/>
              <a:t>  </a:t>
            </a:r>
            <a:r>
              <a:rPr lang="ru-RU" dirty="0" err="1"/>
              <a:t>значи</a:t>
            </a:r>
            <a:r>
              <a:rPr lang="ru-RU" dirty="0"/>
              <a:t> за </a:t>
            </a:r>
            <a:r>
              <a:rPr lang="ru-RU" dirty="0" err="1"/>
              <a:t>државу</a:t>
            </a:r>
            <a:r>
              <a:rPr lang="ru-RU" dirty="0"/>
              <a:t> </a:t>
            </a:r>
            <a:r>
              <a:rPr lang="ru-RU" dirty="0" err="1"/>
              <a:t>успостављање</a:t>
            </a:r>
            <a:r>
              <a:rPr lang="ru-RU" dirty="0"/>
              <a:t> </a:t>
            </a:r>
            <a:r>
              <a:rPr lang="ru-RU" dirty="0" err="1"/>
              <a:t>позитивне</a:t>
            </a:r>
            <a:r>
              <a:rPr lang="ru-RU" dirty="0"/>
              <a:t> </a:t>
            </a:r>
            <a:r>
              <a:rPr lang="ru-RU" dirty="0" err="1"/>
              <a:t>обавезе</a:t>
            </a:r>
            <a:r>
              <a:rPr lang="ru-RU" dirty="0"/>
              <a:t> </a:t>
            </a:r>
            <a:r>
              <a:rPr lang="ru-RU" dirty="0" err="1"/>
              <a:t>која</a:t>
            </a:r>
            <a:r>
              <a:rPr lang="ru-RU" dirty="0"/>
              <a:t>, </a:t>
            </a:r>
            <a:r>
              <a:rPr lang="ru-RU" dirty="0" err="1"/>
              <a:t>првобитно</a:t>
            </a:r>
            <a:r>
              <a:rPr lang="ru-RU" dirty="0"/>
              <a:t> </a:t>
            </a:r>
            <a:r>
              <a:rPr lang="ru-RU" dirty="0" err="1"/>
              <a:t>успостављена</a:t>
            </a:r>
            <a:r>
              <a:rPr lang="ru-RU" dirty="0"/>
              <a:t> у </a:t>
            </a:r>
            <a:r>
              <a:rPr lang="ru-RU" dirty="0" err="1"/>
              <a:t>циљу</a:t>
            </a:r>
            <a:r>
              <a:rPr lang="ru-RU" dirty="0"/>
              <a:t> </a:t>
            </a:r>
            <a:r>
              <a:rPr lang="ru-RU" dirty="0" err="1"/>
              <a:t>заштите</a:t>
            </a:r>
            <a:r>
              <a:rPr lang="ru-RU" dirty="0"/>
              <a:t> </a:t>
            </a:r>
            <a:r>
              <a:rPr lang="ru-RU" dirty="0" err="1"/>
              <a:t>породице</a:t>
            </a:r>
            <a:r>
              <a:rPr lang="ru-RU" dirty="0"/>
              <a:t>, сада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имати</a:t>
            </a:r>
            <a:r>
              <a:rPr lang="ru-RU" dirty="0"/>
              <a:t> и </a:t>
            </a:r>
            <a:r>
              <a:rPr lang="ru-RU" dirty="0" err="1"/>
              <a:t>супротно</a:t>
            </a:r>
            <a:r>
              <a:rPr lang="ru-RU" dirty="0"/>
              <a:t> </a:t>
            </a:r>
            <a:r>
              <a:rPr lang="ru-RU" dirty="0" err="1"/>
              <a:t>дејство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2470050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Успостављање очинства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dirty="0" err="1"/>
              <a:t>Полази</a:t>
            </a:r>
            <a:r>
              <a:rPr lang="ru-RU" dirty="0"/>
              <a:t> се, </a:t>
            </a:r>
            <a:r>
              <a:rPr lang="ru-RU" dirty="0" err="1"/>
              <a:t>углавном</a:t>
            </a:r>
            <a:r>
              <a:rPr lang="ru-RU" dirty="0"/>
              <a:t>, од принципа да се </a:t>
            </a:r>
            <a:r>
              <a:rPr lang="ru-RU" dirty="0" err="1"/>
              <a:t>оспоравање</a:t>
            </a:r>
            <a:r>
              <a:rPr lang="ru-RU" dirty="0"/>
              <a:t> </a:t>
            </a:r>
            <a:r>
              <a:rPr lang="ru-RU" dirty="0" err="1"/>
              <a:t>брачног</a:t>
            </a:r>
            <a:r>
              <a:rPr lang="ru-RU" dirty="0"/>
              <a:t> </a:t>
            </a:r>
            <a:r>
              <a:rPr lang="ru-RU" dirty="0" err="1"/>
              <a:t>очинства</a:t>
            </a:r>
            <a:r>
              <a:rPr lang="ru-RU" dirty="0"/>
              <a:t>  не </a:t>
            </a:r>
            <a:r>
              <a:rPr lang="ru-RU" dirty="0" err="1"/>
              <a:t>сме</a:t>
            </a:r>
            <a:r>
              <a:rPr lang="ru-RU" dirty="0"/>
              <a:t> </a:t>
            </a:r>
            <a:r>
              <a:rPr lang="ru-RU" dirty="0" err="1"/>
              <a:t>ограничити</a:t>
            </a:r>
            <a:r>
              <a:rPr lang="ru-RU" dirty="0"/>
              <a:t> само на </a:t>
            </a:r>
            <a:r>
              <a:rPr lang="ru-RU" dirty="0" err="1"/>
              <a:t>оспоравање</a:t>
            </a:r>
            <a:r>
              <a:rPr lang="ru-RU" dirty="0"/>
              <a:t>, </a:t>
            </a:r>
            <a:r>
              <a:rPr lang="ru-RU" dirty="0" err="1"/>
              <a:t>већ</a:t>
            </a:r>
            <a:r>
              <a:rPr lang="ru-RU" dirty="0"/>
              <a:t> мора </a:t>
            </a:r>
            <a:r>
              <a:rPr lang="ru-RU" dirty="0" err="1"/>
              <a:t>водити</a:t>
            </a:r>
            <a:r>
              <a:rPr lang="ru-RU" dirty="0"/>
              <a:t> замени </a:t>
            </a:r>
            <a:r>
              <a:rPr lang="ru-RU" dirty="0" err="1"/>
              <a:t>једног</a:t>
            </a:r>
            <a:r>
              <a:rPr lang="ru-RU" dirty="0"/>
              <a:t> </a:t>
            </a:r>
            <a:r>
              <a:rPr lang="ru-RU" dirty="0" err="1"/>
              <a:t>очинства</a:t>
            </a:r>
            <a:r>
              <a:rPr lang="ru-RU" dirty="0"/>
              <a:t> другим, </a:t>
            </a:r>
            <a:r>
              <a:rPr lang="ru-RU" dirty="0" err="1"/>
              <a:t>прецизније</a:t>
            </a:r>
            <a:r>
              <a:rPr lang="ru-RU" dirty="0"/>
              <a:t> </a:t>
            </a:r>
            <a:r>
              <a:rPr lang="ru-RU" dirty="0" err="1"/>
              <a:t>прибављање</a:t>
            </a:r>
            <a:r>
              <a:rPr lang="ru-RU" dirty="0"/>
              <a:t> </a:t>
            </a:r>
            <a:r>
              <a:rPr lang="ru-RU" dirty="0" err="1"/>
              <a:t>детету</a:t>
            </a:r>
            <a:r>
              <a:rPr lang="ru-RU" dirty="0"/>
              <a:t> </a:t>
            </a:r>
            <a:r>
              <a:rPr lang="ru-RU" dirty="0" err="1"/>
              <a:t>правног</a:t>
            </a:r>
            <a:r>
              <a:rPr lang="ru-RU" dirty="0"/>
              <a:t> статуса  на основу </a:t>
            </a:r>
            <a:r>
              <a:rPr lang="ru-RU" dirty="0" err="1"/>
              <a:t>биолошке</a:t>
            </a:r>
            <a:r>
              <a:rPr lang="ru-RU" dirty="0"/>
              <a:t> и </a:t>
            </a:r>
            <a:r>
              <a:rPr lang="ru-RU" dirty="0" err="1"/>
              <a:t>социјалне</a:t>
            </a:r>
            <a:r>
              <a:rPr lang="ru-RU" dirty="0"/>
              <a:t> </a:t>
            </a:r>
            <a:r>
              <a:rPr lang="ru-RU" dirty="0" err="1" smtClean="0"/>
              <a:t>реалности</a:t>
            </a:r>
            <a:endParaRPr lang="ru-RU" dirty="0" smtClean="0"/>
          </a:p>
          <a:p>
            <a:r>
              <a:rPr lang="ru-RU" dirty="0" err="1"/>
              <a:t>Ако</a:t>
            </a:r>
            <a:r>
              <a:rPr lang="ru-RU" dirty="0"/>
              <a:t> се </a:t>
            </a:r>
            <a:r>
              <a:rPr lang="ru-RU" dirty="0" err="1"/>
              <a:t>захтев</a:t>
            </a:r>
            <a:r>
              <a:rPr lang="ru-RU" dirty="0"/>
              <a:t> </a:t>
            </a:r>
            <a:r>
              <a:rPr lang="ru-RU" dirty="0" err="1"/>
              <a:t>постави</a:t>
            </a:r>
            <a:r>
              <a:rPr lang="ru-RU" dirty="0"/>
              <a:t> од стране  мужа, </a:t>
            </a:r>
            <a:r>
              <a:rPr lang="ru-RU" dirty="0" err="1"/>
              <a:t>оспоравање</a:t>
            </a:r>
            <a:r>
              <a:rPr lang="ru-RU" dirty="0"/>
              <a:t> </a:t>
            </a:r>
            <a:r>
              <a:rPr lang="ru-RU" dirty="0" err="1"/>
              <a:t>очинства</a:t>
            </a:r>
            <a:r>
              <a:rPr lang="ru-RU" dirty="0"/>
              <a:t> </a:t>
            </a:r>
            <a:r>
              <a:rPr lang="ru-RU" dirty="0" err="1"/>
              <a:t>истиче</a:t>
            </a:r>
            <a:r>
              <a:rPr lang="ru-RU" dirty="0"/>
              <a:t> </a:t>
            </a:r>
            <a:r>
              <a:rPr lang="ru-RU" dirty="0" err="1"/>
              <a:t>заштиту</a:t>
            </a:r>
            <a:r>
              <a:rPr lang="ru-RU" dirty="0"/>
              <a:t> права на </a:t>
            </a:r>
            <a:r>
              <a:rPr lang="ru-RU" dirty="0" err="1"/>
              <a:t>поштовање</a:t>
            </a:r>
            <a:r>
              <a:rPr lang="ru-RU" dirty="0"/>
              <a:t> </a:t>
            </a:r>
            <a:r>
              <a:rPr lang="ru-RU" dirty="0" err="1"/>
              <a:t>приватног</a:t>
            </a:r>
            <a:r>
              <a:rPr lang="ru-RU" dirty="0"/>
              <a:t> живота, </a:t>
            </a:r>
            <a:r>
              <a:rPr lang="ru-RU" dirty="0" err="1"/>
              <a:t>као</a:t>
            </a:r>
            <a:r>
              <a:rPr lang="ru-RU" dirty="0"/>
              <a:t> </a:t>
            </a:r>
            <a:r>
              <a:rPr lang="ru-RU" dirty="0" err="1"/>
              <a:t>уосталом</a:t>
            </a:r>
            <a:r>
              <a:rPr lang="ru-RU" dirty="0"/>
              <a:t> и </a:t>
            </a:r>
            <a:r>
              <a:rPr lang="ru-RU" dirty="0" err="1"/>
              <a:t>свака</a:t>
            </a:r>
            <a:r>
              <a:rPr lang="ru-RU" dirty="0"/>
              <a:t> друга </a:t>
            </a:r>
            <a:r>
              <a:rPr lang="ru-RU" dirty="0" err="1"/>
              <a:t>тужба</a:t>
            </a:r>
            <a:r>
              <a:rPr lang="ru-RU" dirty="0"/>
              <a:t> </a:t>
            </a:r>
            <a:r>
              <a:rPr lang="ru-RU" dirty="0" err="1"/>
              <a:t>којом</a:t>
            </a:r>
            <a:r>
              <a:rPr lang="ru-RU" dirty="0"/>
              <a:t> се </a:t>
            </a:r>
            <a:r>
              <a:rPr lang="ru-RU" dirty="0" err="1"/>
              <a:t>разара</a:t>
            </a:r>
            <a:r>
              <a:rPr lang="ru-RU" dirty="0"/>
              <a:t> </a:t>
            </a:r>
            <a:r>
              <a:rPr lang="ru-RU" dirty="0" err="1"/>
              <a:t>породица</a:t>
            </a:r>
            <a:r>
              <a:rPr lang="ru-RU" dirty="0"/>
              <a:t>. . </a:t>
            </a:r>
            <a:r>
              <a:rPr lang="ru-RU" dirty="0" err="1"/>
              <a:t>Доступност</a:t>
            </a:r>
            <a:r>
              <a:rPr lang="ru-RU" dirty="0"/>
              <a:t> </a:t>
            </a:r>
            <a:r>
              <a:rPr lang="ru-RU" dirty="0" err="1"/>
              <a:t>једне</a:t>
            </a:r>
            <a:r>
              <a:rPr lang="ru-RU" dirty="0"/>
              <a:t> </a:t>
            </a:r>
            <a:r>
              <a:rPr lang="ru-RU" dirty="0" err="1"/>
              <a:t>овакве</a:t>
            </a:r>
            <a:r>
              <a:rPr lang="ru-RU" dirty="0"/>
              <a:t> </a:t>
            </a:r>
            <a:r>
              <a:rPr lang="ru-RU" dirty="0" err="1"/>
              <a:t>тужбе</a:t>
            </a:r>
            <a:r>
              <a:rPr lang="ru-RU" dirty="0"/>
              <a:t> </a:t>
            </a:r>
            <a:r>
              <a:rPr lang="ru-RU" dirty="0" err="1"/>
              <a:t>њему</a:t>
            </a:r>
            <a:r>
              <a:rPr lang="ru-RU" dirty="0"/>
              <a:t> или </a:t>
            </a:r>
            <a:r>
              <a:rPr lang="ru-RU" dirty="0" err="1"/>
              <a:t>његовој</a:t>
            </a:r>
            <a:r>
              <a:rPr lang="ru-RU" dirty="0"/>
              <a:t> </a:t>
            </a:r>
            <a:r>
              <a:rPr lang="ru-RU" dirty="0" err="1"/>
              <a:t>супрузи</a:t>
            </a:r>
            <a:r>
              <a:rPr lang="ru-RU" dirty="0"/>
              <a:t> чини </a:t>
            </a:r>
            <a:r>
              <a:rPr lang="ru-RU" dirty="0" err="1"/>
              <a:t>саставни</a:t>
            </a:r>
            <a:r>
              <a:rPr lang="ru-RU" dirty="0"/>
              <a:t> </a:t>
            </a:r>
            <a:r>
              <a:rPr lang="ru-RU" dirty="0" err="1"/>
              <a:t>део</a:t>
            </a:r>
            <a:r>
              <a:rPr lang="ru-RU" dirty="0"/>
              <a:t> </a:t>
            </a:r>
            <a:r>
              <a:rPr lang="ru-RU" dirty="0" err="1"/>
              <a:t>њиховог</a:t>
            </a:r>
            <a:r>
              <a:rPr lang="ru-RU" dirty="0"/>
              <a:t> права на </a:t>
            </a:r>
            <a:r>
              <a:rPr lang="ru-RU" dirty="0" err="1"/>
              <a:t>поштовање</a:t>
            </a:r>
            <a:r>
              <a:rPr lang="ru-RU" dirty="0"/>
              <a:t> </a:t>
            </a:r>
            <a:r>
              <a:rPr lang="ru-RU" dirty="0" err="1"/>
              <a:t>приватног</a:t>
            </a:r>
            <a:r>
              <a:rPr lang="ru-RU" dirty="0"/>
              <a:t> живота, </a:t>
            </a:r>
            <a:r>
              <a:rPr lang="ru-RU" dirty="0" err="1"/>
              <a:t>чак</a:t>
            </a:r>
            <a:r>
              <a:rPr lang="ru-RU" dirty="0"/>
              <a:t> и </a:t>
            </a:r>
            <a:r>
              <a:rPr lang="ru-RU" dirty="0" err="1"/>
              <a:t>када</a:t>
            </a:r>
            <a:r>
              <a:rPr lang="ru-RU" dirty="0"/>
              <a:t> су </a:t>
            </a:r>
            <a:r>
              <a:rPr lang="ru-RU" dirty="0" err="1"/>
              <a:t>услови</a:t>
            </a:r>
            <a:r>
              <a:rPr lang="ru-RU" dirty="0"/>
              <a:t> за </a:t>
            </a:r>
            <a:r>
              <a:rPr lang="ru-RU" dirty="0" err="1"/>
              <a:t>њено</a:t>
            </a:r>
            <a:r>
              <a:rPr lang="ru-RU" dirty="0"/>
              <a:t> </a:t>
            </a:r>
            <a:r>
              <a:rPr lang="ru-RU" dirty="0" err="1"/>
              <a:t>подношење</a:t>
            </a:r>
            <a:r>
              <a:rPr lang="ru-RU" dirty="0"/>
              <a:t> </a:t>
            </a:r>
            <a:r>
              <a:rPr lang="ru-RU" dirty="0" err="1"/>
              <a:t>променљиви</a:t>
            </a:r>
            <a:r>
              <a:rPr lang="ru-RU" dirty="0"/>
              <a:t>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8671460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Породични живот сродника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Ипак</a:t>
            </a:r>
            <a:r>
              <a:rPr lang="ru-RU" dirty="0"/>
              <a:t>, то </a:t>
            </a:r>
            <a:r>
              <a:rPr lang="ru-RU" dirty="0" err="1"/>
              <a:t>што</a:t>
            </a:r>
            <a:r>
              <a:rPr lang="ru-RU" dirty="0"/>
              <a:t> се прихвата позитивна </a:t>
            </a:r>
            <a:r>
              <a:rPr lang="ru-RU" dirty="0" err="1"/>
              <a:t>обавеза</a:t>
            </a:r>
            <a:r>
              <a:rPr lang="ru-RU" dirty="0"/>
              <a:t> </a:t>
            </a:r>
            <a:r>
              <a:rPr lang="ru-RU" dirty="0" err="1"/>
              <a:t>државе</a:t>
            </a:r>
            <a:r>
              <a:rPr lang="ru-RU" dirty="0"/>
              <a:t> да </a:t>
            </a:r>
            <a:r>
              <a:rPr lang="ru-RU" dirty="0" err="1"/>
              <a:t>дозволи</a:t>
            </a:r>
            <a:r>
              <a:rPr lang="ru-RU" dirty="0"/>
              <a:t> </a:t>
            </a:r>
            <a:r>
              <a:rPr lang="ru-RU" dirty="0" err="1"/>
              <a:t>оспоравање</a:t>
            </a:r>
            <a:r>
              <a:rPr lang="ru-RU" dirty="0"/>
              <a:t> </a:t>
            </a:r>
            <a:r>
              <a:rPr lang="ru-RU" dirty="0" err="1"/>
              <a:t>брачног</a:t>
            </a:r>
            <a:r>
              <a:rPr lang="ru-RU" dirty="0"/>
              <a:t> </a:t>
            </a:r>
            <a:r>
              <a:rPr lang="ru-RU" dirty="0" err="1"/>
              <a:t>очинства</a:t>
            </a:r>
            <a:r>
              <a:rPr lang="ru-RU" dirty="0"/>
              <a:t> другим </a:t>
            </a:r>
            <a:r>
              <a:rPr lang="ru-RU" dirty="0" err="1"/>
              <a:t>лицима</a:t>
            </a:r>
            <a:r>
              <a:rPr lang="ru-RU" dirty="0"/>
              <a:t> </a:t>
            </a:r>
            <a:r>
              <a:rPr lang="ru-RU" dirty="0" err="1"/>
              <a:t>осим</a:t>
            </a:r>
            <a:r>
              <a:rPr lang="ru-RU" dirty="0"/>
              <a:t> мужу,  не </a:t>
            </a:r>
            <a:r>
              <a:rPr lang="ru-RU" dirty="0" err="1"/>
              <a:t>значи</a:t>
            </a:r>
            <a:r>
              <a:rPr lang="ru-RU" dirty="0"/>
              <a:t> да се то </a:t>
            </a:r>
            <a:r>
              <a:rPr lang="ru-RU" dirty="0" err="1"/>
              <a:t>допушта</a:t>
            </a:r>
            <a:r>
              <a:rPr lang="ru-RU" dirty="0"/>
              <a:t> било коме и без </a:t>
            </a:r>
            <a:r>
              <a:rPr lang="ru-RU" dirty="0" err="1"/>
              <a:t>икаквих</a:t>
            </a:r>
            <a:r>
              <a:rPr lang="ru-RU" dirty="0"/>
              <a:t> </a:t>
            </a:r>
            <a:r>
              <a:rPr lang="ru-RU" dirty="0" err="1" smtClean="0"/>
              <a:t>услова</a:t>
            </a:r>
            <a:r>
              <a:rPr lang="ru-RU" dirty="0" smtClean="0"/>
              <a:t>.</a:t>
            </a:r>
          </a:p>
          <a:p>
            <a:r>
              <a:rPr lang="ru-RU" dirty="0"/>
              <a:t>О </a:t>
            </a:r>
            <a:r>
              <a:rPr lang="ru-RU" dirty="0" err="1"/>
              <a:t>постојању</a:t>
            </a:r>
            <a:r>
              <a:rPr lang="ru-RU" dirty="0"/>
              <a:t> других </a:t>
            </a:r>
            <a:r>
              <a:rPr lang="ru-RU" dirty="0" err="1"/>
              <a:t>сродничких</a:t>
            </a:r>
            <a:r>
              <a:rPr lang="ru-RU" dirty="0"/>
              <a:t> </a:t>
            </a:r>
            <a:r>
              <a:rPr lang="ru-RU" dirty="0" err="1"/>
              <a:t>односа</a:t>
            </a:r>
            <a:r>
              <a:rPr lang="ru-RU" dirty="0"/>
              <a:t> </a:t>
            </a:r>
            <a:r>
              <a:rPr lang="ru-RU" dirty="0" err="1"/>
              <a:t>који</a:t>
            </a:r>
            <a:r>
              <a:rPr lang="ru-RU" dirty="0"/>
              <a:t> би били </a:t>
            </a:r>
            <a:r>
              <a:rPr lang="ru-RU" dirty="0" err="1"/>
              <a:t>заштићени</a:t>
            </a:r>
            <a:r>
              <a:rPr lang="ru-RU" dirty="0"/>
              <a:t> чл.8. Суд </a:t>
            </a:r>
            <a:r>
              <a:rPr lang="ru-RU" dirty="0" err="1"/>
              <a:t>одлучује</a:t>
            </a:r>
            <a:r>
              <a:rPr lang="ru-RU" dirty="0"/>
              <a:t>  </a:t>
            </a:r>
            <a:r>
              <a:rPr lang="ru-RU" dirty="0" err="1"/>
              <a:t>истражујући</a:t>
            </a:r>
            <a:r>
              <a:rPr lang="ru-RU" dirty="0"/>
              <a:t> </a:t>
            </a:r>
            <a:r>
              <a:rPr lang="ru-RU" dirty="0" err="1"/>
              <a:t>чињенице</a:t>
            </a:r>
            <a:r>
              <a:rPr lang="ru-RU" dirty="0"/>
              <a:t> у </a:t>
            </a:r>
            <a:r>
              <a:rPr lang="ru-RU" dirty="0" err="1"/>
              <a:t>сваком</a:t>
            </a:r>
            <a:r>
              <a:rPr lang="ru-RU" dirty="0"/>
              <a:t> </a:t>
            </a:r>
            <a:r>
              <a:rPr lang="ru-RU" dirty="0" err="1"/>
              <a:t>случају</a:t>
            </a:r>
            <a:r>
              <a:rPr lang="ru-RU" dirty="0"/>
              <a:t>. Из </a:t>
            </a:r>
            <a:r>
              <a:rPr lang="ru-RU" dirty="0" err="1"/>
              <a:t>судске</a:t>
            </a:r>
            <a:r>
              <a:rPr lang="ru-RU" dirty="0"/>
              <a:t> </a:t>
            </a:r>
            <a:r>
              <a:rPr lang="ru-RU" dirty="0" err="1"/>
              <a:t>праксе</a:t>
            </a:r>
            <a:r>
              <a:rPr lang="ru-RU" dirty="0"/>
              <a:t> </a:t>
            </a:r>
            <a:r>
              <a:rPr lang="ru-RU" dirty="0" err="1"/>
              <a:t>која</a:t>
            </a:r>
            <a:r>
              <a:rPr lang="ru-RU" dirty="0"/>
              <a:t> се </a:t>
            </a:r>
            <a:r>
              <a:rPr lang="ru-RU" dirty="0" err="1"/>
              <a:t>тиче</a:t>
            </a:r>
            <a:r>
              <a:rPr lang="ru-RU" dirty="0"/>
              <a:t> шире </a:t>
            </a:r>
            <a:r>
              <a:rPr lang="ru-RU" dirty="0" err="1"/>
              <a:t>породице</a:t>
            </a:r>
            <a:r>
              <a:rPr lang="ru-RU" dirty="0"/>
              <a:t> и </a:t>
            </a:r>
            <a:r>
              <a:rPr lang="ru-RU" dirty="0" err="1"/>
              <a:t>осталих</a:t>
            </a:r>
            <a:r>
              <a:rPr lang="ru-RU" dirty="0"/>
              <a:t> </a:t>
            </a:r>
            <a:r>
              <a:rPr lang="ru-RU" dirty="0" err="1"/>
              <a:t>аранжмана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се </a:t>
            </a:r>
            <a:r>
              <a:rPr lang="ru-RU" dirty="0" err="1"/>
              <a:t>закључити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 smtClean="0"/>
              <a:t> -</a:t>
            </a:r>
            <a:r>
              <a:rPr lang="ru-RU" dirty="0" err="1" smtClean="0"/>
              <a:t>породични</a:t>
            </a:r>
            <a:r>
              <a:rPr lang="ru-RU" dirty="0" smtClean="0"/>
              <a:t> </a:t>
            </a:r>
            <a:r>
              <a:rPr lang="ru-RU" dirty="0"/>
              <a:t>живот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постојати</a:t>
            </a:r>
            <a:r>
              <a:rPr lang="ru-RU" dirty="0"/>
              <a:t> </a:t>
            </a:r>
            <a:r>
              <a:rPr lang="ru-RU" dirty="0" err="1"/>
              <a:t>између</a:t>
            </a:r>
            <a:r>
              <a:rPr lang="ru-RU" dirty="0"/>
              <a:t> </a:t>
            </a:r>
            <a:r>
              <a:rPr lang="ru-RU" dirty="0" err="1"/>
              <a:t>деце</a:t>
            </a:r>
            <a:r>
              <a:rPr lang="ru-RU" dirty="0"/>
              <a:t> и деда и баба, </a:t>
            </a:r>
            <a:r>
              <a:rPr lang="ru-RU" dirty="0" err="1"/>
              <a:t>ако</a:t>
            </a:r>
            <a:r>
              <a:rPr lang="ru-RU" dirty="0"/>
              <a:t> </a:t>
            </a:r>
            <a:r>
              <a:rPr lang="ru-RU" dirty="0" err="1"/>
              <a:t>ови</a:t>
            </a:r>
            <a:r>
              <a:rPr lang="ru-RU" dirty="0"/>
              <a:t> </a:t>
            </a:r>
            <a:r>
              <a:rPr lang="ru-RU" dirty="0" err="1"/>
              <a:t>последњи</a:t>
            </a:r>
            <a:r>
              <a:rPr lang="ru-RU" dirty="0"/>
              <a:t> </a:t>
            </a:r>
            <a:r>
              <a:rPr lang="ru-RU" dirty="0" err="1"/>
              <a:t>играју</a:t>
            </a:r>
            <a:r>
              <a:rPr lang="ru-RU" dirty="0"/>
              <a:t> "</a:t>
            </a:r>
            <a:r>
              <a:rPr lang="ru-RU" dirty="0" err="1"/>
              <a:t>значајну</a:t>
            </a:r>
            <a:r>
              <a:rPr lang="ru-RU" dirty="0"/>
              <a:t> </a:t>
            </a:r>
            <a:r>
              <a:rPr lang="ru-RU" dirty="0" err="1"/>
              <a:t>улогу</a:t>
            </a:r>
            <a:r>
              <a:rPr lang="ru-RU" dirty="0"/>
              <a:t>"(</a:t>
            </a:r>
            <a:r>
              <a:rPr lang="ru-RU" dirty="0" err="1"/>
              <a:t>Marckx</a:t>
            </a:r>
            <a:r>
              <a:rPr lang="ru-RU" dirty="0"/>
              <a:t> c/</a:t>
            </a:r>
            <a:r>
              <a:rPr lang="ru-RU" dirty="0" err="1"/>
              <a:t>Belgique</a:t>
            </a:r>
            <a:r>
              <a:rPr lang="ru-RU" dirty="0"/>
              <a:t>,  параграф 45).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32798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Позивање на права човека ствара могући конфликт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 </a:t>
            </a:r>
            <a:r>
              <a:rPr lang="sr-Cyrl-RS" dirty="0" smtClean="0"/>
              <a:t>Данашња породица се мења </a:t>
            </a:r>
            <a:r>
              <a:rPr lang="ru-RU" dirty="0" smtClean="0"/>
              <a:t>а </a:t>
            </a:r>
            <a:r>
              <a:rPr lang="ru-RU" dirty="0" err="1"/>
              <a:t>индивидуе</a:t>
            </a:r>
            <a:r>
              <a:rPr lang="ru-RU" dirty="0"/>
              <a:t> </a:t>
            </a:r>
            <a:r>
              <a:rPr lang="ru-RU" dirty="0" err="1"/>
              <a:t>које</a:t>
            </a:r>
            <a:r>
              <a:rPr lang="ru-RU" dirty="0"/>
              <a:t> </a:t>
            </a:r>
            <a:r>
              <a:rPr lang="ru-RU" dirty="0" err="1" smtClean="0"/>
              <a:t>је</a:t>
            </a:r>
            <a:r>
              <a:rPr lang="ru-RU" dirty="0" smtClean="0"/>
              <a:t> чине </a:t>
            </a:r>
            <a:r>
              <a:rPr lang="ru-RU" dirty="0" err="1" smtClean="0"/>
              <a:t>добијају</a:t>
            </a:r>
            <a:r>
              <a:rPr lang="ru-RU" dirty="0" smtClean="0"/>
              <a:t> </a:t>
            </a:r>
            <a:r>
              <a:rPr lang="ru-RU" dirty="0"/>
              <a:t>права </a:t>
            </a:r>
            <a:r>
              <a:rPr lang="ru-RU" dirty="0" err="1"/>
              <a:t>која</a:t>
            </a:r>
            <a:r>
              <a:rPr lang="ru-RU" dirty="0"/>
              <a:t> </a:t>
            </a:r>
            <a:r>
              <a:rPr lang="ru-RU" dirty="0" err="1"/>
              <a:t>штите</a:t>
            </a:r>
            <a:r>
              <a:rPr lang="ru-RU" dirty="0"/>
              <a:t> </a:t>
            </a:r>
            <a:r>
              <a:rPr lang="ru-RU" dirty="0" err="1"/>
              <a:t>личност</a:t>
            </a:r>
            <a:r>
              <a:rPr lang="ru-RU" dirty="0"/>
              <a:t> </a:t>
            </a:r>
            <a:r>
              <a:rPr lang="ru-RU" dirty="0" err="1"/>
              <a:t>више</a:t>
            </a:r>
            <a:r>
              <a:rPr lang="ru-RU" dirty="0"/>
              <a:t> него </a:t>
            </a:r>
            <a:r>
              <a:rPr lang="ru-RU" dirty="0" err="1"/>
              <a:t>групу</a:t>
            </a:r>
            <a:r>
              <a:rPr lang="ru-RU" dirty="0"/>
              <a:t>: </a:t>
            </a:r>
            <a:r>
              <a:rPr lang="ru-RU" dirty="0" err="1"/>
              <a:t>законодавац</a:t>
            </a:r>
            <a:r>
              <a:rPr lang="ru-RU" dirty="0"/>
              <a:t> </a:t>
            </a:r>
            <a:r>
              <a:rPr lang="ru-RU" dirty="0" err="1"/>
              <a:t>штити</a:t>
            </a:r>
            <a:r>
              <a:rPr lang="ru-RU" dirty="0"/>
              <a:t> </a:t>
            </a:r>
            <a:r>
              <a:rPr lang="ru-RU" dirty="0" err="1"/>
              <a:t>појединца</a:t>
            </a:r>
            <a:r>
              <a:rPr lang="ru-RU" dirty="0"/>
              <a:t>, </a:t>
            </a:r>
            <a:r>
              <a:rPr lang="ru-RU" dirty="0" err="1"/>
              <a:t>сваког</a:t>
            </a:r>
            <a:r>
              <a:rPr lang="ru-RU" dirty="0"/>
              <a:t> и  то </a:t>
            </a:r>
            <a:r>
              <a:rPr lang="ru-RU" dirty="0" err="1"/>
              <a:t>интегрално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Парадоксално</a:t>
            </a:r>
            <a:r>
              <a:rPr lang="ru-RU" dirty="0" smtClean="0"/>
              <a:t> </a:t>
            </a:r>
            <a:r>
              <a:rPr lang="ru-RU" dirty="0" err="1" smtClean="0"/>
              <a:t>је</a:t>
            </a:r>
            <a:r>
              <a:rPr lang="ru-RU" dirty="0" smtClean="0"/>
              <a:t> да </a:t>
            </a:r>
            <a:r>
              <a:rPr lang="ru-RU" dirty="0" err="1" smtClean="0"/>
              <a:t>заштита</a:t>
            </a:r>
            <a:r>
              <a:rPr lang="ru-RU" dirty="0" smtClean="0"/>
              <a:t> и </a:t>
            </a:r>
            <a:r>
              <a:rPr lang="ru-RU" dirty="0" err="1"/>
              <a:t>и</a:t>
            </a:r>
            <a:r>
              <a:rPr lang="ru-RU" dirty="0" err="1" smtClean="0"/>
              <a:t>дивидуе</a:t>
            </a:r>
            <a:r>
              <a:rPr lang="ru-RU" dirty="0" smtClean="0"/>
              <a:t>, </a:t>
            </a:r>
            <a:r>
              <a:rPr lang="ru-RU" dirty="0" err="1" smtClean="0"/>
              <a:t>односно</a:t>
            </a:r>
            <a:r>
              <a:rPr lang="ru-RU" dirty="0" smtClean="0"/>
              <a:t>, </a:t>
            </a:r>
            <a:r>
              <a:rPr lang="ru-RU" dirty="0" err="1" smtClean="0"/>
              <a:t>позивање</a:t>
            </a:r>
            <a:r>
              <a:rPr lang="ru-RU" dirty="0" smtClean="0"/>
              <a:t> </a:t>
            </a:r>
            <a:r>
              <a:rPr lang="ru-RU" dirty="0"/>
              <a:t>на права </a:t>
            </a:r>
            <a:r>
              <a:rPr lang="ru-RU" dirty="0" err="1"/>
              <a:t>човека</a:t>
            </a:r>
            <a:r>
              <a:rPr lang="ru-RU" dirty="0"/>
              <a:t> </a:t>
            </a:r>
            <a:r>
              <a:rPr lang="ru-RU" dirty="0" err="1"/>
              <a:t>ствара</a:t>
            </a:r>
            <a:r>
              <a:rPr lang="ru-RU" dirty="0"/>
              <a:t> </a:t>
            </a:r>
            <a:r>
              <a:rPr lang="ru-RU" dirty="0" err="1"/>
              <a:t>потенцијално</a:t>
            </a:r>
            <a:r>
              <a:rPr lang="ru-RU" dirty="0"/>
              <a:t> </a:t>
            </a:r>
            <a:r>
              <a:rPr lang="ru-RU" b="1" dirty="0"/>
              <a:t>конфликт</a:t>
            </a:r>
            <a:r>
              <a:rPr lang="ru-RU" dirty="0"/>
              <a:t>. Он се </a:t>
            </a:r>
            <a:r>
              <a:rPr lang="ru-RU" dirty="0" err="1"/>
              <a:t>такорећи</a:t>
            </a:r>
            <a:r>
              <a:rPr lang="ru-RU" dirty="0"/>
              <a:t> нормативно уводи у </a:t>
            </a:r>
            <a:r>
              <a:rPr lang="ru-RU" dirty="0" err="1"/>
              <a:t>породичну</a:t>
            </a:r>
            <a:r>
              <a:rPr lang="ru-RU" dirty="0"/>
              <a:t> </a:t>
            </a:r>
            <a:r>
              <a:rPr lang="ru-RU" dirty="0" err="1"/>
              <a:t>групу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b="1" dirty="0" err="1"/>
              <a:t>Није</a:t>
            </a:r>
            <a:r>
              <a:rPr lang="ru-RU" b="1" dirty="0"/>
              <a:t> стога чудно </a:t>
            </a:r>
            <a:r>
              <a:rPr lang="ru-RU" b="1" dirty="0" err="1"/>
              <a:t>што</a:t>
            </a:r>
            <a:r>
              <a:rPr lang="ru-RU" b="1" dirty="0"/>
              <a:t> се </a:t>
            </a:r>
            <a:r>
              <a:rPr lang="ru-RU" b="1" dirty="0" err="1"/>
              <a:t>данас</a:t>
            </a:r>
            <a:r>
              <a:rPr lang="ru-RU" b="1" dirty="0"/>
              <a:t> </a:t>
            </a:r>
            <a:r>
              <a:rPr lang="ru-RU" b="1" dirty="0" err="1"/>
              <a:t>управо</a:t>
            </a:r>
            <a:r>
              <a:rPr lang="ru-RU" b="1" dirty="0"/>
              <a:t> систем </a:t>
            </a:r>
            <a:r>
              <a:rPr lang="ru-RU" b="1" dirty="0" err="1"/>
              <a:t>заштите</a:t>
            </a:r>
            <a:r>
              <a:rPr lang="ru-RU" b="1" dirty="0"/>
              <a:t> права </a:t>
            </a:r>
            <a:r>
              <a:rPr lang="ru-RU" b="1" dirty="0" err="1"/>
              <a:t>човека</a:t>
            </a:r>
            <a:r>
              <a:rPr lang="ru-RU" b="1" dirty="0"/>
              <a:t>, </a:t>
            </a:r>
            <a:r>
              <a:rPr lang="ru-RU" b="1" dirty="0" err="1"/>
              <a:t>који</a:t>
            </a:r>
            <a:r>
              <a:rPr lang="ru-RU" b="1" dirty="0"/>
              <a:t> </a:t>
            </a:r>
            <a:r>
              <a:rPr lang="ru-RU" b="1" dirty="0" err="1"/>
              <a:t>је</a:t>
            </a:r>
            <a:r>
              <a:rPr lang="ru-RU" b="1" dirty="0"/>
              <a:t> после </a:t>
            </a:r>
            <a:r>
              <a:rPr lang="ru-RU" b="1" dirty="0" err="1"/>
              <a:t>Другог</a:t>
            </a:r>
            <a:r>
              <a:rPr lang="ru-RU" b="1" dirty="0"/>
              <a:t> </a:t>
            </a:r>
            <a:r>
              <a:rPr lang="ru-RU" b="1" dirty="0" err="1"/>
              <a:t>светског</a:t>
            </a:r>
            <a:r>
              <a:rPr lang="ru-RU" b="1" dirty="0"/>
              <a:t> </a:t>
            </a:r>
            <a:r>
              <a:rPr lang="ru-RU" b="1" dirty="0" err="1"/>
              <a:t>рата</a:t>
            </a:r>
            <a:r>
              <a:rPr lang="ru-RU" b="1" dirty="0"/>
              <a:t> </a:t>
            </a:r>
            <a:r>
              <a:rPr lang="ru-RU" b="1" dirty="0" err="1"/>
              <a:t>био</a:t>
            </a:r>
            <a:r>
              <a:rPr lang="ru-RU" b="1" dirty="0"/>
              <a:t>, </a:t>
            </a:r>
            <a:r>
              <a:rPr lang="ru-RU" b="1" dirty="0" err="1"/>
              <a:t>између</a:t>
            </a:r>
            <a:r>
              <a:rPr lang="ru-RU" b="1" dirty="0"/>
              <a:t> </a:t>
            </a:r>
            <a:r>
              <a:rPr lang="ru-RU" b="1" dirty="0" err="1"/>
              <a:t>осталог</a:t>
            </a:r>
            <a:r>
              <a:rPr lang="ru-RU" b="1" dirty="0"/>
              <a:t>, </a:t>
            </a:r>
            <a:r>
              <a:rPr lang="ru-RU" b="1" dirty="0" err="1"/>
              <a:t>намењен</a:t>
            </a:r>
            <a:r>
              <a:rPr lang="ru-RU" b="1" dirty="0"/>
              <a:t> </a:t>
            </a:r>
            <a:r>
              <a:rPr lang="ru-RU" b="1" dirty="0" err="1"/>
              <a:t>заштити</a:t>
            </a:r>
            <a:r>
              <a:rPr lang="ru-RU" b="1" dirty="0"/>
              <a:t> </a:t>
            </a:r>
            <a:r>
              <a:rPr lang="ru-RU" b="1" dirty="0" err="1"/>
              <a:t>породице</a:t>
            </a:r>
            <a:r>
              <a:rPr lang="ru-RU" b="1" dirty="0"/>
              <a:t>, </a:t>
            </a:r>
            <a:r>
              <a:rPr lang="ru-RU" b="1" dirty="0" err="1"/>
              <a:t>оптужује</a:t>
            </a:r>
            <a:r>
              <a:rPr lang="ru-RU" b="1" dirty="0"/>
              <a:t> за </a:t>
            </a:r>
            <a:r>
              <a:rPr lang="ru-RU" b="1" dirty="0" err="1" smtClean="0"/>
              <a:t>њену</a:t>
            </a:r>
            <a:r>
              <a:rPr lang="ru-RU" b="1" dirty="0" smtClean="0"/>
              <a:t> </a:t>
            </a:r>
            <a:r>
              <a:rPr lang="ru-RU" b="1" dirty="0" err="1" smtClean="0"/>
              <a:t>деструкцију</a:t>
            </a:r>
            <a:r>
              <a:rPr lang="ru-RU" b="1" dirty="0"/>
              <a:t>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2634688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Породични живот сродника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Cyrl-RS" dirty="0" smtClean="0"/>
              <a:t> - браћа </a:t>
            </a:r>
            <a:r>
              <a:rPr lang="sr-Cyrl-RS" dirty="0"/>
              <a:t>и сестре, истовремено као деца (</a:t>
            </a:r>
            <a:r>
              <a:rPr lang="sr-Latn-RS" dirty="0" err="1"/>
              <a:t>Olsson</a:t>
            </a:r>
            <a:r>
              <a:rPr lang="sr-Latn-RS" dirty="0"/>
              <a:t> c/</a:t>
            </a:r>
            <a:r>
              <a:rPr lang="sr-Latn-RS" dirty="0" err="1"/>
              <a:t>Suede</a:t>
            </a:r>
            <a:r>
              <a:rPr lang="sr-Latn-RS" dirty="0"/>
              <a:t>, </a:t>
            </a:r>
            <a:r>
              <a:rPr lang="sr-Cyrl-RS" dirty="0"/>
              <a:t>одлука од 24. марта 1988.) или као одрасли (</a:t>
            </a:r>
            <a:r>
              <a:rPr lang="sr-Latn-RS" dirty="0" err="1"/>
              <a:t>Boughanemi</a:t>
            </a:r>
            <a:r>
              <a:rPr lang="sr-Latn-RS" dirty="0"/>
              <a:t> c/</a:t>
            </a:r>
            <a:r>
              <a:rPr lang="sr-Latn-RS" dirty="0" err="1"/>
              <a:t>France</a:t>
            </a:r>
            <a:r>
              <a:rPr lang="sr-Latn-RS" dirty="0"/>
              <a:t> </a:t>
            </a:r>
            <a:r>
              <a:rPr lang="sr-Cyrl-RS" dirty="0"/>
              <a:t>одлука од 24. априла 1996), такође спадају под концепт породичног </a:t>
            </a:r>
            <a:r>
              <a:rPr lang="sr-Cyrl-RS" dirty="0" smtClean="0"/>
              <a:t>живота.</a:t>
            </a:r>
          </a:p>
          <a:p>
            <a:pPr marL="0" indent="0">
              <a:buNone/>
            </a:pPr>
            <a:r>
              <a:rPr lang="sr-Cyrl-RS" dirty="0" smtClean="0"/>
              <a:t>- </a:t>
            </a:r>
            <a:r>
              <a:rPr lang="ru-RU" dirty="0" err="1" smtClean="0"/>
              <a:t>односи</a:t>
            </a:r>
            <a:r>
              <a:rPr lang="ru-RU" dirty="0" smtClean="0"/>
              <a:t> </a:t>
            </a:r>
            <a:r>
              <a:rPr lang="ru-RU" dirty="0" err="1"/>
              <a:t>између</a:t>
            </a:r>
            <a:r>
              <a:rPr lang="ru-RU" dirty="0"/>
              <a:t> </a:t>
            </a:r>
            <a:r>
              <a:rPr lang="ru-RU" dirty="0" err="1"/>
              <a:t>ујака</a:t>
            </a:r>
            <a:r>
              <a:rPr lang="ru-RU" dirty="0"/>
              <a:t> или тетке и </a:t>
            </a:r>
            <a:r>
              <a:rPr lang="ru-RU" dirty="0" err="1"/>
              <a:t>њиховог</a:t>
            </a:r>
            <a:r>
              <a:rPr lang="ru-RU" dirty="0"/>
              <a:t> </a:t>
            </a:r>
            <a:r>
              <a:rPr lang="ru-RU" dirty="0" err="1"/>
              <a:t>сестрића</a:t>
            </a:r>
            <a:r>
              <a:rPr lang="ru-RU" dirty="0"/>
              <a:t> или </a:t>
            </a:r>
            <a:r>
              <a:rPr lang="ru-RU" dirty="0" err="1"/>
              <a:t>сестричине</a:t>
            </a:r>
            <a:r>
              <a:rPr lang="ru-RU" dirty="0"/>
              <a:t> </a:t>
            </a:r>
            <a:r>
              <a:rPr lang="ru-RU" dirty="0" err="1"/>
              <a:t>подпадају</a:t>
            </a:r>
            <a:r>
              <a:rPr lang="ru-RU" dirty="0"/>
              <a:t> под концепт </a:t>
            </a:r>
            <a:r>
              <a:rPr lang="ru-RU" dirty="0" err="1"/>
              <a:t>породичног</a:t>
            </a:r>
            <a:r>
              <a:rPr lang="ru-RU" dirty="0"/>
              <a:t> живота </a:t>
            </a:r>
            <a:r>
              <a:rPr lang="ru-RU" dirty="0" err="1"/>
              <a:t>ако</a:t>
            </a:r>
            <a:r>
              <a:rPr lang="ru-RU" dirty="0"/>
              <a:t> </a:t>
            </a:r>
            <a:r>
              <a:rPr lang="ru-RU" dirty="0" err="1"/>
              <a:t>постоје</a:t>
            </a:r>
            <a:r>
              <a:rPr lang="ru-RU" dirty="0"/>
              <a:t> </a:t>
            </a:r>
            <a:r>
              <a:rPr lang="ru-RU" dirty="0" err="1"/>
              <a:t>докази</a:t>
            </a:r>
            <a:r>
              <a:rPr lang="ru-RU" dirty="0"/>
              <a:t> </a:t>
            </a:r>
            <a:r>
              <a:rPr lang="ru-RU" dirty="0" err="1"/>
              <a:t>који</a:t>
            </a:r>
            <a:r>
              <a:rPr lang="ru-RU" dirty="0"/>
              <a:t> </a:t>
            </a:r>
            <a:r>
              <a:rPr lang="ru-RU" dirty="0" err="1"/>
              <a:t>потврђују</a:t>
            </a:r>
            <a:r>
              <a:rPr lang="ru-RU" dirty="0"/>
              <a:t> </a:t>
            </a:r>
            <a:r>
              <a:rPr lang="ru-RU" dirty="0" err="1"/>
              <a:t>чврсте</a:t>
            </a:r>
            <a:r>
              <a:rPr lang="ru-RU" dirty="0"/>
              <a:t> </a:t>
            </a:r>
            <a:r>
              <a:rPr lang="ru-RU" dirty="0" err="1"/>
              <a:t>личне</a:t>
            </a:r>
            <a:r>
              <a:rPr lang="ru-RU" dirty="0"/>
              <a:t> </a:t>
            </a:r>
            <a:r>
              <a:rPr lang="ru-RU" dirty="0" err="1"/>
              <a:t>односе</a:t>
            </a:r>
            <a:r>
              <a:rPr lang="ru-RU" dirty="0" smtClean="0"/>
              <a:t>.(</a:t>
            </a:r>
            <a:r>
              <a:rPr lang="ru-RU" dirty="0" err="1" smtClean="0"/>
              <a:t>Boyle</a:t>
            </a:r>
            <a:r>
              <a:rPr lang="ru-RU" dirty="0" smtClean="0"/>
              <a:t> c/</a:t>
            </a:r>
            <a:r>
              <a:rPr lang="ru-RU" dirty="0" err="1" smtClean="0"/>
              <a:t>Royaume-Uni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 err="1" smtClean="0"/>
              <a:t>породични</a:t>
            </a:r>
            <a:r>
              <a:rPr lang="ru-RU" dirty="0" smtClean="0"/>
              <a:t> </a:t>
            </a:r>
            <a:r>
              <a:rPr lang="ru-RU" dirty="0"/>
              <a:t>живот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постојати</a:t>
            </a:r>
            <a:r>
              <a:rPr lang="ru-RU" dirty="0"/>
              <a:t> </a:t>
            </a:r>
            <a:r>
              <a:rPr lang="ru-RU" dirty="0" err="1"/>
              <a:t>између</a:t>
            </a:r>
            <a:r>
              <a:rPr lang="ru-RU" dirty="0"/>
              <a:t> </a:t>
            </a:r>
            <a:r>
              <a:rPr lang="ru-RU" dirty="0" err="1"/>
              <a:t>родитеља</a:t>
            </a:r>
            <a:r>
              <a:rPr lang="ru-RU" dirty="0"/>
              <a:t> и </a:t>
            </a:r>
            <a:r>
              <a:rPr lang="ru-RU" dirty="0" err="1"/>
              <a:t>пунолетне</a:t>
            </a:r>
            <a:r>
              <a:rPr lang="ru-RU" dirty="0"/>
              <a:t> </a:t>
            </a:r>
            <a:r>
              <a:rPr lang="ru-RU" dirty="0" err="1"/>
              <a:t>деце</a:t>
            </a:r>
            <a:r>
              <a:rPr lang="ru-RU" dirty="0"/>
              <a:t>, нарочито </a:t>
            </a:r>
            <a:r>
              <a:rPr lang="ru-RU" dirty="0" err="1"/>
              <a:t>ако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њихово</a:t>
            </a:r>
            <a:r>
              <a:rPr lang="ru-RU" dirty="0"/>
              <a:t> сродство </a:t>
            </a:r>
            <a:r>
              <a:rPr lang="ru-RU" dirty="0" err="1"/>
              <a:t>признато</a:t>
            </a:r>
            <a:r>
              <a:rPr lang="ru-RU" dirty="0"/>
              <a:t> и </a:t>
            </a:r>
            <a:r>
              <a:rPr lang="ru-RU" dirty="0" err="1"/>
              <a:t>ако</a:t>
            </a:r>
            <a:r>
              <a:rPr lang="ru-RU" dirty="0"/>
              <a:t> стране </a:t>
            </a:r>
            <a:r>
              <a:rPr lang="ru-RU" dirty="0" err="1"/>
              <a:t>одржавају</a:t>
            </a:r>
            <a:r>
              <a:rPr lang="ru-RU" dirty="0"/>
              <a:t> </a:t>
            </a:r>
            <a:r>
              <a:rPr lang="ru-RU" dirty="0" err="1"/>
              <a:t>широке</a:t>
            </a:r>
            <a:r>
              <a:rPr lang="ru-RU" dirty="0"/>
              <a:t> </a:t>
            </a:r>
            <a:r>
              <a:rPr lang="ru-RU" dirty="0" err="1"/>
              <a:t>личне</a:t>
            </a:r>
            <a:r>
              <a:rPr lang="ru-RU" dirty="0"/>
              <a:t> </a:t>
            </a:r>
            <a:r>
              <a:rPr lang="ru-RU" dirty="0" err="1"/>
              <a:t>односе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Jolie&amp;Lebrun</a:t>
            </a:r>
            <a:r>
              <a:rPr lang="ru-RU" dirty="0" smtClean="0"/>
              <a:t> c/</a:t>
            </a:r>
            <a:r>
              <a:rPr lang="ru-RU" dirty="0" err="1" smtClean="0"/>
              <a:t>Belgique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r>
              <a:rPr lang="sr-Cyrl-RS" dirty="0" smtClean="0"/>
              <a:t>- односи </a:t>
            </a:r>
            <a:r>
              <a:rPr lang="sr-Cyrl-RS" dirty="0"/>
              <a:t>између усвојиоца и њихове деце спадају у принципу под чл.8</a:t>
            </a:r>
            <a:r>
              <a:rPr lang="sr-Cyrl-RS" dirty="0" smtClean="0"/>
              <a:t>.( </a:t>
            </a:r>
            <a:r>
              <a:rPr lang="sr-Latn-RS" dirty="0"/>
              <a:t>X. </a:t>
            </a:r>
            <a:r>
              <a:rPr lang="sr-Latn-RS" dirty="0" smtClean="0"/>
              <a:t>c/</a:t>
            </a:r>
            <a:r>
              <a:rPr lang="sr-Latn-RS" dirty="0" err="1" smtClean="0"/>
              <a:t>France</a:t>
            </a:r>
            <a:r>
              <a:rPr lang="sr-Cyrl-RS" dirty="0" smtClean="0"/>
              <a:t> и </a:t>
            </a:r>
            <a:r>
              <a:rPr lang="sr-Latn-RS" dirty="0" err="1" smtClean="0"/>
              <a:t>Soderback</a:t>
            </a:r>
            <a:r>
              <a:rPr lang="sr-Latn-RS" dirty="0" smtClean="0"/>
              <a:t> c/</a:t>
            </a:r>
            <a:r>
              <a:rPr lang="sr-Latn-RS" dirty="0" err="1" smtClean="0"/>
              <a:t>Suede</a:t>
            </a:r>
            <a:r>
              <a:rPr lang="sr-Cyrl-RS" dirty="0" smtClean="0"/>
              <a:t>).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0884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Конвенција за заштиту људских права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Није</a:t>
            </a:r>
            <a:r>
              <a:rPr lang="ru-RU" dirty="0"/>
              <a:t> </a:t>
            </a:r>
            <a:r>
              <a:rPr lang="ru-RU" dirty="0" err="1"/>
              <a:t>због</a:t>
            </a:r>
            <a:r>
              <a:rPr lang="ru-RU" dirty="0"/>
              <a:t> </a:t>
            </a:r>
            <a:r>
              <a:rPr lang="ru-RU" dirty="0" err="1"/>
              <a:t>свега</a:t>
            </a:r>
            <a:r>
              <a:rPr lang="ru-RU" dirty="0"/>
              <a:t> </a:t>
            </a:r>
            <a:r>
              <a:rPr lang="ru-RU" dirty="0" err="1"/>
              <a:t>тешко</a:t>
            </a:r>
            <a:r>
              <a:rPr lang="ru-RU" dirty="0"/>
              <a:t> </a:t>
            </a:r>
            <a:r>
              <a:rPr lang="ru-RU" dirty="0" err="1"/>
              <a:t>схватити</a:t>
            </a:r>
            <a:r>
              <a:rPr lang="ru-RU" dirty="0"/>
              <a:t>, да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законодавац</a:t>
            </a:r>
            <a:r>
              <a:rPr lang="ru-RU" dirty="0"/>
              <a:t>,  </a:t>
            </a:r>
            <a:r>
              <a:rPr lang="ru-RU" dirty="0" err="1"/>
              <a:t>свестан</a:t>
            </a:r>
            <a:r>
              <a:rPr lang="ru-RU" dirty="0"/>
              <a:t> </a:t>
            </a:r>
            <a:r>
              <a:rPr lang="ru-RU" dirty="0" err="1"/>
              <a:t>овог</a:t>
            </a:r>
            <a:r>
              <a:rPr lang="ru-RU" dirty="0"/>
              <a:t> парадокса, </a:t>
            </a:r>
            <a:r>
              <a:rPr lang="ru-RU" b="1" dirty="0" err="1"/>
              <a:t>увећао</a:t>
            </a:r>
            <a:r>
              <a:rPr lang="ru-RU" b="1" dirty="0"/>
              <a:t> </a:t>
            </a:r>
            <a:r>
              <a:rPr lang="ru-RU" b="1" dirty="0" err="1"/>
              <a:t>број</a:t>
            </a:r>
            <a:r>
              <a:rPr lang="ru-RU" dirty="0"/>
              <a:t> правила </a:t>
            </a:r>
            <a:r>
              <a:rPr lang="ru-RU" dirty="0" err="1"/>
              <a:t>намењених</a:t>
            </a:r>
            <a:r>
              <a:rPr lang="ru-RU" dirty="0"/>
              <a:t> за </a:t>
            </a:r>
            <a:r>
              <a:rPr lang="ru-RU" dirty="0" err="1"/>
              <a:t>заштиту</a:t>
            </a:r>
            <a:r>
              <a:rPr lang="ru-RU" dirty="0"/>
              <a:t>  </a:t>
            </a:r>
            <a:r>
              <a:rPr lang="ru-RU" dirty="0" err="1"/>
              <a:t>породице</a:t>
            </a:r>
            <a:r>
              <a:rPr lang="ru-RU" dirty="0"/>
              <a:t> у опасности </a:t>
            </a:r>
            <a:r>
              <a:rPr lang="ru-RU" dirty="0" err="1"/>
              <a:t>која</a:t>
            </a:r>
            <a:r>
              <a:rPr lang="ru-RU" dirty="0"/>
              <a:t> се </a:t>
            </a:r>
            <a:r>
              <a:rPr lang="ru-RU" dirty="0" err="1"/>
              <a:t>увек</a:t>
            </a:r>
            <a:r>
              <a:rPr lang="ru-RU" dirty="0"/>
              <a:t> </a:t>
            </a:r>
            <a:r>
              <a:rPr lang="ru-RU" dirty="0" err="1"/>
              <a:t>посматрала</a:t>
            </a:r>
            <a:r>
              <a:rPr lang="ru-RU" dirty="0"/>
              <a:t> </a:t>
            </a:r>
            <a:r>
              <a:rPr lang="ru-RU" dirty="0" err="1"/>
              <a:t>као</a:t>
            </a:r>
            <a:r>
              <a:rPr lang="ru-RU" dirty="0"/>
              <a:t> </a:t>
            </a:r>
            <a:r>
              <a:rPr lang="ru-RU" dirty="0" err="1"/>
              <a:t>основна</a:t>
            </a:r>
            <a:r>
              <a:rPr lang="ru-RU" dirty="0"/>
              <a:t> </a:t>
            </a:r>
            <a:r>
              <a:rPr lang="ru-RU" dirty="0" err="1"/>
              <a:t>снага</a:t>
            </a:r>
            <a:r>
              <a:rPr lang="ru-RU" dirty="0"/>
              <a:t> у </a:t>
            </a:r>
            <a:r>
              <a:rPr lang="ru-RU" dirty="0" err="1"/>
              <a:t>одржању</a:t>
            </a:r>
            <a:r>
              <a:rPr lang="ru-RU" dirty="0"/>
              <a:t> </a:t>
            </a:r>
            <a:r>
              <a:rPr lang="ru-RU" dirty="0" err="1"/>
              <a:t>друштвеног</a:t>
            </a:r>
            <a:r>
              <a:rPr lang="ru-RU" dirty="0"/>
              <a:t> </a:t>
            </a:r>
            <a:r>
              <a:rPr lang="ru-RU" dirty="0" err="1" smtClean="0"/>
              <a:t>поретка</a:t>
            </a:r>
            <a:r>
              <a:rPr lang="ru-RU" dirty="0" smtClean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новембра</a:t>
            </a:r>
            <a:r>
              <a:rPr lang="ru-RU" dirty="0"/>
              <a:t> 1950. године </a:t>
            </a:r>
            <a:r>
              <a:rPr lang="ru-RU" dirty="0" err="1"/>
              <a:t>Савет</a:t>
            </a:r>
            <a:r>
              <a:rPr lang="ru-RU" dirty="0"/>
              <a:t> Европе у Риму </a:t>
            </a:r>
            <a:r>
              <a:rPr lang="ru-RU" dirty="0" err="1"/>
              <a:t>усвојио</a:t>
            </a:r>
            <a:r>
              <a:rPr lang="ru-RU" dirty="0"/>
              <a:t> </a:t>
            </a:r>
            <a:r>
              <a:rPr lang="ru-RU" dirty="0" err="1"/>
              <a:t>Конвенцију</a:t>
            </a:r>
            <a:r>
              <a:rPr lang="ru-RU" dirty="0"/>
              <a:t> за </a:t>
            </a:r>
            <a:r>
              <a:rPr lang="ru-RU" dirty="0" err="1"/>
              <a:t>заштиту</a:t>
            </a:r>
            <a:r>
              <a:rPr lang="ru-RU" dirty="0"/>
              <a:t> </a:t>
            </a:r>
            <a:r>
              <a:rPr lang="ru-RU" dirty="0" err="1"/>
              <a:t>људских</a:t>
            </a:r>
            <a:r>
              <a:rPr lang="ru-RU" dirty="0"/>
              <a:t> права и </a:t>
            </a:r>
            <a:r>
              <a:rPr lang="ru-RU" dirty="0" err="1"/>
              <a:t>основних</a:t>
            </a:r>
            <a:r>
              <a:rPr lang="ru-RU" dirty="0"/>
              <a:t> слобода </a:t>
            </a:r>
            <a:endParaRPr lang="ru-RU" dirty="0" smtClean="0"/>
          </a:p>
          <a:p>
            <a:r>
              <a:rPr lang="ru-RU" dirty="0" err="1"/>
              <a:t>Конвенција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значајна</a:t>
            </a:r>
            <a:r>
              <a:rPr lang="ru-RU" dirty="0"/>
              <a:t> не само по </a:t>
            </a:r>
            <a:r>
              <a:rPr lang="ru-RU" dirty="0" err="1"/>
              <a:t>ширини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права </a:t>
            </a:r>
            <a:r>
              <a:rPr lang="ru-RU" dirty="0" err="1"/>
              <a:t>која</a:t>
            </a:r>
            <a:r>
              <a:rPr lang="ru-RU" dirty="0"/>
              <a:t> су </a:t>
            </a:r>
            <a:r>
              <a:rPr lang="ru-RU" dirty="0" err="1"/>
              <a:t>гарантована</a:t>
            </a:r>
            <a:r>
              <a:rPr lang="ru-RU" dirty="0"/>
              <a:t>, </a:t>
            </a:r>
            <a:r>
              <a:rPr lang="ru-RU" dirty="0" err="1"/>
              <a:t>већ</a:t>
            </a:r>
            <a:r>
              <a:rPr lang="ru-RU" dirty="0"/>
              <a:t> и </a:t>
            </a:r>
            <a:r>
              <a:rPr lang="ru-RU" dirty="0" err="1"/>
              <a:t>због</a:t>
            </a:r>
            <a:r>
              <a:rPr lang="ru-RU" dirty="0"/>
              <a:t> </a:t>
            </a:r>
            <a:r>
              <a:rPr lang="ru-RU" dirty="0" err="1"/>
              <a:t>механизама</a:t>
            </a:r>
            <a:r>
              <a:rPr lang="ru-RU" dirty="0"/>
              <a:t> </a:t>
            </a:r>
            <a:r>
              <a:rPr lang="ru-RU" dirty="0" err="1"/>
              <a:t>заштите</a:t>
            </a:r>
            <a:r>
              <a:rPr lang="ru-RU" dirty="0"/>
              <a:t> права </a:t>
            </a:r>
            <a:r>
              <a:rPr lang="ru-RU" dirty="0" err="1"/>
              <a:t>који</a:t>
            </a:r>
            <a:r>
              <a:rPr lang="ru-RU" dirty="0"/>
              <a:t> су </a:t>
            </a:r>
            <a:r>
              <a:rPr lang="ru-RU" dirty="0" err="1"/>
              <a:t>успостављени</a:t>
            </a:r>
            <a:r>
              <a:rPr lang="ru-RU" dirty="0" smtClean="0"/>
              <a:t>.</a:t>
            </a:r>
            <a:r>
              <a:rPr lang="ru-RU" dirty="0"/>
              <a:t> </a:t>
            </a:r>
            <a:r>
              <a:rPr lang="ru-RU" dirty="0" err="1"/>
              <a:t>Тако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1959. године </a:t>
            </a:r>
            <a:r>
              <a:rPr lang="ru-RU" dirty="0" err="1"/>
              <a:t>установљен</a:t>
            </a:r>
            <a:r>
              <a:rPr lang="ru-RU" dirty="0"/>
              <a:t> </a:t>
            </a:r>
            <a:r>
              <a:rPr lang="ru-RU" dirty="0" err="1"/>
              <a:t>Европски</a:t>
            </a:r>
            <a:r>
              <a:rPr lang="ru-RU" dirty="0"/>
              <a:t> суд за права </a:t>
            </a:r>
            <a:r>
              <a:rPr lang="ru-RU" dirty="0" err="1"/>
              <a:t>човека</a:t>
            </a:r>
            <a:r>
              <a:rPr lang="ru-RU" dirty="0"/>
              <a:t>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540243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Циљ Конвенције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Важно</a:t>
            </a:r>
            <a:r>
              <a:rPr lang="en-US" sz="2400" dirty="0"/>
              <a:t> </a:t>
            </a:r>
            <a:r>
              <a:rPr lang="en-US" sz="2400" dirty="0" err="1"/>
              <a:t>је</a:t>
            </a:r>
            <a:r>
              <a:rPr lang="en-US" sz="2400" dirty="0"/>
              <a:t> </a:t>
            </a:r>
            <a:r>
              <a:rPr lang="en-US" sz="2400" dirty="0" err="1"/>
              <a:t>приметити</a:t>
            </a:r>
            <a:r>
              <a:rPr lang="en-US" sz="2400" dirty="0"/>
              <a:t> </a:t>
            </a:r>
            <a:r>
              <a:rPr lang="en-US" sz="2400" dirty="0" err="1"/>
              <a:t>да</a:t>
            </a:r>
            <a:r>
              <a:rPr lang="en-US" sz="2400" dirty="0"/>
              <a:t> </a:t>
            </a:r>
            <a:r>
              <a:rPr lang="en-US" sz="2400" dirty="0" err="1"/>
              <a:t>циљ</a:t>
            </a:r>
            <a:r>
              <a:rPr lang="en-US" sz="2400" dirty="0"/>
              <a:t> </a:t>
            </a:r>
            <a:r>
              <a:rPr lang="en-US" sz="2400" dirty="0" err="1"/>
              <a:t>Конвенције</a:t>
            </a:r>
            <a:r>
              <a:rPr lang="en-US" sz="2400" dirty="0"/>
              <a:t> </a:t>
            </a:r>
            <a:r>
              <a:rPr lang="en-US" sz="2400" b="1" dirty="0" err="1"/>
              <a:t>није</a:t>
            </a:r>
            <a:r>
              <a:rPr lang="en-US" sz="2400" b="1" dirty="0"/>
              <a:t> </a:t>
            </a:r>
            <a:r>
              <a:rPr lang="en-US" sz="2400" b="1" dirty="0" err="1"/>
              <a:t>да</a:t>
            </a:r>
            <a:r>
              <a:rPr lang="en-US" sz="2400" b="1" dirty="0"/>
              <a:t> </a:t>
            </a:r>
            <a:r>
              <a:rPr lang="en-US" sz="2400" b="1" dirty="0" err="1"/>
              <a:t>замени</a:t>
            </a:r>
            <a:r>
              <a:rPr lang="en-US" sz="2400" dirty="0"/>
              <a:t> </a:t>
            </a:r>
            <a:r>
              <a:rPr lang="en-US" sz="2400" dirty="0" err="1"/>
              <a:t>национални</a:t>
            </a:r>
            <a:r>
              <a:rPr lang="en-US" sz="2400" dirty="0"/>
              <a:t> </a:t>
            </a:r>
            <a:r>
              <a:rPr lang="en-US" sz="2400" dirty="0" err="1"/>
              <a:t>систем</a:t>
            </a:r>
            <a:r>
              <a:rPr lang="en-US" sz="2400" dirty="0"/>
              <a:t> </a:t>
            </a:r>
            <a:r>
              <a:rPr lang="en-US" sz="2400" dirty="0" err="1"/>
              <a:t>којим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гарантују</a:t>
            </a:r>
            <a:r>
              <a:rPr lang="en-US" sz="2400" dirty="0"/>
              <a:t> </a:t>
            </a:r>
            <a:r>
              <a:rPr lang="en-US" sz="2400" dirty="0" err="1"/>
              <a:t>права</a:t>
            </a:r>
            <a:r>
              <a:rPr lang="en-US" sz="2400" dirty="0"/>
              <a:t> </a:t>
            </a:r>
            <a:r>
              <a:rPr lang="en-US" sz="2400" dirty="0" err="1"/>
              <a:t>човека</a:t>
            </a:r>
            <a:r>
              <a:rPr lang="en-US" sz="2400" dirty="0"/>
              <a:t> </a:t>
            </a:r>
            <a:r>
              <a:rPr lang="en-US" sz="2400" dirty="0" err="1"/>
              <a:t>већ</a:t>
            </a:r>
            <a:r>
              <a:rPr lang="en-US" sz="2400" dirty="0"/>
              <a:t> </a:t>
            </a:r>
            <a:r>
              <a:rPr lang="en-US" sz="2400" dirty="0" err="1"/>
              <a:t>да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она</a:t>
            </a:r>
            <a:r>
              <a:rPr lang="en-US" sz="2400" dirty="0"/>
              <a:t> </a:t>
            </a:r>
            <a:r>
              <a:rPr lang="en-US" sz="2400" dirty="0" err="1"/>
              <a:t>осигурају</a:t>
            </a:r>
            <a:r>
              <a:rPr lang="en-US" sz="2400" dirty="0"/>
              <a:t> </a:t>
            </a:r>
            <a:r>
              <a:rPr lang="en-US" sz="2400" dirty="0" err="1"/>
              <a:t>колективним</a:t>
            </a:r>
            <a:r>
              <a:rPr lang="en-US" sz="2400" dirty="0"/>
              <a:t> </a:t>
            </a:r>
            <a:r>
              <a:rPr lang="en-US" sz="2400" dirty="0" err="1"/>
              <a:t>гаранцијама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међународном</a:t>
            </a:r>
            <a:r>
              <a:rPr lang="en-US" sz="2400" dirty="0"/>
              <a:t> </a:t>
            </a:r>
            <a:r>
              <a:rPr lang="en-US" sz="2400" dirty="0" err="1"/>
              <a:t>плану</a:t>
            </a:r>
            <a:r>
              <a:rPr lang="en-US" sz="2400" dirty="0"/>
              <a:t>. </a:t>
            </a:r>
            <a:endParaRPr lang="sr-Cyrl-RS" sz="2400" dirty="0" smtClean="0"/>
          </a:p>
          <a:p>
            <a:r>
              <a:rPr lang="en-US" sz="2400" dirty="0" err="1"/>
              <a:t>Оригиналност</a:t>
            </a:r>
            <a:r>
              <a:rPr lang="en-US" sz="2400" dirty="0"/>
              <a:t> </a:t>
            </a:r>
            <a:r>
              <a:rPr lang="en-US" sz="2400" dirty="0" err="1"/>
              <a:t>овог</a:t>
            </a:r>
            <a:r>
              <a:rPr lang="en-US" sz="2400" dirty="0"/>
              <a:t> </a:t>
            </a:r>
            <a:r>
              <a:rPr lang="en-US" sz="2400" dirty="0" err="1"/>
              <a:t>система</a:t>
            </a:r>
            <a:r>
              <a:rPr lang="en-US" sz="2400" dirty="0"/>
              <a:t> </a:t>
            </a:r>
            <a:r>
              <a:rPr lang="en-US" sz="2400" dirty="0" err="1"/>
              <a:t>је</a:t>
            </a:r>
            <a:r>
              <a:rPr lang="en-US" sz="2400" dirty="0"/>
              <a:t> у </a:t>
            </a:r>
            <a:r>
              <a:rPr lang="en-US" sz="2400" dirty="0" err="1"/>
              <a:t>томе</a:t>
            </a:r>
            <a:r>
              <a:rPr lang="en-US" sz="2400" dirty="0"/>
              <a:t> </a:t>
            </a:r>
            <a:r>
              <a:rPr lang="en-US" sz="2400" dirty="0" err="1"/>
              <a:t>што</a:t>
            </a:r>
            <a:r>
              <a:rPr lang="en-US" sz="2400" dirty="0"/>
              <a:t> </a:t>
            </a:r>
            <a:r>
              <a:rPr lang="en-US" sz="2400" dirty="0" err="1"/>
              <a:t>успоставља</a:t>
            </a:r>
            <a:r>
              <a:rPr lang="en-US" sz="2400" dirty="0"/>
              <a:t> </a:t>
            </a:r>
            <a:r>
              <a:rPr lang="en-US" sz="2400" dirty="0" err="1"/>
              <a:t>једну</a:t>
            </a:r>
            <a:r>
              <a:rPr lang="en-US" sz="2400" dirty="0"/>
              <a:t> </a:t>
            </a:r>
            <a:r>
              <a:rPr lang="en-US" sz="2400" dirty="0" err="1"/>
              <a:t>врсту</a:t>
            </a:r>
            <a:r>
              <a:rPr lang="en-US" sz="2400" dirty="0"/>
              <a:t> </a:t>
            </a:r>
            <a:r>
              <a:rPr lang="en-US" sz="2400" dirty="0" err="1"/>
              <a:t>европског</a:t>
            </a:r>
            <a:r>
              <a:rPr lang="en-US" sz="2400" dirty="0"/>
              <a:t> </a:t>
            </a:r>
            <a:r>
              <a:rPr lang="en-US" sz="2400" dirty="0" err="1"/>
              <a:t>устава</a:t>
            </a:r>
            <a:r>
              <a:rPr lang="en-US" sz="2400" dirty="0"/>
              <a:t>, </a:t>
            </a:r>
            <a:r>
              <a:rPr lang="en-US" sz="2400" dirty="0" err="1"/>
              <a:t>санкционисаног</a:t>
            </a:r>
            <a:r>
              <a:rPr lang="en-US" sz="2400" dirty="0"/>
              <a:t> </a:t>
            </a:r>
            <a:r>
              <a:rPr lang="en-US" sz="2400" dirty="0" err="1"/>
              <a:t>од</a:t>
            </a:r>
            <a:r>
              <a:rPr lang="en-US" sz="2400" dirty="0"/>
              <a:t> </a:t>
            </a:r>
            <a:r>
              <a:rPr lang="en-US" sz="2400" dirty="0" err="1"/>
              <a:t>стране</a:t>
            </a:r>
            <a:r>
              <a:rPr lang="en-US" sz="2400" dirty="0"/>
              <a:t> </a:t>
            </a:r>
            <a:r>
              <a:rPr lang="en-US" sz="2400" dirty="0" err="1"/>
              <a:t>једног</a:t>
            </a:r>
            <a:r>
              <a:rPr lang="en-US" sz="2400" dirty="0"/>
              <a:t> </a:t>
            </a:r>
            <a:r>
              <a:rPr lang="en-US" sz="2400" dirty="0" err="1"/>
              <a:t>суда</a:t>
            </a:r>
            <a:r>
              <a:rPr lang="en-US" sz="2400" dirty="0"/>
              <a:t> </a:t>
            </a:r>
            <a:r>
              <a:rPr lang="en-US" sz="2400" dirty="0" err="1"/>
              <a:t>који</a:t>
            </a:r>
            <a:r>
              <a:rPr lang="en-US" sz="2400" dirty="0"/>
              <a:t> </a:t>
            </a:r>
            <a:r>
              <a:rPr lang="en-US" sz="2400" dirty="0" err="1"/>
              <a:t>је</a:t>
            </a:r>
            <a:r>
              <a:rPr lang="en-US" sz="2400" dirty="0"/>
              <a:t> </a:t>
            </a:r>
            <a:r>
              <a:rPr lang="en-US" sz="2400" dirty="0" err="1"/>
              <a:t>близак</a:t>
            </a:r>
            <a:r>
              <a:rPr lang="en-US" sz="2400" dirty="0"/>
              <a:t> </a:t>
            </a:r>
            <a:r>
              <a:rPr lang="en-US" sz="2400" dirty="0" err="1"/>
              <a:t>уставном</a:t>
            </a:r>
            <a:r>
              <a:rPr lang="en-US" sz="2400" dirty="0"/>
              <a:t> </a:t>
            </a:r>
            <a:r>
              <a:rPr lang="en-US" sz="2400" dirty="0" err="1" smtClean="0"/>
              <a:t>суду</a:t>
            </a:r>
            <a:endParaRPr lang="sr-Cyrl-RS" sz="2400" dirty="0" smtClean="0"/>
          </a:p>
          <a:p>
            <a:r>
              <a:rPr lang="en-US" sz="2400" dirty="0" err="1"/>
              <a:t>Основни</a:t>
            </a:r>
            <a:r>
              <a:rPr lang="en-US" sz="2400" dirty="0"/>
              <a:t> </a:t>
            </a:r>
            <a:r>
              <a:rPr lang="en-US" sz="2400" dirty="0" err="1"/>
              <a:t>циљ</a:t>
            </a:r>
            <a:r>
              <a:rPr lang="en-US" sz="2400" dirty="0"/>
              <a:t> и </a:t>
            </a:r>
            <a:r>
              <a:rPr lang="en-US" sz="2400" dirty="0" err="1"/>
              <a:t>предмет</a:t>
            </a:r>
            <a:r>
              <a:rPr lang="en-US" sz="2400" dirty="0"/>
              <a:t> </a:t>
            </a:r>
            <a:r>
              <a:rPr lang="en-US" sz="2400" dirty="0" err="1"/>
              <a:t>Конвенције</a:t>
            </a:r>
            <a:r>
              <a:rPr lang="en-US" sz="2400" dirty="0"/>
              <a:t> </a:t>
            </a:r>
            <a:r>
              <a:rPr lang="en-US" sz="2400" dirty="0" err="1"/>
              <a:t>је</a:t>
            </a:r>
            <a:r>
              <a:rPr lang="en-US" sz="2400" dirty="0"/>
              <a:t> </a:t>
            </a:r>
            <a:r>
              <a:rPr lang="en-US" sz="2400" dirty="0" err="1"/>
              <a:t>да</a:t>
            </a:r>
            <a:r>
              <a:rPr lang="en-US" sz="2400" dirty="0"/>
              <a:t> </a:t>
            </a:r>
            <a:r>
              <a:rPr lang="en-US" sz="2400" dirty="0" err="1"/>
              <a:t>заштити</a:t>
            </a:r>
            <a:r>
              <a:rPr lang="en-US" sz="2400" dirty="0"/>
              <a:t> </a:t>
            </a:r>
            <a:r>
              <a:rPr lang="sr-Cyrl-CS" sz="2400" dirty="0"/>
              <a:t>индивидуална права човека </a:t>
            </a:r>
            <a:r>
              <a:rPr lang="en-US" sz="2400" dirty="0"/>
              <a:t>у </a:t>
            </a:r>
            <a:r>
              <a:rPr lang="en-US" sz="2400" dirty="0" err="1"/>
              <a:t>односу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колектив</a:t>
            </a:r>
            <a:r>
              <a:rPr lang="en-US" sz="2400" dirty="0"/>
              <a:t> и </a:t>
            </a:r>
            <a:r>
              <a:rPr lang="sr-Cyrl-CS" sz="2400" dirty="0"/>
              <a:t>д</a:t>
            </a:r>
            <a:r>
              <a:rPr lang="en-US" sz="2400" dirty="0" err="1"/>
              <a:t>ржаву</a:t>
            </a:r>
            <a:r>
              <a:rPr lang="en-US" sz="2400" dirty="0"/>
              <a:t>, а </a:t>
            </a:r>
            <a:r>
              <a:rPr lang="en-US" sz="2400" dirty="0" err="1"/>
              <a:t>не</a:t>
            </a:r>
            <a:r>
              <a:rPr lang="en-US" sz="2400" dirty="0"/>
              <a:t> </a:t>
            </a:r>
            <a:r>
              <a:rPr lang="en-US" sz="2400" dirty="0" err="1"/>
              <a:t>заједницу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 smtClean="0"/>
              <a:t>групу</a:t>
            </a:r>
            <a:endParaRPr lang="sr-Cyrl-RS" sz="2400" dirty="0" smtClean="0"/>
          </a:p>
          <a:p>
            <a:r>
              <a:rPr lang="en-US" dirty="0" err="1"/>
              <a:t>Њена</a:t>
            </a:r>
            <a:r>
              <a:rPr lang="en-US" dirty="0"/>
              <a:t> </a:t>
            </a:r>
            <a:r>
              <a:rPr lang="en-US" dirty="0" err="1"/>
              <a:t>концепција</a:t>
            </a:r>
            <a:r>
              <a:rPr lang="en-US" dirty="0"/>
              <a:t> </a:t>
            </a:r>
            <a:r>
              <a:rPr lang="en-US" dirty="0" err="1"/>
              <a:t>је</a:t>
            </a:r>
            <a:r>
              <a:rPr lang="en-US" dirty="0"/>
              <a:t> у </a:t>
            </a:r>
            <a:r>
              <a:rPr lang="en-US" dirty="0" err="1"/>
              <a:t>основи</a:t>
            </a:r>
            <a:r>
              <a:rPr lang="en-US" dirty="0"/>
              <a:t> </a:t>
            </a:r>
            <a:r>
              <a:rPr lang="en-US" dirty="0" err="1"/>
              <a:t>западњачка</a:t>
            </a:r>
            <a:r>
              <a:rPr lang="en-US" dirty="0"/>
              <a:t>, </a:t>
            </a:r>
            <a:r>
              <a:rPr lang="en-US" dirty="0" err="1"/>
              <a:t>индивидуалистичка</a:t>
            </a:r>
            <a:r>
              <a:rPr lang="sr-Cyrl-CS" dirty="0"/>
              <a:t>,  </a:t>
            </a:r>
            <a:r>
              <a:rPr lang="en-US" dirty="0" err="1"/>
              <a:t>као</a:t>
            </a:r>
            <a:r>
              <a:rPr lang="en-US" dirty="0"/>
              <a:t> и </a:t>
            </a:r>
            <a:r>
              <a:rPr lang="en-US" dirty="0" err="1"/>
              <a:t>целокупна</a:t>
            </a:r>
            <a:r>
              <a:rPr lang="en-US" dirty="0"/>
              <a:t> </a:t>
            </a:r>
            <a:r>
              <a:rPr lang="en-US" dirty="0" err="1"/>
              <a:t>филозофија</a:t>
            </a:r>
            <a:r>
              <a:rPr lang="en-US" dirty="0"/>
              <a:t> </a:t>
            </a:r>
            <a:r>
              <a:rPr lang="en-US" dirty="0" err="1"/>
              <a:t>права</a:t>
            </a:r>
            <a:r>
              <a:rPr lang="en-US" dirty="0"/>
              <a:t> </a:t>
            </a:r>
            <a:r>
              <a:rPr lang="en-US" dirty="0" err="1"/>
              <a:t>човека</a:t>
            </a:r>
            <a:r>
              <a:rPr lang="en-US" dirty="0"/>
              <a:t> </a:t>
            </a:r>
            <a:r>
              <a:rPr lang="en-US" dirty="0" err="1"/>
              <a:t>произашла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школе</a:t>
            </a:r>
            <a:r>
              <a:rPr lang="en-US" dirty="0"/>
              <a:t> </a:t>
            </a:r>
            <a:r>
              <a:rPr lang="en-US" dirty="0" err="1"/>
              <a:t>природног</a:t>
            </a:r>
            <a:r>
              <a:rPr lang="en-US" dirty="0"/>
              <a:t> </a:t>
            </a:r>
            <a:r>
              <a:rPr lang="sr-Cyrl-CS" dirty="0"/>
              <a:t>права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564209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Породична права у Конвенцији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 smtClean="0"/>
              <a:t>Већ </a:t>
            </a:r>
            <a:r>
              <a:rPr lang="en-US" dirty="0" err="1"/>
              <a:t>Преамбула</a:t>
            </a:r>
            <a:r>
              <a:rPr lang="en-US" dirty="0"/>
              <a:t> </a:t>
            </a:r>
            <a:r>
              <a:rPr lang="sr-Cyrl-CS" dirty="0"/>
              <a:t>Конвенције </a:t>
            </a:r>
            <a:r>
              <a:rPr lang="en-US" dirty="0" err="1"/>
              <a:t>говори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само</a:t>
            </a:r>
            <a:r>
              <a:rPr lang="en-US" dirty="0"/>
              <a:t> о "</a:t>
            </a:r>
            <a:r>
              <a:rPr lang="en-US" dirty="0" err="1"/>
              <a:t>заштити</a:t>
            </a:r>
            <a:r>
              <a:rPr lang="en-US" dirty="0"/>
              <a:t>" </a:t>
            </a:r>
            <a:r>
              <a:rPr lang="en-US" dirty="0" err="1"/>
              <a:t>већ</a:t>
            </a:r>
            <a:r>
              <a:rPr lang="en-US" dirty="0"/>
              <a:t> и о "</a:t>
            </a:r>
            <a:r>
              <a:rPr lang="en-US" b="1" dirty="0" err="1"/>
              <a:t>развоју</a:t>
            </a:r>
            <a:r>
              <a:rPr lang="en-US" dirty="0"/>
              <a:t> </a:t>
            </a:r>
            <a:r>
              <a:rPr lang="en-US" dirty="0" err="1"/>
              <a:t>основних</a:t>
            </a:r>
            <a:r>
              <a:rPr lang="en-US" dirty="0"/>
              <a:t> </a:t>
            </a:r>
            <a:r>
              <a:rPr lang="en-US" dirty="0" err="1"/>
              <a:t>права</a:t>
            </a:r>
            <a:r>
              <a:rPr lang="en-US" dirty="0"/>
              <a:t> и </a:t>
            </a:r>
            <a:r>
              <a:rPr lang="en-US" dirty="0" err="1"/>
              <a:t>слобода</a:t>
            </a:r>
            <a:r>
              <a:rPr lang="en-US" dirty="0"/>
              <a:t>", </a:t>
            </a:r>
            <a:r>
              <a:rPr lang="sr-Cyrl-CS" dirty="0"/>
              <a:t>што </a:t>
            </a:r>
            <a:r>
              <a:rPr lang="en-US" dirty="0" err="1"/>
              <a:t>указуј</a:t>
            </a:r>
            <a:r>
              <a:rPr lang="sr-Cyrl-CS" dirty="0"/>
              <a:t>е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sr-Cyrl-CS" dirty="0"/>
              <a:t>то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sr-Cyrl-CS" dirty="0"/>
              <a:t>њен </a:t>
            </a:r>
            <a:r>
              <a:rPr lang="en-US" dirty="0" err="1"/>
              <a:t>предмет</a:t>
            </a:r>
            <a:r>
              <a:rPr lang="en-US" dirty="0"/>
              <a:t> </a:t>
            </a:r>
            <a:r>
              <a:rPr lang="en-US" dirty="0" err="1"/>
              <a:t>није</a:t>
            </a:r>
            <a:r>
              <a:rPr lang="en-US" dirty="0"/>
              <a:t> </a:t>
            </a:r>
            <a:r>
              <a:rPr lang="en-US" dirty="0" err="1"/>
              <a:t>статичан</a:t>
            </a:r>
            <a:r>
              <a:rPr lang="en-US" dirty="0"/>
              <a:t> и </a:t>
            </a:r>
            <a:r>
              <a:rPr lang="en-US" dirty="0" err="1"/>
              <a:t>дефанзиван</a:t>
            </a:r>
            <a:r>
              <a:rPr lang="en-US" dirty="0"/>
              <a:t>, </a:t>
            </a:r>
            <a:r>
              <a:rPr lang="en-US" dirty="0" err="1"/>
              <a:t>већ</a:t>
            </a:r>
            <a:r>
              <a:rPr lang="en-US" dirty="0"/>
              <a:t> </a:t>
            </a:r>
            <a:r>
              <a:rPr lang="en-US" dirty="0" err="1"/>
              <a:t>динамичан</a:t>
            </a:r>
            <a:r>
              <a:rPr lang="en-US" dirty="0"/>
              <a:t> и </a:t>
            </a:r>
            <a:r>
              <a:rPr lang="en-US" dirty="0" err="1" smtClean="0"/>
              <a:t>офанзиван</a:t>
            </a:r>
            <a:endParaRPr lang="sr-Cyrl-RS" dirty="0" smtClean="0"/>
          </a:p>
          <a:p>
            <a:r>
              <a:rPr lang="en-US" dirty="0" err="1"/>
              <a:t>Суд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sr-Cyrl-CS" dirty="0"/>
              <a:t>људска права </a:t>
            </a:r>
            <a:r>
              <a:rPr lang="en-US" dirty="0"/>
              <a:t>у </a:t>
            </a:r>
            <a:r>
              <a:rPr lang="en-US" dirty="0" err="1"/>
              <a:t>донетим</a:t>
            </a:r>
            <a:r>
              <a:rPr lang="en-US" dirty="0"/>
              <a:t> </a:t>
            </a:r>
            <a:r>
              <a:rPr lang="en-US" dirty="0" err="1"/>
              <a:t>одлукама</a:t>
            </a:r>
            <a:r>
              <a:rPr lang="en-US" dirty="0"/>
              <a:t> "у </a:t>
            </a:r>
            <a:r>
              <a:rPr lang="en-US" dirty="0" err="1"/>
              <a:t>светлу</a:t>
            </a:r>
            <a:r>
              <a:rPr lang="en-US" dirty="0"/>
              <a:t> </a:t>
            </a:r>
            <a:r>
              <a:rPr lang="en-US" dirty="0" err="1"/>
              <a:t>актуелних</a:t>
            </a:r>
            <a:r>
              <a:rPr lang="en-US" dirty="0"/>
              <a:t> </a:t>
            </a:r>
            <a:r>
              <a:rPr lang="en-US" dirty="0" err="1"/>
              <a:t>услова</a:t>
            </a:r>
            <a:r>
              <a:rPr lang="sr-Cyrl-CS" dirty="0"/>
              <a:t>,</a:t>
            </a:r>
            <a:r>
              <a:rPr lang="en-US" dirty="0"/>
              <a:t>" а </a:t>
            </a:r>
            <a:r>
              <a:rPr lang="en-US" dirty="0" err="1"/>
              <a:t>не</a:t>
            </a:r>
            <a:r>
              <a:rPr lang="en-US" dirty="0"/>
              <a:t> у </a:t>
            </a:r>
            <a:r>
              <a:rPr lang="en-US" dirty="0" err="1"/>
              <a:t>светлу</a:t>
            </a:r>
            <a:r>
              <a:rPr lang="en-US" dirty="0"/>
              <a:t> </a:t>
            </a:r>
            <a:r>
              <a:rPr lang="en-US" dirty="0" err="1"/>
              <a:t>услова</a:t>
            </a:r>
            <a:r>
              <a:rPr lang="en-US" dirty="0"/>
              <a:t> </a:t>
            </a:r>
            <a:r>
              <a:rPr lang="en-US" dirty="0" err="1"/>
              <a:t>који</a:t>
            </a:r>
            <a:r>
              <a:rPr lang="en-US" dirty="0"/>
              <a:t> </a:t>
            </a:r>
            <a:r>
              <a:rPr lang="en-US" dirty="0" err="1"/>
              <a:t>су</a:t>
            </a:r>
            <a:r>
              <a:rPr lang="en-US" dirty="0"/>
              <a:t> </a:t>
            </a:r>
            <a:r>
              <a:rPr lang="en-US" dirty="0" err="1"/>
              <a:t>били</a:t>
            </a:r>
            <a:r>
              <a:rPr lang="en-US" dirty="0"/>
              <a:t> у </a:t>
            </a:r>
            <a:r>
              <a:rPr lang="en-US" dirty="0" err="1"/>
              <a:t>моменту</a:t>
            </a:r>
            <a:r>
              <a:rPr lang="en-US" dirty="0"/>
              <a:t> </a:t>
            </a:r>
            <a:r>
              <a:rPr lang="en-US" dirty="0" err="1"/>
              <a:t>потписивања</a:t>
            </a:r>
            <a:r>
              <a:rPr lang="en-US" dirty="0"/>
              <a:t> </a:t>
            </a:r>
            <a:r>
              <a:rPr lang="en-US" dirty="0" err="1"/>
              <a:t>Конвенције</a:t>
            </a:r>
            <a:r>
              <a:rPr lang="en-US" dirty="0"/>
              <a:t>. </a:t>
            </a:r>
            <a:endParaRPr lang="sr-Cyrl-RS" dirty="0" smtClean="0"/>
          </a:p>
          <a:p>
            <a:r>
              <a:rPr lang="sr-Latn-CS" dirty="0" err="1"/>
              <a:t>Што</a:t>
            </a:r>
            <a:r>
              <a:rPr lang="sr-Latn-CS" dirty="0"/>
              <a:t> </a:t>
            </a:r>
            <a:r>
              <a:rPr lang="sr-Latn-CS" dirty="0" err="1"/>
              <a:t>се</a:t>
            </a:r>
            <a:r>
              <a:rPr lang="sr-Latn-CS" dirty="0"/>
              <a:t> </a:t>
            </a:r>
            <a:r>
              <a:rPr lang="sr-Latn-CS" dirty="0" err="1"/>
              <a:t>тиче</a:t>
            </a:r>
            <a:r>
              <a:rPr lang="sr-Latn-CS" dirty="0"/>
              <a:t> </a:t>
            </a:r>
            <a:r>
              <a:rPr lang="sr-Latn-CS" dirty="0" err="1"/>
              <a:t>права</a:t>
            </a:r>
            <a:r>
              <a:rPr lang="sr-Latn-CS" dirty="0"/>
              <a:t> и </a:t>
            </a:r>
            <a:r>
              <a:rPr lang="sr-Latn-CS" dirty="0" err="1"/>
              <a:t>слобода</a:t>
            </a:r>
            <a:r>
              <a:rPr lang="sr-Latn-CS" dirty="0"/>
              <a:t> </a:t>
            </a:r>
            <a:r>
              <a:rPr lang="sr-Latn-CS" dirty="0" err="1"/>
              <a:t>које</a:t>
            </a:r>
            <a:r>
              <a:rPr lang="sr-Latn-CS" dirty="0"/>
              <a:t> </a:t>
            </a:r>
            <a:r>
              <a:rPr lang="sr-Latn-CS" dirty="0" err="1"/>
              <a:t>су</a:t>
            </a:r>
            <a:r>
              <a:rPr lang="sr-Latn-CS" dirty="0"/>
              <a:t> </a:t>
            </a:r>
            <a:r>
              <a:rPr lang="sr-Latn-CS" dirty="0" err="1"/>
              <a:t>заштићене</a:t>
            </a:r>
            <a:r>
              <a:rPr lang="sr-Latn-CS" dirty="0"/>
              <a:t> </a:t>
            </a:r>
            <a:r>
              <a:rPr lang="sr-Latn-CS" dirty="0" err="1"/>
              <a:t>Конвенцијом</a:t>
            </a:r>
            <a:r>
              <a:rPr lang="sr-Cyrl-CS" dirty="0"/>
              <a:t>, </a:t>
            </a:r>
            <a:r>
              <a:rPr lang="sr-Latn-CS" dirty="0" err="1"/>
              <a:t>то</a:t>
            </a:r>
            <a:r>
              <a:rPr lang="sr-Latn-CS" dirty="0"/>
              <a:t> </a:t>
            </a:r>
            <a:r>
              <a:rPr lang="sr-Latn-CS" dirty="0" err="1"/>
              <a:t>су</a:t>
            </a:r>
            <a:r>
              <a:rPr lang="sr-Latn-CS" dirty="0"/>
              <a:t> </a:t>
            </a:r>
            <a:r>
              <a:rPr lang="sr-Latn-CS" dirty="0" err="1"/>
              <a:t>грађанска</a:t>
            </a:r>
            <a:r>
              <a:rPr lang="sr-Latn-CS" dirty="0"/>
              <a:t> и </a:t>
            </a:r>
            <a:r>
              <a:rPr lang="sr-Latn-CS" dirty="0" err="1"/>
              <a:t>политичка</a:t>
            </a:r>
            <a:r>
              <a:rPr lang="sr-Latn-CS" dirty="0"/>
              <a:t> </a:t>
            </a:r>
            <a:r>
              <a:rPr lang="sr-Latn-CS" dirty="0" err="1"/>
              <a:t>права</a:t>
            </a:r>
            <a:r>
              <a:rPr lang="sr-Latn-CS" dirty="0"/>
              <a:t> </a:t>
            </a:r>
            <a:r>
              <a:rPr lang="sr-Latn-CS" dirty="0" err="1"/>
              <a:t>чије</a:t>
            </a:r>
            <a:r>
              <a:rPr lang="sr-Latn-CS" dirty="0"/>
              <a:t> </a:t>
            </a:r>
            <a:r>
              <a:rPr lang="sr-Latn-CS" dirty="0" err="1"/>
              <a:t>се</a:t>
            </a:r>
            <a:r>
              <a:rPr lang="sr-Latn-CS" dirty="0"/>
              <a:t> </a:t>
            </a:r>
            <a:r>
              <a:rPr lang="sr-Latn-CS" dirty="0" err="1"/>
              <a:t>одредбе</a:t>
            </a:r>
            <a:r>
              <a:rPr lang="sr-Latn-CS" dirty="0"/>
              <a:t> </a:t>
            </a:r>
            <a:r>
              <a:rPr lang="sr-Latn-CS" dirty="0" err="1"/>
              <a:t>могу</a:t>
            </a:r>
            <a:r>
              <a:rPr lang="sr-Latn-CS" dirty="0"/>
              <a:t> </a:t>
            </a:r>
            <a:r>
              <a:rPr lang="sr-Latn-CS" dirty="0" err="1"/>
              <a:t>поделити</a:t>
            </a:r>
            <a:r>
              <a:rPr lang="sr-Latn-CS" dirty="0"/>
              <a:t> у </a:t>
            </a:r>
            <a:r>
              <a:rPr lang="sr-Latn-CS" dirty="0" err="1"/>
              <a:t>две</a:t>
            </a:r>
            <a:r>
              <a:rPr lang="sr-Latn-CS" dirty="0"/>
              <a:t> </a:t>
            </a:r>
            <a:r>
              <a:rPr lang="sr-Latn-CS" dirty="0" err="1"/>
              <a:t>групе</a:t>
            </a:r>
            <a:r>
              <a:rPr lang="sr-Latn-CS" dirty="0"/>
              <a:t>.</a:t>
            </a:r>
            <a:endParaRPr lang="sr-Latn-RS" dirty="0"/>
          </a:p>
          <a:p>
            <a:r>
              <a:rPr lang="sr-Cyrl-RS" dirty="0" smtClean="0"/>
              <a:t>Прво, </a:t>
            </a:r>
            <a:r>
              <a:rPr lang="en-US" dirty="0" err="1" smtClean="0"/>
              <a:t>то</a:t>
            </a:r>
            <a:r>
              <a:rPr lang="en-US" dirty="0" smtClean="0"/>
              <a:t> </a:t>
            </a:r>
            <a:r>
              <a:rPr lang="en-US" dirty="0" err="1"/>
              <a:t>су</a:t>
            </a:r>
            <a:r>
              <a:rPr lang="en-US" dirty="0"/>
              <a:t> </a:t>
            </a:r>
            <a:r>
              <a:rPr lang="en-US" dirty="0" err="1"/>
              <a:t>оне</a:t>
            </a:r>
            <a:r>
              <a:rPr lang="en-US" dirty="0"/>
              <a:t> </a:t>
            </a:r>
            <a:r>
              <a:rPr lang="en-US" dirty="0" err="1"/>
              <a:t>која</a:t>
            </a:r>
            <a:r>
              <a:rPr lang="en-US" dirty="0"/>
              <a:t> </a:t>
            </a:r>
            <a:r>
              <a:rPr lang="en-US" dirty="0" err="1"/>
              <a:t>имају</a:t>
            </a:r>
            <a:r>
              <a:rPr lang="en-US" dirty="0"/>
              <a:t> </a:t>
            </a:r>
            <a:r>
              <a:rPr lang="en-US" dirty="0" err="1"/>
              <a:t>независно</a:t>
            </a:r>
            <a:r>
              <a:rPr lang="en-US" dirty="0"/>
              <a:t> </a:t>
            </a:r>
            <a:r>
              <a:rPr lang="en-US" dirty="0" err="1"/>
              <a:t>постојање</a:t>
            </a:r>
            <a:r>
              <a:rPr lang="en-US" dirty="0"/>
              <a:t>  и </a:t>
            </a:r>
            <a:r>
              <a:rPr lang="en-US" dirty="0" err="1"/>
              <a:t>признају</a:t>
            </a:r>
            <a:r>
              <a:rPr lang="en-US" dirty="0"/>
              <a:t> </a:t>
            </a:r>
            <a:r>
              <a:rPr lang="en-US" dirty="0" err="1"/>
              <a:t>као</a:t>
            </a:r>
            <a:r>
              <a:rPr lang="en-US" dirty="0"/>
              <a:t> </a:t>
            </a:r>
            <a:r>
              <a:rPr lang="en-US" dirty="0" err="1"/>
              <a:t>таква</a:t>
            </a:r>
            <a:r>
              <a:rPr lang="en-US" dirty="0"/>
              <a:t> </a:t>
            </a:r>
            <a:r>
              <a:rPr lang="en-US" dirty="0" err="1"/>
              <a:t>права</a:t>
            </a:r>
            <a:r>
              <a:rPr lang="en-US" dirty="0"/>
              <a:t> и </a:t>
            </a:r>
            <a:r>
              <a:rPr lang="en-US" dirty="0" err="1"/>
              <a:t>слободе</a:t>
            </a:r>
            <a:r>
              <a:rPr lang="en-US" dirty="0"/>
              <a:t> (</a:t>
            </a:r>
            <a:r>
              <a:rPr lang="en-US" dirty="0" err="1"/>
              <a:t>чл</a:t>
            </a:r>
            <a:r>
              <a:rPr lang="en-US" dirty="0"/>
              <a:t>. 2 </a:t>
            </a:r>
            <a:r>
              <a:rPr lang="en-US" dirty="0" err="1"/>
              <a:t>до</a:t>
            </a:r>
            <a:r>
              <a:rPr lang="en-US" dirty="0"/>
              <a:t> 12), </a:t>
            </a:r>
            <a:r>
              <a:rPr lang="en-US" dirty="0" err="1"/>
              <a:t>од</a:t>
            </a:r>
            <a:r>
              <a:rPr lang="en-US" dirty="0"/>
              <a:t> </a:t>
            </a:r>
            <a:r>
              <a:rPr lang="en-US" dirty="0" err="1"/>
              <a:t>којих</a:t>
            </a:r>
            <a:r>
              <a:rPr lang="en-US" dirty="0"/>
              <a:t> </a:t>
            </a:r>
            <a:r>
              <a:rPr lang="en-US" dirty="0" err="1"/>
              <a:t>нас</a:t>
            </a:r>
            <a:r>
              <a:rPr lang="en-US" dirty="0"/>
              <a:t> </a:t>
            </a:r>
            <a:r>
              <a:rPr lang="en-US" dirty="0" err="1"/>
              <a:t>нарочито</a:t>
            </a:r>
            <a:r>
              <a:rPr lang="en-US" dirty="0"/>
              <a:t> </a:t>
            </a:r>
            <a:r>
              <a:rPr lang="en-US" dirty="0" err="1"/>
              <a:t>интересује</a:t>
            </a:r>
            <a:r>
              <a:rPr lang="en-US" dirty="0"/>
              <a:t> члан.8 (</a:t>
            </a:r>
            <a:r>
              <a:rPr lang="en-US" dirty="0" err="1"/>
              <a:t>право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поштовање</a:t>
            </a:r>
            <a:r>
              <a:rPr lang="en-US" dirty="0"/>
              <a:t> </a:t>
            </a:r>
            <a:r>
              <a:rPr lang="en-US" dirty="0" err="1"/>
              <a:t>приватног</a:t>
            </a:r>
            <a:r>
              <a:rPr lang="en-US" dirty="0"/>
              <a:t> и </a:t>
            </a:r>
            <a:r>
              <a:rPr lang="en-US" dirty="0" err="1"/>
              <a:t>породичног</a:t>
            </a:r>
            <a:r>
              <a:rPr lang="en-US" dirty="0"/>
              <a:t> </a:t>
            </a:r>
            <a:r>
              <a:rPr lang="en-US" dirty="0" err="1"/>
              <a:t>живота</a:t>
            </a:r>
            <a:r>
              <a:rPr lang="en-US" dirty="0"/>
              <a:t>) и у </a:t>
            </a:r>
            <a:r>
              <a:rPr lang="en-US" dirty="0" err="1"/>
              <a:t>извесној</a:t>
            </a:r>
            <a:r>
              <a:rPr lang="en-US" dirty="0"/>
              <a:t> </a:t>
            </a:r>
            <a:r>
              <a:rPr lang="en-US" dirty="0" err="1"/>
              <a:t>мери</a:t>
            </a:r>
            <a:r>
              <a:rPr lang="en-US" dirty="0"/>
              <a:t> чл.12 (</a:t>
            </a:r>
            <a:r>
              <a:rPr lang="en-US" dirty="0" err="1"/>
              <a:t>право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sr-Cyrl-CS" dirty="0"/>
              <a:t>склапање </a:t>
            </a:r>
            <a:r>
              <a:rPr lang="en-US" dirty="0" err="1"/>
              <a:t>брак</a:t>
            </a:r>
            <a:r>
              <a:rPr lang="sr-Cyrl-CS" dirty="0"/>
              <a:t>а </a:t>
            </a:r>
            <a:r>
              <a:rPr lang="en-US" dirty="0"/>
              <a:t>и </a:t>
            </a:r>
            <a:r>
              <a:rPr lang="en-US" dirty="0" err="1"/>
              <a:t>заснивање</a:t>
            </a:r>
            <a:r>
              <a:rPr lang="en-US" dirty="0"/>
              <a:t> </a:t>
            </a:r>
            <a:r>
              <a:rPr lang="en-US" dirty="0" err="1"/>
              <a:t>породице</a:t>
            </a:r>
            <a:r>
              <a:rPr lang="en-US" i="1" dirty="0"/>
              <a:t>).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7437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Породична права у Конвенцији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/>
              <a:t>Друге</a:t>
            </a:r>
            <a:r>
              <a:rPr lang="en-US" dirty="0"/>
              <a:t> </a:t>
            </a:r>
            <a:r>
              <a:rPr lang="en-US" dirty="0" err="1"/>
              <a:t>одредбе</a:t>
            </a:r>
            <a:r>
              <a:rPr lang="en-US" dirty="0"/>
              <a:t> </a:t>
            </a:r>
            <a:r>
              <a:rPr lang="en-US" dirty="0" err="1"/>
              <a:t>су</a:t>
            </a:r>
            <a:r>
              <a:rPr lang="en-US" dirty="0"/>
              <a:t> </a:t>
            </a:r>
            <a:r>
              <a:rPr lang="en-US" dirty="0" err="1"/>
              <a:t>оне</a:t>
            </a:r>
            <a:r>
              <a:rPr lang="en-US" dirty="0"/>
              <a:t> </a:t>
            </a:r>
            <a:r>
              <a:rPr lang="en-US" dirty="0" err="1"/>
              <a:t>намењене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b="1" dirty="0" err="1"/>
              <a:t>употпуне</a:t>
            </a:r>
            <a:r>
              <a:rPr lang="en-US" dirty="0"/>
              <a:t> </a:t>
            </a:r>
            <a:r>
              <a:rPr lang="en-US" dirty="0" err="1"/>
              <a:t>претходне</a:t>
            </a:r>
            <a:r>
              <a:rPr lang="sr-Cyrl-CS" dirty="0"/>
              <a:t>, </a:t>
            </a:r>
            <a:r>
              <a:rPr lang="en-US" dirty="0" err="1"/>
              <a:t>било</a:t>
            </a:r>
            <a:r>
              <a:rPr lang="en-US" dirty="0"/>
              <a:t> </a:t>
            </a:r>
            <a:r>
              <a:rPr lang="en-US" dirty="0" err="1"/>
              <a:t>што</a:t>
            </a:r>
            <a:r>
              <a:rPr lang="en-US" dirty="0"/>
              <a:t> </a:t>
            </a:r>
            <a:r>
              <a:rPr lang="en-US" dirty="0" err="1"/>
              <a:t>ће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оснажити</a:t>
            </a:r>
            <a:r>
              <a:rPr lang="en-US" dirty="0"/>
              <a:t> (чл.13 - </a:t>
            </a:r>
            <a:r>
              <a:rPr lang="en-US" dirty="0" err="1"/>
              <a:t>принцип</a:t>
            </a:r>
            <a:r>
              <a:rPr lang="en-US" dirty="0"/>
              <a:t> </a:t>
            </a:r>
            <a:r>
              <a:rPr lang="en-US" dirty="0" err="1"/>
              <a:t>недискриминације</a:t>
            </a:r>
            <a:r>
              <a:rPr lang="en-US" dirty="0"/>
              <a:t>)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уред</a:t>
            </a:r>
            <a:r>
              <a:rPr lang="sr-Cyrl-CS" dirty="0" err="1"/>
              <a:t>ити</a:t>
            </a:r>
            <a:r>
              <a:rPr lang="sr-Cyrl-CS" dirty="0"/>
              <a:t> </a:t>
            </a:r>
            <a:r>
              <a:rPr lang="en-US" dirty="0" err="1"/>
              <a:t>могуће</a:t>
            </a:r>
            <a:r>
              <a:rPr lang="en-US" dirty="0"/>
              <a:t> </a:t>
            </a:r>
            <a:r>
              <a:rPr lang="en-US" dirty="0" err="1"/>
              <a:t>рестрикције</a:t>
            </a:r>
            <a:r>
              <a:rPr lang="en-US" dirty="0"/>
              <a:t> (чл.15 </a:t>
            </a:r>
            <a:r>
              <a:rPr lang="en-US" dirty="0" err="1"/>
              <a:t>до</a:t>
            </a:r>
            <a:r>
              <a:rPr lang="en-US" dirty="0"/>
              <a:t> 18</a:t>
            </a:r>
            <a:r>
              <a:rPr lang="en-US" dirty="0" smtClean="0"/>
              <a:t>)</a:t>
            </a:r>
            <a:endParaRPr lang="sr-Cyrl-RS" dirty="0" smtClean="0"/>
          </a:p>
          <a:p>
            <a:r>
              <a:rPr lang="sr-Latn-CS" dirty="0" err="1"/>
              <a:t>Одредбе</a:t>
            </a:r>
            <a:r>
              <a:rPr lang="sr-Latn-CS" dirty="0"/>
              <a:t> чл.8 </a:t>
            </a:r>
            <a:r>
              <a:rPr lang="sr-Latn-CS" dirty="0" err="1"/>
              <a:t>Конвенције</a:t>
            </a:r>
            <a:r>
              <a:rPr lang="sr-Latn-CS" dirty="0"/>
              <a:t> </a:t>
            </a:r>
            <a:r>
              <a:rPr lang="sr-Latn-CS" dirty="0" err="1"/>
              <a:t>пружају</a:t>
            </a:r>
            <a:r>
              <a:rPr lang="sr-Latn-CS" dirty="0"/>
              <a:t> </a:t>
            </a:r>
            <a:r>
              <a:rPr lang="sr-Latn-CS" b="1" dirty="0" err="1"/>
              <a:t>двоструку</a:t>
            </a:r>
            <a:r>
              <a:rPr lang="sr-Latn-CS" dirty="0"/>
              <a:t> </a:t>
            </a:r>
            <a:r>
              <a:rPr lang="sr-Latn-CS" dirty="0" err="1"/>
              <a:t>заштиту</a:t>
            </a:r>
            <a:r>
              <a:rPr lang="sr-Latn-CS" dirty="0"/>
              <a:t> </a:t>
            </a:r>
            <a:r>
              <a:rPr lang="sr-Latn-CS" dirty="0" err="1"/>
              <a:t>породичног</a:t>
            </a:r>
            <a:r>
              <a:rPr lang="sr-Latn-CS" dirty="0"/>
              <a:t> </a:t>
            </a:r>
            <a:r>
              <a:rPr lang="sr-Latn-CS" dirty="0" err="1"/>
              <a:t>живота</a:t>
            </a:r>
            <a:r>
              <a:rPr lang="sr-Latn-CS" dirty="0"/>
              <a:t>; </a:t>
            </a:r>
            <a:r>
              <a:rPr lang="sr-Latn-CS" dirty="0" err="1"/>
              <a:t>једн</a:t>
            </a:r>
            <a:r>
              <a:rPr lang="sr-Cyrl-CS" dirty="0"/>
              <a:t>о</a:t>
            </a:r>
            <a:r>
              <a:rPr lang="sr-Latn-CS" dirty="0"/>
              <a:t>м </a:t>
            </a:r>
            <a:r>
              <a:rPr lang="sr-Latn-CS" dirty="0" err="1"/>
              <a:t>се</a:t>
            </a:r>
            <a:r>
              <a:rPr lang="sr-Latn-CS" dirty="0"/>
              <a:t> </a:t>
            </a:r>
            <a:r>
              <a:rPr lang="sr-Latn-CS" dirty="0" err="1"/>
              <a:t>штите</a:t>
            </a:r>
            <a:r>
              <a:rPr lang="sr-Latn-CS" dirty="0"/>
              <a:t> </a:t>
            </a:r>
            <a:r>
              <a:rPr lang="sr-Latn-CS" dirty="0" err="1"/>
              <a:t>породичне</a:t>
            </a:r>
            <a:r>
              <a:rPr lang="sr-Latn-CS" dirty="0"/>
              <a:t> </a:t>
            </a:r>
            <a:r>
              <a:rPr lang="sr-Latn-CS" dirty="0" err="1"/>
              <a:t>везе</a:t>
            </a:r>
            <a:r>
              <a:rPr lang="sr-Latn-CS" dirty="0"/>
              <a:t>, а </a:t>
            </a:r>
            <a:r>
              <a:rPr lang="sr-Latn-CS" dirty="0" err="1"/>
              <a:t>друг</a:t>
            </a:r>
            <a:r>
              <a:rPr lang="sr-Cyrl-CS" dirty="0"/>
              <a:t>о</a:t>
            </a:r>
            <a:r>
              <a:rPr lang="sr-Latn-CS" dirty="0"/>
              <a:t>м </a:t>
            </a:r>
            <a:r>
              <a:rPr lang="sr-Latn-CS" dirty="0" err="1"/>
              <a:t>се</a:t>
            </a:r>
            <a:r>
              <a:rPr lang="sr-Latn-CS" dirty="0"/>
              <a:t> </a:t>
            </a:r>
            <a:r>
              <a:rPr lang="sr-Latn-CS" b="1" dirty="0" err="1"/>
              <a:t>ограничава</a:t>
            </a:r>
            <a:r>
              <a:rPr lang="sr-Latn-CS" dirty="0"/>
              <a:t> </a:t>
            </a:r>
            <a:r>
              <a:rPr lang="sr-Latn-CS" dirty="0" err="1"/>
              <a:t>власт</a:t>
            </a:r>
            <a:r>
              <a:rPr lang="sr-Latn-CS" dirty="0"/>
              <a:t> у </a:t>
            </a:r>
            <a:r>
              <a:rPr lang="sr-Latn-CS" dirty="0" err="1"/>
              <a:t>погледу</a:t>
            </a:r>
            <a:r>
              <a:rPr lang="sr-Latn-CS" dirty="0"/>
              <a:t>  </a:t>
            </a:r>
            <a:r>
              <a:rPr lang="sr-Latn-CS" dirty="0" err="1"/>
              <a:t>мешања</a:t>
            </a:r>
            <a:r>
              <a:rPr lang="sr-Latn-CS" dirty="0"/>
              <a:t>  у </a:t>
            </a:r>
            <a:r>
              <a:rPr lang="sr-Latn-CS" dirty="0" err="1"/>
              <a:t>породични</a:t>
            </a:r>
            <a:r>
              <a:rPr lang="sr-Latn-CS" dirty="0"/>
              <a:t> </a:t>
            </a:r>
            <a:r>
              <a:rPr lang="sr-Latn-CS" dirty="0" err="1" smtClean="0"/>
              <a:t>живот</a:t>
            </a:r>
            <a:endParaRPr lang="sr-Cyrl-RS" dirty="0" smtClean="0"/>
          </a:p>
          <a:p>
            <a:r>
              <a:rPr lang="sr-Latn-CS" dirty="0" err="1"/>
              <a:t>Наиме</a:t>
            </a:r>
            <a:r>
              <a:rPr lang="sr-Latn-CS" dirty="0"/>
              <a:t>, у </a:t>
            </a:r>
            <a:r>
              <a:rPr lang="sr-Latn-CS" dirty="0" err="1"/>
              <a:t>ст</a:t>
            </a:r>
            <a:r>
              <a:rPr lang="sr-Latn-CS" dirty="0"/>
              <a:t>. 1. </a:t>
            </a:r>
            <a:r>
              <a:rPr lang="sr-Latn-CS" dirty="0" err="1"/>
              <a:t>се</a:t>
            </a:r>
            <a:r>
              <a:rPr lang="sr-Latn-CS" dirty="0"/>
              <a:t> </a:t>
            </a:r>
            <a:r>
              <a:rPr lang="sr-Latn-CS" dirty="0" err="1"/>
              <a:t>одређује</a:t>
            </a:r>
            <a:r>
              <a:rPr lang="sr-Latn-CS" dirty="0"/>
              <a:t> </a:t>
            </a:r>
            <a:r>
              <a:rPr lang="sr-Latn-CS" dirty="0" err="1"/>
              <a:t>да</a:t>
            </a:r>
            <a:r>
              <a:rPr lang="sr-Latn-CS" dirty="0"/>
              <a:t> "</a:t>
            </a:r>
            <a:r>
              <a:rPr lang="sr-Latn-CS" dirty="0" err="1"/>
              <a:t>свако</a:t>
            </a:r>
            <a:r>
              <a:rPr lang="sr-Latn-CS" dirty="0"/>
              <a:t> </a:t>
            </a:r>
            <a:r>
              <a:rPr lang="sr-Latn-CS" dirty="0" err="1"/>
              <a:t>има</a:t>
            </a:r>
            <a:r>
              <a:rPr lang="sr-Latn-CS" dirty="0"/>
              <a:t> </a:t>
            </a:r>
            <a:r>
              <a:rPr lang="sr-Latn-CS" dirty="0" err="1"/>
              <a:t>право</a:t>
            </a:r>
            <a:r>
              <a:rPr lang="sr-Latn-CS" dirty="0"/>
              <a:t> </a:t>
            </a:r>
            <a:r>
              <a:rPr lang="sr-Latn-CS" dirty="0" err="1"/>
              <a:t>на</a:t>
            </a:r>
            <a:r>
              <a:rPr lang="sr-Latn-CS" dirty="0"/>
              <a:t> </a:t>
            </a:r>
            <a:r>
              <a:rPr lang="sr-Latn-CS" dirty="0" err="1"/>
              <a:t>поштовање</a:t>
            </a:r>
            <a:r>
              <a:rPr lang="sr-Latn-CS" dirty="0"/>
              <a:t> </a:t>
            </a:r>
            <a:r>
              <a:rPr lang="hr-HR" dirty="0" err="1"/>
              <a:t>свога</a:t>
            </a:r>
            <a:r>
              <a:rPr lang="hr-HR" dirty="0"/>
              <a:t> </a:t>
            </a:r>
            <a:r>
              <a:rPr lang="sr-Latn-CS" dirty="0" err="1"/>
              <a:t>приватног</a:t>
            </a:r>
            <a:r>
              <a:rPr lang="sr-Latn-CS" dirty="0"/>
              <a:t> и </a:t>
            </a:r>
            <a:r>
              <a:rPr lang="sr-Latn-CS" dirty="0" err="1"/>
              <a:t>породичног</a:t>
            </a:r>
            <a:r>
              <a:rPr lang="sr-Latn-CS" dirty="0"/>
              <a:t> </a:t>
            </a:r>
            <a:r>
              <a:rPr lang="sr-Latn-CS" dirty="0" err="1"/>
              <a:t>живота</a:t>
            </a:r>
            <a:r>
              <a:rPr lang="sr-Latn-CS" dirty="0"/>
              <a:t>, </a:t>
            </a:r>
            <a:r>
              <a:rPr lang="sr-Latn-CS" dirty="0" err="1"/>
              <a:t>дома</a:t>
            </a:r>
            <a:r>
              <a:rPr lang="sr-Latn-CS" dirty="0"/>
              <a:t> и </a:t>
            </a:r>
            <a:r>
              <a:rPr lang="sr-Latn-CS" dirty="0" err="1"/>
              <a:t>дописивања</a:t>
            </a:r>
            <a:r>
              <a:rPr lang="sr-Latn-CS" dirty="0"/>
              <a:t>", </a:t>
            </a:r>
            <a:r>
              <a:rPr lang="sr-Latn-CS" dirty="0" err="1"/>
              <a:t>док</a:t>
            </a:r>
            <a:r>
              <a:rPr lang="sr-Latn-CS" dirty="0"/>
              <a:t> ст.2. </a:t>
            </a:r>
            <a:r>
              <a:rPr lang="sr-Latn-CS" dirty="0" err="1"/>
              <a:t>ствара</a:t>
            </a:r>
            <a:r>
              <a:rPr lang="sr-Latn-CS" dirty="0"/>
              <a:t> </a:t>
            </a:r>
            <a:r>
              <a:rPr lang="sr-Latn-CS" dirty="0" err="1"/>
              <a:t>негативну</a:t>
            </a:r>
            <a:r>
              <a:rPr lang="sr-Latn-CS" dirty="0"/>
              <a:t> </a:t>
            </a:r>
            <a:r>
              <a:rPr lang="sr-Latn-CS" dirty="0" err="1"/>
              <a:t>обавезу</a:t>
            </a:r>
            <a:r>
              <a:rPr lang="sr-Latn-CS" dirty="0"/>
              <a:t> :"</a:t>
            </a:r>
            <a:r>
              <a:rPr lang="hr-HR" dirty="0" err="1"/>
              <a:t>Јавна</a:t>
            </a:r>
            <a:r>
              <a:rPr lang="hr-HR" dirty="0"/>
              <a:t> </a:t>
            </a:r>
            <a:r>
              <a:rPr lang="hr-HR" dirty="0" err="1"/>
              <a:t>власт</a:t>
            </a:r>
            <a:r>
              <a:rPr lang="hr-HR" dirty="0"/>
              <a:t> </a:t>
            </a:r>
            <a:r>
              <a:rPr lang="hr-HR" dirty="0" err="1"/>
              <a:t>се</a:t>
            </a:r>
            <a:r>
              <a:rPr lang="hr-HR" dirty="0"/>
              <a:t> </a:t>
            </a:r>
            <a:r>
              <a:rPr lang="hr-HR" dirty="0" err="1"/>
              <a:t>неће</a:t>
            </a:r>
            <a:r>
              <a:rPr lang="hr-HR" dirty="0"/>
              <a:t> </a:t>
            </a:r>
            <a:r>
              <a:rPr lang="hr-HR" dirty="0" err="1"/>
              <a:t>мешати</a:t>
            </a:r>
            <a:r>
              <a:rPr lang="hr-HR" dirty="0"/>
              <a:t> у </a:t>
            </a:r>
            <a:r>
              <a:rPr lang="hr-HR" dirty="0" err="1"/>
              <a:t>остваривање</a:t>
            </a:r>
            <a:r>
              <a:rPr lang="hr-HR" dirty="0"/>
              <a:t> </a:t>
            </a:r>
            <a:r>
              <a:rPr lang="hr-HR" dirty="0" err="1"/>
              <a:t>тог</a:t>
            </a:r>
            <a:r>
              <a:rPr lang="hr-HR" dirty="0"/>
              <a:t> </a:t>
            </a:r>
            <a:r>
              <a:rPr lang="hr-HR" dirty="0" err="1"/>
              <a:t>права</a:t>
            </a:r>
            <a:r>
              <a:rPr lang="hr-HR" dirty="0"/>
              <a:t>, </a:t>
            </a:r>
            <a:r>
              <a:rPr lang="hr-HR" dirty="0" err="1"/>
              <a:t>осим</a:t>
            </a:r>
            <a:r>
              <a:rPr lang="hr-HR" dirty="0"/>
              <a:t> у </a:t>
            </a:r>
            <a:r>
              <a:rPr lang="hr-HR" dirty="0" err="1"/>
              <a:t>складу</a:t>
            </a:r>
            <a:r>
              <a:rPr lang="hr-HR" dirty="0"/>
              <a:t> </a:t>
            </a:r>
            <a:r>
              <a:rPr lang="hr-HR" dirty="0" err="1"/>
              <a:t>са</a:t>
            </a:r>
            <a:r>
              <a:rPr lang="hr-HR" dirty="0"/>
              <a:t> </a:t>
            </a:r>
            <a:r>
              <a:rPr lang="hr-HR" dirty="0" err="1"/>
              <a:t>законом</a:t>
            </a:r>
            <a:r>
              <a:rPr lang="hr-HR" dirty="0"/>
              <a:t> и </a:t>
            </a:r>
            <a:r>
              <a:rPr lang="hr-HR" dirty="0" err="1"/>
              <a:t>ако</a:t>
            </a:r>
            <a:r>
              <a:rPr lang="hr-HR" dirty="0"/>
              <a:t> </a:t>
            </a:r>
            <a:r>
              <a:rPr lang="hr-HR" dirty="0" err="1"/>
              <a:t>је</a:t>
            </a:r>
            <a:r>
              <a:rPr lang="hr-HR" dirty="0"/>
              <a:t> </a:t>
            </a:r>
            <a:r>
              <a:rPr lang="hr-HR" dirty="0" err="1"/>
              <a:t>то</a:t>
            </a:r>
            <a:r>
              <a:rPr lang="hr-HR" dirty="0"/>
              <a:t> у </a:t>
            </a:r>
            <a:r>
              <a:rPr lang="hr-HR" dirty="0" err="1"/>
              <a:t>демократском</a:t>
            </a:r>
            <a:r>
              <a:rPr lang="hr-HR" dirty="0"/>
              <a:t> </a:t>
            </a:r>
            <a:r>
              <a:rPr lang="hr-HR" dirty="0" err="1"/>
              <a:t>друштву</a:t>
            </a:r>
            <a:r>
              <a:rPr lang="hr-HR" dirty="0"/>
              <a:t> </a:t>
            </a:r>
            <a:r>
              <a:rPr lang="hr-HR" dirty="0" err="1"/>
              <a:t>нужно</a:t>
            </a:r>
            <a:r>
              <a:rPr lang="hr-HR" dirty="0"/>
              <a:t> </a:t>
            </a:r>
            <a:r>
              <a:rPr lang="hr-HR" dirty="0" err="1"/>
              <a:t>ради</a:t>
            </a:r>
            <a:r>
              <a:rPr lang="hr-HR" dirty="0"/>
              <a:t> </a:t>
            </a:r>
            <a:r>
              <a:rPr lang="hr-HR" dirty="0" err="1"/>
              <a:t>интереса</a:t>
            </a:r>
            <a:r>
              <a:rPr lang="hr-HR" dirty="0"/>
              <a:t> </a:t>
            </a:r>
            <a:r>
              <a:rPr lang="hr-HR" dirty="0" err="1"/>
              <a:t>државне</a:t>
            </a:r>
            <a:r>
              <a:rPr lang="hr-HR" dirty="0"/>
              <a:t> </a:t>
            </a:r>
            <a:r>
              <a:rPr lang="hr-HR" dirty="0" err="1"/>
              <a:t>безбедности</a:t>
            </a:r>
            <a:r>
              <a:rPr lang="hr-HR" dirty="0"/>
              <a:t>, </a:t>
            </a:r>
            <a:r>
              <a:rPr lang="hr-HR" dirty="0" err="1"/>
              <a:t>јавног</a:t>
            </a:r>
            <a:r>
              <a:rPr lang="hr-HR" dirty="0"/>
              <a:t> </a:t>
            </a:r>
            <a:r>
              <a:rPr lang="hr-HR" dirty="0" err="1"/>
              <a:t>реда</a:t>
            </a:r>
            <a:r>
              <a:rPr lang="hr-HR" dirty="0"/>
              <a:t> и </a:t>
            </a:r>
            <a:r>
              <a:rPr lang="hr-HR" dirty="0" err="1"/>
              <a:t>мира</a:t>
            </a:r>
            <a:r>
              <a:rPr lang="hr-HR" dirty="0"/>
              <a:t>, </a:t>
            </a:r>
            <a:r>
              <a:rPr lang="hr-HR" dirty="0" err="1"/>
              <a:t>или</a:t>
            </a:r>
            <a:r>
              <a:rPr lang="hr-HR" dirty="0"/>
              <a:t> </a:t>
            </a:r>
            <a:r>
              <a:rPr lang="hr-HR" dirty="0" err="1"/>
              <a:t>економске</a:t>
            </a:r>
            <a:r>
              <a:rPr lang="hr-HR" dirty="0"/>
              <a:t>  </a:t>
            </a:r>
            <a:r>
              <a:rPr lang="hr-HR" dirty="0" err="1"/>
              <a:t>добробити</a:t>
            </a:r>
            <a:r>
              <a:rPr lang="hr-HR" dirty="0"/>
              <a:t> </a:t>
            </a:r>
            <a:r>
              <a:rPr lang="hr-HR" dirty="0" err="1"/>
              <a:t>земље</a:t>
            </a:r>
            <a:r>
              <a:rPr lang="hr-HR" dirty="0"/>
              <a:t>,  </a:t>
            </a:r>
            <a:r>
              <a:rPr lang="hr-HR" dirty="0" err="1"/>
              <a:t>ради</a:t>
            </a:r>
            <a:r>
              <a:rPr lang="hr-HR" dirty="0"/>
              <a:t> </a:t>
            </a:r>
            <a:r>
              <a:rPr lang="hr-HR" dirty="0" err="1"/>
              <a:t>спречавања</a:t>
            </a:r>
            <a:r>
              <a:rPr lang="hr-HR" dirty="0"/>
              <a:t> </a:t>
            </a:r>
            <a:r>
              <a:rPr lang="hr-HR" dirty="0" err="1"/>
              <a:t>нереда</a:t>
            </a:r>
            <a:r>
              <a:rPr lang="hr-HR" dirty="0"/>
              <a:t> </a:t>
            </a:r>
            <a:r>
              <a:rPr lang="hr-HR" dirty="0" err="1"/>
              <a:t>или</a:t>
            </a:r>
            <a:r>
              <a:rPr lang="hr-HR" dirty="0"/>
              <a:t> </a:t>
            </a:r>
            <a:r>
              <a:rPr lang="hr-HR" dirty="0" err="1"/>
              <a:t>злочина</a:t>
            </a:r>
            <a:r>
              <a:rPr lang="hr-HR" dirty="0"/>
              <a:t>, </a:t>
            </a:r>
            <a:r>
              <a:rPr lang="hr-HR" dirty="0" err="1"/>
              <a:t>ради</a:t>
            </a:r>
            <a:r>
              <a:rPr lang="hr-HR" dirty="0"/>
              <a:t> </a:t>
            </a:r>
            <a:r>
              <a:rPr lang="hr-HR" dirty="0" err="1"/>
              <a:t>заштите</a:t>
            </a:r>
            <a:r>
              <a:rPr lang="hr-HR" dirty="0"/>
              <a:t> </a:t>
            </a:r>
            <a:r>
              <a:rPr lang="hr-HR" dirty="0" err="1"/>
              <a:t>здравља</a:t>
            </a:r>
            <a:r>
              <a:rPr lang="hr-HR" dirty="0"/>
              <a:t> </a:t>
            </a:r>
            <a:r>
              <a:rPr lang="hr-HR" dirty="0" err="1"/>
              <a:t>или</a:t>
            </a:r>
            <a:r>
              <a:rPr lang="hr-HR" dirty="0"/>
              <a:t> </a:t>
            </a:r>
            <a:r>
              <a:rPr lang="hr-HR" dirty="0" err="1"/>
              <a:t>морала</a:t>
            </a:r>
            <a:r>
              <a:rPr lang="hr-HR" dirty="0"/>
              <a:t> </a:t>
            </a:r>
            <a:r>
              <a:rPr lang="hr-HR" dirty="0" err="1"/>
              <a:t>или</a:t>
            </a:r>
            <a:r>
              <a:rPr lang="hr-HR" dirty="0"/>
              <a:t> </a:t>
            </a:r>
            <a:r>
              <a:rPr lang="hr-HR" dirty="0" err="1"/>
              <a:t>ради</a:t>
            </a:r>
            <a:r>
              <a:rPr lang="hr-HR" dirty="0"/>
              <a:t> </a:t>
            </a:r>
            <a:r>
              <a:rPr lang="hr-HR" dirty="0" err="1"/>
              <a:t>заштите</a:t>
            </a:r>
            <a:r>
              <a:rPr lang="hr-HR" dirty="0"/>
              <a:t> </a:t>
            </a:r>
            <a:r>
              <a:rPr lang="hr-HR" dirty="0" err="1"/>
              <a:t>права</a:t>
            </a:r>
            <a:r>
              <a:rPr lang="hr-HR" dirty="0"/>
              <a:t> и </a:t>
            </a:r>
            <a:r>
              <a:rPr lang="hr-HR" dirty="0" err="1"/>
              <a:t>слобода</a:t>
            </a:r>
            <a:r>
              <a:rPr lang="hr-HR" dirty="0"/>
              <a:t> </a:t>
            </a:r>
            <a:r>
              <a:rPr lang="hr-HR" dirty="0" err="1" smtClean="0"/>
              <a:t>других</a:t>
            </a:r>
            <a:r>
              <a:rPr lang="sr-Cyrl-RS" dirty="0" smtClean="0"/>
              <a:t>“.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46481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Члан 8. Конвенције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CS" dirty="0" err="1"/>
              <a:t>Одредбе</a:t>
            </a:r>
            <a:r>
              <a:rPr lang="sr-Latn-CS" dirty="0"/>
              <a:t> чл.8, у </a:t>
            </a:r>
            <a:r>
              <a:rPr lang="sr-Latn-CS" dirty="0" err="1"/>
              <a:t>основи</a:t>
            </a:r>
            <a:r>
              <a:rPr lang="sr-Latn-CS" dirty="0"/>
              <a:t>,  </a:t>
            </a:r>
            <a:r>
              <a:rPr lang="sr-Latn-CS" dirty="0" err="1"/>
              <a:t>првенствено</a:t>
            </a:r>
            <a:r>
              <a:rPr lang="sr-Latn-CS" dirty="0"/>
              <a:t> </a:t>
            </a:r>
            <a:r>
              <a:rPr lang="sr-Latn-CS" dirty="0" err="1"/>
              <a:t>имају</a:t>
            </a:r>
            <a:r>
              <a:rPr lang="sr-Latn-CS" dirty="0"/>
              <a:t> </a:t>
            </a:r>
            <a:r>
              <a:rPr lang="sr-Latn-CS" dirty="0" err="1"/>
              <a:t>за</a:t>
            </a:r>
            <a:r>
              <a:rPr lang="sr-Latn-CS" dirty="0"/>
              <a:t> </a:t>
            </a:r>
            <a:r>
              <a:rPr lang="sr-Latn-CS" dirty="0" err="1"/>
              <a:t>циљ</a:t>
            </a:r>
            <a:r>
              <a:rPr lang="sr-Latn-CS" dirty="0"/>
              <a:t> </a:t>
            </a:r>
            <a:r>
              <a:rPr lang="sr-Latn-CS" dirty="0" err="1"/>
              <a:t>да</a:t>
            </a:r>
            <a:r>
              <a:rPr lang="sr-Latn-CS" dirty="0"/>
              <a:t> </a:t>
            </a:r>
            <a:r>
              <a:rPr lang="sr-Latn-CS" dirty="0" err="1"/>
              <a:t>заштите</a:t>
            </a:r>
            <a:r>
              <a:rPr lang="sr-Latn-CS" dirty="0"/>
              <a:t> </a:t>
            </a:r>
            <a:r>
              <a:rPr lang="sr-Latn-CS" dirty="0" err="1"/>
              <a:t>индивиду</a:t>
            </a:r>
            <a:r>
              <a:rPr lang="sr-Latn-CS" dirty="0"/>
              <a:t> у </a:t>
            </a:r>
            <a:r>
              <a:rPr lang="sr-Latn-CS" dirty="0" err="1"/>
              <a:t>односу</a:t>
            </a:r>
            <a:r>
              <a:rPr lang="sr-Latn-CS" dirty="0"/>
              <a:t> </a:t>
            </a:r>
            <a:r>
              <a:rPr lang="sr-Latn-CS" dirty="0" err="1"/>
              <a:t>на</a:t>
            </a:r>
            <a:r>
              <a:rPr lang="sr-Latn-CS" dirty="0"/>
              <a:t> </a:t>
            </a:r>
            <a:r>
              <a:rPr lang="sr-Latn-CS" dirty="0" err="1"/>
              <a:t>арбитрерно</a:t>
            </a:r>
            <a:r>
              <a:rPr lang="sr-Latn-CS" dirty="0"/>
              <a:t> </a:t>
            </a:r>
            <a:r>
              <a:rPr lang="sr-Latn-CS" dirty="0" err="1"/>
              <a:t>мешање</a:t>
            </a:r>
            <a:r>
              <a:rPr lang="sr-Latn-CS" dirty="0"/>
              <a:t> </a:t>
            </a:r>
            <a:r>
              <a:rPr lang="sr-Latn-CS" dirty="0" err="1"/>
              <a:t>јавне</a:t>
            </a:r>
            <a:r>
              <a:rPr lang="sr-Latn-CS" dirty="0"/>
              <a:t> </a:t>
            </a:r>
            <a:r>
              <a:rPr lang="sr-Latn-CS" dirty="0" err="1"/>
              <a:t>власти</a:t>
            </a:r>
            <a:r>
              <a:rPr lang="sr-Latn-CS" dirty="0"/>
              <a:t> у </a:t>
            </a:r>
            <a:r>
              <a:rPr lang="sr-Latn-CS" dirty="0" err="1"/>
              <a:t>породични</a:t>
            </a:r>
            <a:r>
              <a:rPr lang="sr-Latn-CS" dirty="0"/>
              <a:t> </a:t>
            </a:r>
            <a:r>
              <a:rPr lang="sr-Latn-CS" dirty="0" err="1"/>
              <a:t>живот</a:t>
            </a:r>
            <a:r>
              <a:rPr lang="sr-Latn-CS" dirty="0"/>
              <a:t>.</a:t>
            </a:r>
            <a:r>
              <a:rPr lang="en-US" dirty="0"/>
              <a:t> </a:t>
            </a:r>
            <a:r>
              <a:rPr lang="sr-Cyrl-CS" dirty="0"/>
              <a:t>При томе се не штити индивидуа сама за себе, већ као </a:t>
            </a:r>
            <a:r>
              <a:rPr lang="sr-Cyrl-CS" b="1" dirty="0"/>
              <a:t>члан</a:t>
            </a:r>
            <a:r>
              <a:rPr lang="sr-Cyrl-CS" dirty="0"/>
              <a:t> породичне </a:t>
            </a:r>
            <a:r>
              <a:rPr lang="sr-Cyrl-CS" dirty="0" smtClean="0"/>
              <a:t>групе.</a:t>
            </a:r>
          </a:p>
          <a:p>
            <a:r>
              <a:rPr lang="hr-HR" dirty="0" err="1"/>
              <a:t>Поред</a:t>
            </a:r>
            <a:r>
              <a:rPr lang="hr-HR" dirty="0"/>
              <a:t> </a:t>
            </a:r>
            <a:r>
              <a:rPr lang="hr-HR" dirty="0" err="1"/>
              <a:t>ових</a:t>
            </a:r>
            <a:r>
              <a:rPr lang="hr-HR" dirty="0"/>
              <a:t> </a:t>
            </a:r>
            <a:r>
              <a:rPr lang="hr-HR" b="1" dirty="0" err="1"/>
              <a:t>негативних</a:t>
            </a:r>
            <a:r>
              <a:rPr lang="hr-HR" dirty="0"/>
              <a:t> </a:t>
            </a:r>
            <a:r>
              <a:rPr lang="hr-HR" dirty="0" err="1"/>
              <a:t>обавеза</a:t>
            </a:r>
            <a:r>
              <a:rPr lang="hr-HR" dirty="0"/>
              <a:t> </a:t>
            </a:r>
            <a:r>
              <a:rPr lang="hr-HR" dirty="0" err="1"/>
              <a:t>државе</a:t>
            </a:r>
            <a:r>
              <a:rPr lang="hr-HR" dirty="0"/>
              <a:t>, </a:t>
            </a:r>
            <a:r>
              <a:rPr lang="hr-HR" dirty="0" err="1"/>
              <a:t>од</a:t>
            </a:r>
            <a:r>
              <a:rPr lang="hr-HR" dirty="0"/>
              <a:t>  </a:t>
            </a:r>
            <a:r>
              <a:rPr lang="hr-HR" dirty="0" err="1"/>
              <a:t>чувене</a:t>
            </a:r>
            <a:r>
              <a:rPr lang="hr-HR" dirty="0"/>
              <a:t> </a:t>
            </a:r>
            <a:r>
              <a:rPr lang="hr-HR" dirty="0" err="1"/>
              <a:t>одлуке</a:t>
            </a:r>
            <a:r>
              <a:rPr lang="hr-HR" dirty="0"/>
              <a:t> </a:t>
            </a:r>
            <a:r>
              <a:rPr lang="hr-HR" dirty="0" err="1"/>
              <a:t>Marckx</a:t>
            </a:r>
            <a:r>
              <a:rPr lang="hr-HR" dirty="0"/>
              <a:t> </a:t>
            </a:r>
            <a:r>
              <a:rPr lang="hr-HR" dirty="0" err="1"/>
              <a:t>од</a:t>
            </a:r>
            <a:r>
              <a:rPr lang="hr-HR" dirty="0"/>
              <a:t> 13. </a:t>
            </a:r>
            <a:r>
              <a:rPr lang="hr-HR" dirty="0" err="1"/>
              <a:t>јуна</a:t>
            </a:r>
            <a:r>
              <a:rPr lang="hr-HR" dirty="0"/>
              <a:t> 1979. </a:t>
            </a:r>
            <a:r>
              <a:rPr lang="hr-HR" dirty="0" err="1"/>
              <a:t>године</a:t>
            </a:r>
            <a:r>
              <a:rPr lang="sr-Cyrl-CS" dirty="0"/>
              <a:t>, </a:t>
            </a:r>
            <a:r>
              <a:rPr lang="hr-HR" dirty="0" err="1"/>
              <a:t>Европски</a:t>
            </a:r>
            <a:r>
              <a:rPr lang="hr-HR" dirty="0"/>
              <a:t> </a:t>
            </a:r>
            <a:r>
              <a:rPr lang="hr-HR" dirty="0" err="1"/>
              <a:t>суд</a:t>
            </a:r>
            <a:r>
              <a:rPr lang="hr-HR" dirty="0"/>
              <a:t> </a:t>
            </a:r>
            <a:r>
              <a:rPr lang="hr-HR" dirty="0" err="1"/>
              <a:t>за</a:t>
            </a:r>
            <a:r>
              <a:rPr lang="hr-HR" dirty="0"/>
              <a:t> </a:t>
            </a:r>
            <a:r>
              <a:rPr lang="hr-HR" dirty="0" err="1"/>
              <a:t>права</a:t>
            </a:r>
            <a:r>
              <a:rPr lang="hr-HR" dirty="0"/>
              <a:t> </a:t>
            </a:r>
            <a:r>
              <a:rPr lang="hr-HR" dirty="0" err="1"/>
              <a:t>човека</a:t>
            </a:r>
            <a:r>
              <a:rPr lang="hr-HR" dirty="0"/>
              <a:t> </a:t>
            </a:r>
            <a:r>
              <a:rPr lang="hr-HR" dirty="0" err="1"/>
              <a:t>је</a:t>
            </a:r>
            <a:r>
              <a:rPr lang="hr-HR" dirty="0"/>
              <a:t> </a:t>
            </a:r>
            <a:r>
              <a:rPr lang="hr-HR" dirty="0" err="1"/>
              <a:t>по</a:t>
            </a:r>
            <a:r>
              <a:rPr lang="hr-HR" dirty="0"/>
              <a:t> </a:t>
            </a:r>
            <a:r>
              <a:rPr lang="hr-HR" dirty="0" err="1"/>
              <a:t>први</a:t>
            </a:r>
            <a:r>
              <a:rPr lang="hr-HR" dirty="0"/>
              <a:t> </a:t>
            </a:r>
            <a:r>
              <a:rPr lang="hr-HR" dirty="0" err="1"/>
              <a:t>пут</a:t>
            </a:r>
            <a:r>
              <a:rPr lang="hr-HR" dirty="0"/>
              <a:t> у </a:t>
            </a:r>
            <a:r>
              <a:rPr lang="hr-HR" dirty="0" err="1"/>
              <a:t>примени</a:t>
            </a:r>
            <a:r>
              <a:rPr lang="hr-HR" dirty="0"/>
              <a:t> чл.8 </a:t>
            </a:r>
            <a:r>
              <a:rPr lang="hr-HR" dirty="0" err="1"/>
              <a:t>додао</a:t>
            </a:r>
            <a:r>
              <a:rPr lang="hr-HR" dirty="0"/>
              <a:t> и </a:t>
            </a:r>
            <a:r>
              <a:rPr lang="hr-HR" b="1" dirty="0" err="1"/>
              <a:t>позитивну</a:t>
            </a:r>
            <a:r>
              <a:rPr lang="hr-HR" dirty="0"/>
              <a:t> </a:t>
            </a:r>
            <a:r>
              <a:rPr lang="hr-HR" dirty="0" err="1"/>
              <a:t>обавезу</a:t>
            </a:r>
            <a:r>
              <a:rPr lang="hr-HR" dirty="0"/>
              <a:t> </a:t>
            </a:r>
            <a:r>
              <a:rPr lang="hr-HR" dirty="0" err="1"/>
              <a:t>која</a:t>
            </a:r>
            <a:r>
              <a:rPr lang="hr-HR" dirty="0"/>
              <a:t> </a:t>
            </a:r>
            <a:r>
              <a:rPr lang="hr-HR" dirty="0" err="1"/>
              <a:t>је</a:t>
            </a:r>
            <a:r>
              <a:rPr lang="hr-HR" dirty="0"/>
              <a:t> </a:t>
            </a:r>
            <a:r>
              <a:rPr lang="hr-HR" dirty="0" err="1"/>
              <a:t>инхерентна</a:t>
            </a:r>
            <a:r>
              <a:rPr lang="hr-HR" dirty="0"/>
              <a:t> </a:t>
            </a:r>
            <a:r>
              <a:rPr lang="hr-HR" dirty="0" err="1"/>
              <a:t>поштовању</a:t>
            </a:r>
            <a:r>
              <a:rPr lang="hr-HR" dirty="0"/>
              <a:t> </a:t>
            </a:r>
            <a:r>
              <a:rPr lang="hr-HR" dirty="0" err="1"/>
              <a:t>породичног</a:t>
            </a:r>
            <a:r>
              <a:rPr lang="hr-HR" dirty="0"/>
              <a:t> </a:t>
            </a:r>
            <a:r>
              <a:rPr lang="hr-HR" dirty="0" err="1"/>
              <a:t>живота</a:t>
            </a:r>
            <a:r>
              <a:rPr lang="hr-HR" dirty="0"/>
              <a:t> </a:t>
            </a:r>
            <a:endParaRPr lang="sr-Cyrl-RS" dirty="0" smtClean="0"/>
          </a:p>
          <a:p>
            <a:r>
              <a:rPr lang="hr-HR" dirty="0" err="1"/>
              <a:t>Оваква</a:t>
            </a:r>
            <a:r>
              <a:rPr lang="hr-HR" dirty="0"/>
              <a:t> </a:t>
            </a:r>
            <a:r>
              <a:rPr lang="hr-HR" dirty="0" err="1"/>
              <a:t>интерпретација</a:t>
            </a:r>
            <a:r>
              <a:rPr lang="hr-HR" dirty="0"/>
              <a:t> </a:t>
            </a:r>
            <a:r>
              <a:rPr lang="hr-HR" dirty="0" err="1"/>
              <a:t>поменутог</a:t>
            </a:r>
            <a:r>
              <a:rPr lang="hr-HR" dirty="0"/>
              <a:t> </a:t>
            </a:r>
            <a:r>
              <a:rPr lang="hr-HR" dirty="0" err="1"/>
              <a:t>члана</a:t>
            </a:r>
            <a:r>
              <a:rPr lang="hr-HR" dirty="0"/>
              <a:t>, </a:t>
            </a:r>
            <a:r>
              <a:rPr lang="hr-HR" dirty="0" err="1"/>
              <a:t>поновљена</a:t>
            </a:r>
            <a:r>
              <a:rPr lang="hr-HR" dirty="0"/>
              <a:t> </a:t>
            </a:r>
            <a:r>
              <a:rPr lang="hr-HR" dirty="0" err="1"/>
              <a:t>касније</a:t>
            </a:r>
            <a:r>
              <a:rPr lang="hr-HR" dirty="0"/>
              <a:t> у </a:t>
            </a:r>
            <a:r>
              <a:rPr lang="hr-HR" dirty="0" err="1"/>
              <a:t>низу</a:t>
            </a:r>
            <a:r>
              <a:rPr lang="hr-HR" dirty="0"/>
              <a:t> </a:t>
            </a:r>
            <a:r>
              <a:rPr lang="hr-HR" dirty="0" err="1"/>
              <a:t>одлука</a:t>
            </a:r>
            <a:r>
              <a:rPr lang="hr-HR" dirty="0"/>
              <a:t>,  </a:t>
            </a:r>
            <a:r>
              <a:rPr lang="hr-HR" dirty="0" err="1"/>
              <a:t>имала</a:t>
            </a:r>
            <a:r>
              <a:rPr lang="hr-HR" dirty="0"/>
              <a:t> </a:t>
            </a:r>
            <a:r>
              <a:rPr lang="hr-HR" dirty="0" err="1"/>
              <a:t>је</a:t>
            </a:r>
            <a:r>
              <a:rPr lang="hr-HR" dirty="0"/>
              <a:t> </a:t>
            </a:r>
            <a:r>
              <a:rPr lang="hr-HR" dirty="0" err="1"/>
              <a:t>револуцион</a:t>
            </a:r>
            <a:r>
              <a:rPr lang="sr-Cyrl-CS" dirty="0"/>
              <a:t>ар</a:t>
            </a:r>
            <a:r>
              <a:rPr lang="hr-HR" dirty="0" err="1"/>
              <a:t>ни</a:t>
            </a:r>
            <a:r>
              <a:rPr lang="hr-HR" dirty="0"/>
              <a:t> </a:t>
            </a:r>
            <a:r>
              <a:rPr lang="hr-HR" dirty="0" err="1"/>
              <a:t>карактер</a:t>
            </a:r>
            <a:r>
              <a:rPr lang="hr-HR" dirty="0"/>
              <a:t> </a:t>
            </a:r>
            <a:r>
              <a:rPr lang="hr-HR" dirty="0" err="1"/>
              <a:t>на</a:t>
            </a:r>
            <a:r>
              <a:rPr lang="hr-HR" dirty="0"/>
              <a:t> </a:t>
            </a:r>
            <a:r>
              <a:rPr lang="hr-HR" dirty="0" err="1"/>
              <a:t>даљи</a:t>
            </a:r>
            <a:r>
              <a:rPr lang="hr-HR" dirty="0"/>
              <a:t> </a:t>
            </a:r>
            <a:r>
              <a:rPr lang="hr-HR" dirty="0" err="1"/>
              <a:t>развој</a:t>
            </a:r>
            <a:r>
              <a:rPr lang="hr-HR" dirty="0"/>
              <a:t> </a:t>
            </a:r>
            <a:r>
              <a:rPr lang="hr-HR" dirty="0" err="1"/>
              <a:t>породичног</a:t>
            </a:r>
            <a:r>
              <a:rPr lang="hr-HR" dirty="0"/>
              <a:t> </a:t>
            </a:r>
            <a:r>
              <a:rPr lang="hr-HR" dirty="0" err="1" smtClean="0"/>
              <a:t>права</a:t>
            </a:r>
            <a:endParaRPr lang="sr-Cyrl-RS" dirty="0" smtClean="0"/>
          </a:p>
          <a:p>
            <a:r>
              <a:rPr lang="sr-Cyrl-RS" dirty="0" smtClean="0"/>
              <a:t>С</a:t>
            </a:r>
            <a:r>
              <a:rPr lang="hr-HR" dirty="0" err="1" smtClean="0"/>
              <a:t>уд</a:t>
            </a:r>
            <a:r>
              <a:rPr lang="hr-HR" dirty="0" smtClean="0"/>
              <a:t> </a:t>
            </a:r>
            <a:r>
              <a:rPr lang="hr-HR" dirty="0"/>
              <a:t>у </a:t>
            </a:r>
            <a:r>
              <a:rPr lang="hr-HR" dirty="0" err="1"/>
              <a:t>Стразбуру</a:t>
            </a:r>
            <a:r>
              <a:rPr lang="hr-HR" dirty="0"/>
              <a:t> </a:t>
            </a:r>
            <a:r>
              <a:rPr lang="hr-HR" dirty="0" err="1"/>
              <a:t>не</a:t>
            </a:r>
            <a:r>
              <a:rPr lang="hr-HR" dirty="0"/>
              <a:t> </a:t>
            </a:r>
            <a:r>
              <a:rPr lang="hr-HR" dirty="0" err="1"/>
              <a:t>даје</a:t>
            </a:r>
            <a:r>
              <a:rPr lang="hr-HR" dirty="0"/>
              <a:t> </a:t>
            </a:r>
            <a:r>
              <a:rPr lang="hr-HR" dirty="0" err="1"/>
              <a:t>увек</a:t>
            </a:r>
            <a:r>
              <a:rPr lang="hr-HR" dirty="0"/>
              <a:t> </a:t>
            </a:r>
            <a:r>
              <a:rPr lang="hr-HR" dirty="0" err="1"/>
              <a:t>јасн</a:t>
            </a:r>
            <a:r>
              <a:rPr lang="sr-Cyrl-CS" dirty="0"/>
              <a:t>а </a:t>
            </a:r>
            <a:r>
              <a:rPr lang="hr-HR" dirty="0"/>
              <a:t>и </a:t>
            </a:r>
            <a:r>
              <a:rPr lang="hr-HR" dirty="0" err="1"/>
              <a:t>доследна</a:t>
            </a:r>
            <a:r>
              <a:rPr lang="hr-HR" dirty="0"/>
              <a:t> </a:t>
            </a:r>
            <a:r>
              <a:rPr lang="hr-HR" dirty="0" err="1"/>
              <a:t>тумачења</a:t>
            </a:r>
            <a:r>
              <a:rPr lang="hr-HR" dirty="0"/>
              <a:t>. </a:t>
            </a:r>
            <a:r>
              <a:rPr lang="hr-HR" dirty="0" err="1"/>
              <a:t>Разлике</a:t>
            </a:r>
            <a:r>
              <a:rPr lang="hr-HR" dirty="0"/>
              <a:t> </a:t>
            </a:r>
            <a:r>
              <a:rPr lang="hr-HR" dirty="0" err="1"/>
              <a:t>су</a:t>
            </a:r>
            <a:r>
              <a:rPr lang="hr-HR" dirty="0"/>
              <a:t> </a:t>
            </a:r>
            <a:r>
              <a:rPr lang="hr-HR" dirty="0" err="1"/>
              <a:t>највеће</a:t>
            </a:r>
            <a:r>
              <a:rPr lang="hr-HR" dirty="0"/>
              <a:t> у </a:t>
            </a:r>
            <a:r>
              <a:rPr lang="hr-HR" dirty="0" err="1"/>
              <a:t>погледу</a:t>
            </a:r>
            <a:r>
              <a:rPr lang="hr-HR" dirty="0"/>
              <a:t> </a:t>
            </a:r>
            <a:r>
              <a:rPr lang="hr-HR" dirty="0" err="1"/>
              <a:t>тумачења</a:t>
            </a:r>
            <a:r>
              <a:rPr lang="hr-HR" dirty="0"/>
              <a:t> </a:t>
            </a:r>
            <a:r>
              <a:rPr lang="hr-HR" dirty="0" err="1"/>
              <a:t>појма</a:t>
            </a:r>
            <a:r>
              <a:rPr lang="hr-HR" dirty="0"/>
              <a:t> "</a:t>
            </a:r>
            <a:r>
              <a:rPr lang="hr-HR" dirty="0" err="1"/>
              <a:t>породични</a:t>
            </a:r>
            <a:r>
              <a:rPr lang="hr-HR" dirty="0"/>
              <a:t> </a:t>
            </a:r>
            <a:r>
              <a:rPr lang="hr-HR" dirty="0" err="1"/>
              <a:t>живот</a:t>
            </a:r>
            <a:r>
              <a:rPr lang="hr-HR" dirty="0"/>
              <a:t>".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624045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Титулари права на поштовање </a:t>
            </a:r>
            <a:r>
              <a:rPr lang="sr-Cyrl-RS" dirty="0" err="1" smtClean="0"/>
              <a:t>породиучног</a:t>
            </a:r>
            <a:r>
              <a:rPr lang="sr-Cyrl-RS" dirty="0" smtClean="0"/>
              <a:t> живота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/>
              <a:t>Ч</a:t>
            </a:r>
            <a:r>
              <a:rPr lang="ru-RU" dirty="0" smtClean="0"/>
              <a:t>л</a:t>
            </a:r>
            <a:r>
              <a:rPr lang="hr-HR" dirty="0"/>
              <a:t>.8.</a:t>
            </a:r>
            <a:r>
              <a:rPr lang="ru-RU" dirty="0" err="1"/>
              <a:t>гарантује</a:t>
            </a:r>
            <a:r>
              <a:rPr lang="ru-RU" dirty="0"/>
              <a:t> </a:t>
            </a:r>
            <a:r>
              <a:rPr lang="ru-RU" b="1" dirty="0" err="1"/>
              <a:t>свим</a:t>
            </a:r>
            <a:r>
              <a:rPr lang="ru-RU" b="1" dirty="0"/>
              <a:t> </a:t>
            </a:r>
            <a:r>
              <a:rPr lang="ru-RU" b="1" dirty="0" err="1"/>
              <a:t>лицима</a:t>
            </a:r>
            <a:r>
              <a:rPr lang="ru-RU" dirty="0"/>
              <a:t> право на по</a:t>
            </a:r>
            <a:r>
              <a:rPr lang="hr-HR" dirty="0"/>
              <a:t>ш</a:t>
            </a:r>
            <a:r>
              <a:rPr lang="ru-RU" dirty="0" err="1"/>
              <a:t>товање</a:t>
            </a:r>
            <a:r>
              <a:rPr lang="ru-RU" dirty="0"/>
              <a:t> породи</a:t>
            </a:r>
            <a:r>
              <a:rPr lang="hr-HR" dirty="0"/>
              <a:t>ч</a:t>
            </a:r>
            <a:r>
              <a:rPr lang="ru-RU" dirty="0"/>
              <a:t>ног </a:t>
            </a:r>
            <a:r>
              <a:rPr lang="hr-HR" dirty="0"/>
              <a:t>ж</a:t>
            </a:r>
            <a:r>
              <a:rPr lang="ru-RU" dirty="0" err="1"/>
              <a:t>ивота</a:t>
            </a:r>
            <a:r>
              <a:rPr lang="ru-RU" dirty="0"/>
              <a:t> и то </a:t>
            </a:r>
            <a:r>
              <a:rPr lang="ru-RU" dirty="0" err="1"/>
              <a:t>уоп</a:t>
            </a:r>
            <a:r>
              <a:rPr lang="hr-HR" dirty="0"/>
              <a:t>ш</a:t>
            </a:r>
            <a:r>
              <a:rPr lang="ru-RU" dirty="0" err="1"/>
              <a:t>тено</a:t>
            </a:r>
            <a:r>
              <a:rPr lang="hr-HR" dirty="0"/>
              <a:t>, </a:t>
            </a:r>
            <a:r>
              <a:rPr lang="ru-RU" dirty="0" err="1"/>
              <a:t>нормом</a:t>
            </a:r>
            <a:r>
              <a:rPr lang="ru-RU" dirty="0"/>
              <a:t> </a:t>
            </a:r>
            <a:r>
              <a:rPr lang="ru-RU" dirty="0" err="1"/>
              <a:t>којој</a:t>
            </a:r>
            <a:r>
              <a:rPr lang="ru-RU" dirty="0"/>
              <a:t> </a:t>
            </a:r>
            <a:r>
              <a:rPr lang="ru-RU" dirty="0" err="1"/>
              <a:t>нико</a:t>
            </a:r>
            <a:r>
              <a:rPr lang="ru-RU" dirty="0"/>
              <a:t> не </a:t>
            </a:r>
            <a:r>
              <a:rPr lang="ru-RU" dirty="0" err="1"/>
              <a:t>мо</a:t>
            </a:r>
            <a:r>
              <a:rPr lang="hr-HR" dirty="0"/>
              <a:t>ж</a:t>
            </a:r>
            <a:r>
              <a:rPr lang="ru-RU" dirty="0"/>
              <a:t>е </a:t>
            </a:r>
            <a:r>
              <a:rPr lang="ru-RU" dirty="0" err="1"/>
              <a:t>ограничити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/>
              <a:t>У </a:t>
            </a:r>
            <a:r>
              <a:rPr lang="ru-RU" dirty="0" err="1"/>
              <a:t>значајном</a:t>
            </a:r>
            <a:r>
              <a:rPr lang="ru-RU" dirty="0"/>
              <a:t> </a:t>
            </a:r>
            <a:r>
              <a:rPr lang="ru-RU" dirty="0" err="1"/>
              <a:t>броју</a:t>
            </a:r>
            <a:r>
              <a:rPr lang="ru-RU" dirty="0"/>
              <a:t> </a:t>
            </a:r>
            <a:r>
              <a:rPr lang="ru-RU" dirty="0" err="1"/>
              <a:t>одлука</a:t>
            </a:r>
            <a:r>
              <a:rPr lang="ru-RU" dirty="0"/>
              <a:t> Суда наводи се да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реч</a:t>
            </a:r>
            <a:r>
              <a:rPr lang="ru-RU" dirty="0"/>
              <a:t>  о </a:t>
            </a:r>
            <a:r>
              <a:rPr lang="ru-RU" dirty="0" err="1"/>
              <a:t>аутономном</a:t>
            </a:r>
            <a:r>
              <a:rPr lang="ru-RU" dirty="0"/>
              <a:t> </a:t>
            </a:r>
            <a:r>
              <a:rPr lang="ru-RU" dirty="0" err="1"/>
              <a:t>појму</a:t>
            </a:r>
            <a:r>
              <a:rPr lang="ru-RU" dirty="0"/>
              <a:t> </a:t>
            </a:r>
            <a:r>
              <a:rPr lang="ru-RU" dirty="0" err="1"/>
              <a:t>који</a:t>
            </a:r>
            <a:r>
              <a:rPr lang="ru-RU" dirty="0"/>
              <a:t> треба </a:t>
            </a:r>
            <a:r>
              <a:rPr lang="ru-RU" dirty="0" err="1"/>
              <a:t>интерпретирати</a:t>
            </a:r>
            <a:r>
              <a:rPr lang="ru-RU" dirty="0"/>
              <a:t> </a:t>
            </a:r>
            <a:r>
              <a:rPr lang="ru-RU" dirty="0" err="1"/>
              <a:t>независно</a:t>
            </a:r>
            <a:r>
              <a:rPr lang="ru-RU" dirty="0"/>
              <a:t> од </a:t>
            </a:r>
            <a:r>
              <a:rPr lang="ru-RU" dirty="0" err="1"/>
              <a:t>унутрашњих</a:t>
            </a:r>
            <a:r>
              <a:rPr lang="ru-RU" dirty="0"/>
              <a:t> права </a:t>
            </a:r>
            <a:r>
              <a:rPr lang="ru-RU" dirty="0" err="1"/>
              <a:t>држава</a:t>
            </a:r>
            <a:r>
              <a:rPr lang="ru-RU" dirty="0"/>
              <a:t> </a:t>
            </a:r>
            <a:r>
              <a:rPr lang="ru-RU" dirty="0" err="1"/>
              <a:t>чланица</a:t>
            </a:r>
            <a:r>
              <a:rPr lang="ru-RU" dirty="0"/>
              <a:t>, </a:t>
            </a:r>
            <a:r>
              <a:rPr lang="ru-RU" dirty="0" err="1"/>
              <a:t>чак</a:t>
            </a:r>
            <a:r>
              <a:rPr lang="ru-RU" dirty="0"/>
              <a:t> и </a:t>
            </a:r>
            <a:r>
              <a:rPr lang="ru-RU" dirty="0" err="1"/>
              <a:t>ако</a:t>
            </a:r>
            <a:r>
              <a:rPr lang="ru-RU" dirty="0"/>
              <a:t> </a:t>
            </a:r>
            <a:r>
              <a:rPr lang="ru-RU" dirty="0" err="1"/>
              <a:t>општи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унутрашњег</a:t>
            </a:r>
            <a:r>
              <a:rPr lang="ru-RU" dirty="0"/>
              <a:t> права </a:t>
            </a:r>
            <a:r>
              <a:rPr lang="ru-RU" dirty="0" err="1"/>
              <a:t>морају</a:t>
            </a:r>
            <a:r>
              <a:rPr lang="ru-RU" dirty="0"/>
              <a:t> </a:t>
            </a:r>
            <a:r>
              <a:rPr lang="ru-RU" dirty="0" err="1"/>
              <a:t>бити</a:t>
            </a:r>
            <a:r>
              <a:rPr lang="ru-RU" dirty="0"/>
              <a:t> </a:t>
            </a:r>
            <a:r>
              <a:rPr lang="ru-RU" dirty="0" err="1"/>
              <a:t>узети</a:t>
            </a:r>
            <a:r>
              <a:rPr lang="ru-RU" dirty="0"/>
              <a:t> у </a:t>
            </a:r>
            <a:r>
              <a:rPr lang="ru-RU" dirty="0" err="1"/>
              <a:t>обзир</a:t>
            </a:r>
            <a:r>
              <a:rPr lang="ru-RU" dirty="0"/>
              <a:t> приликом </a:t>
            </a:r>
            <a:r>
              <a:rPr lang="ru-RU" dirty="0" err="1"/>
              <a:t>такве</a:t>
            </a:r>
            <a:r>
              <a:rPr lang="ru-RU" dirty="0"/>
              <a:t> </a:t>
            </a:r>
            <a:r>
              <a:rPr lang="ru-RU" dirty="0" err="1"/>
              <a:t>интерпретације</a:t>
            </a:r>
            <a:r>
              <a:rPr lang="ru-RU" dirty="0"/>
              <a:t>.</a:t>
            </a:r>
            <a:endParaRPr lang="sr-Latn-RS" dirty="0"/>
          </a:p>
          <a:p>
            <a:r>
              <a:rPr lang="en-US" dirty="0" err="1"/>
              <a:t>Оно</a:t>
            </a:r>
            <a:r>
              <a:rPr lang="en-US" dirty="0"/>
              <a:t> </a:t>
            </a:r>
            <a:r>
              <a:rPr lang="en-US" dirty="0" err="1"/>
              <a:t>што</a:t>
            </a:r>
            <a:r>
              <a:rPr lang="en-US" dirty="0"/>
              <a:t> </a:t>
            </a:r>
            <a:r>
              <a:rPr lang="en-US" dirty="0" err="1"/>
              <a:t>је</a:t>
            </a:r>
            <a:r>
              <a:rPr lang="en-US" dirty="0"/>
              <a:t> </a:t>
            </a:r>
            <a:r>
              <a:rPr lang="en-US" dirty="0" err="1"/>
              <a:t>очигледно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читања</a:t>
            </a:r>
            <a:r>
              <a:rPr lang="en-US" dirty="0"/>
              <a:t> </a:t>
            </a:r>
            <a:r>
              <a:rPr lang="en-US" dirty="0" err="1"/>
              <a:t>Конвенције</a:t>
            </a:r>
            <a:r>
              <a:rPr lang="en-US" dirty="0"/>
              <a:t> </a:t>
            </a:r>
            <a:r>
              <a:rPr lang="en-US" dirty="0" err="1"/>
              <a:t>је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посебна</a:t>
            </a:r>
            <a:r>
              <a:rPr lang="en-US" dirty="0"/>
              <a:t> </a:t>
            </a:r>
            <a:r>
              <a:rPr lang="en-US" dirty="0" err="1"/>
              <a:t>пажња</a:t>
            </a:r>
            <a:r>
              <a:rPr lang="en-US" dirty="0"/>
              <a:t> </a:t>
            </a:r>
            <a:r>
              <a:rPr lang="en-US" dirty="0" err="1"/>
              <a:t>поклања</a:t>
            </a:r>
            <a:r>
              <a:rPr lang="en-US" dirty="0"/>
              <a:t> </a:t>
            </a:r>
            <a:r>
              <a:rPr lang="en-US" b="1" dirty="0" err="1"/>
              <a:t>брачној</a:t>
            </a:r>
            <a:r>
              <a:rPr lang="en-US" dirty="0"/>
              <a:t> </a:t>
            </a:r>
            <a:r>
              <a:rPr lang="en-US" dirty="0" err="1"/>
              <a:t>породици</a:t>
            </a:r>
            <a:r>
              <a:rPr lang="en-US" dirty="0"/>
              <a:t>, </a:t>
            </a:r>
            <a:r>
              <a:rPr lang="en-US" dirty="0" err="1"/>
              <a:t>што</a:t>
            </a:r>
            <a:r>
              <a:rPr lang="en-US" dirty="0"/>
              <a:t> </a:t>
            </a:r>
            <a:r>
              <a:rPr lang="sr-Cyrl-CS" dirty="0"/>
              <a:t>проистиче из </a:t>
            </a:r>
            <a:r>
              <a:rPr lang="en-US" dirty="0" err="1"/>
              <a:t>бриг</a:t>
            </a:r>
            <a:r>
              <a:rPr lang="sr-Cyrl-CS" dirty="0"/>
              <a:t>е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институцију</a:t>
            </a:r>
            <a:r>
              <a:rPr lang="en-US" dirty="0"/>
              <a:t> </a:t>
            </a:r>
            <a:r>
              <a:rPr lang="en-US" dirty="0" err="1"/>
              <a:t>брака</a:t>
            </a:r>
            <a:r>
              <a:rPr lang="en-US" dirty="0"/>
              <a:t>. </a:t>
            </a:r>
            <a:endParaRPr lang="sr-Cyrl-RS" dirty="0" smtClean="0"/>
          </a:p>
          <a:p>
            <a:r>
              <a:rPr lang="en-US" dirty="0" err="1"/>
              <a:t>Посебно</a:t>
            </a:r>
            <a:r>
              <a:rPr lang="en-US" dirty="0"/>
              <a:t> </a:t>
            </a:r>
            <a:r>
              <a:rPr lang="en-US" dirty="0" err="1"/>
              <a:t>треба</a:t>
            </a:r>
            <a:r>
              <a:rPr lang="en-US" dirty="0"/>
              <a:t> </a:t>
            </a:r>
            <a:r>
              <a:rPr lang="en-US" dirty="0" err="1"/>
              <a:t>нагласити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је</a:t>
            </a:r>
            <a:r>
              <a:rPr lang="en-US" dirty="0"/>
              <a:t> </a:t>
            </a:r>
            <a:r>
              <a:rPr lang="en-US" dirty="0" err="1"/>
              <a:t>титулар</a:t>
            </a:r>
            <a:r>
              <a:rPr lang="en-US" dirty="0"/>
              <a:t>  </a:t>
            </a:r>
            <a:r>
              <a:rPr lang="en-US" dirty="0" err="1"/>
              <a:t>права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поштовање</a:t>
            </a:r>
            <a:r>
              <a:rPr lang="en-US" dirty="0"/>
              <a:t> </a:t>
            </a:r>
            <a:r>
              <a:rPr lang="en-US" dirty="0" err="1"/>
              <a:t>породичног</a:t>
            </a:r>
            <a:r>
              <a:rPr lang="en-US" dirty="0"/>
              <a:t> </a:t>
            </a:r>
            <a:r>
              <a:rPr lang="en-US" dirty="0" err="1"/>
              <a:t>живота</a:t>
            </a:r>
            <a:r>
              <a:rPr lang="en-US" dirty="0"/>
              <a:t> </a:t>
            </a:r>
            <a:r>
              <a:rPr lang="en-US" dirty="0" err="1"/>
              <a:t>индивидуа</a:t>
            </a:r>
            <a:r>
              <a:rPr lang="en-US" dirty="0"/>
              <a:t> и </a:t>
            </a:r>
            <a:r>
              <a:rPr lang="en-US" dirty="0" err="1"/>
              <a:t>неодређено</a:t>
            </a:r>
            <a:r>
              <a:rPr lang="en-US" dirty="0"/>
              <a:t> "</a:t>
            </a:r>
            <a:r>
              <a:rPr lang="en-US" b="1" dirty="0" err="1"/>
              <a:t>свако</a:t>
            </a:r>
            <a:r>
              <a:rPr lang="en-US" b="1" dirty="0"/>
              <a:t> </a:t>
            </a:r>
            <a:r>
              <a:rPr lang="en-US" b="1" dirty="0" err="1"/>
              <a:t>лице</a:t>
            </a:r>
            <a:r>
              <a:rPr lang="en-US" b="1" dirty="0"/>
              <a:t>"</a:t>
            </a:r>
            <a:r>
              <a:rPr lang="sr-Cyrl-CS" b="1" dirty="0"/>
              <a:t>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548168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Садржина породичног живота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err="1"/>
              <a:t>П</a:t>
            </a:r>
            <a:r>
              <a:rPr lang="sr-Latn-CS" dirty="0" err="1" smtClean="0"/>
              <a:t>ризнање</a:t>
            </a:r>
            <a:r>
              <a:rPr lang="sr-Latn-CS" dirty="0" smtClean="0"/>
              <a:t> </a:t>
            </a:r>
            <a:r>
              <a:rPr lang="sr-Latn-CS" dirty="0" err="1"/>
              <a:t>права</a:t>
            </a:r>
            <a:r>
              <a:rPr lang="sr-Latn-CS" dirty="0"/>
              <a:t> </a:t>
            </a:r>
            <a:r>
              <a:rPr lang="sr-Latn-CS" dirty="0" err="1"/>
              <a:t>на</a:t>
            </a:r>
            <a:r>
              <a:rPr lang="sr-Latn-CS" dirty="0"/>
              <a:t> </a:t>
            </a:r>
            <a:r>
              <a:rPr lang="sr-Latn-CS" dirty="0" err="1"/>
              <a:t>поштовање</a:t>
            </a:r>
            <a:r>
              <a:rPr lang="sr-Latn-CS" dirty="0"/>
              <a:t> </a:t>
            </a:r>
            <a:r>
              <a:rPr lang="sr-Latn-CS" dirty="0" err="1"/>
              <a:t>породичног</a:t>
            </a:r>
            <a:r>
              <a:rPr lang="sr-Latn-CS" dirty="0"/>
              <a:t> </a:t>
            </a:r>
            <a:r>
              <a:rPr lang="sr-Latn-CS" dirty="0" err="1"/>
              <a:t>живота</a:t>
            </a:r>
            <a:r>
              <a:rPr lang="sr-Latn-CS" dirty="0"/>
              <a:t> </a:t>
            </a:r>
            <a:r>
              <a:rPr lang="sr-Latn-CS" dirty="0" err="1"/>
              <a:t>није</a:t>
            </a:r>
            <a:r>
              <a:rPr lang="sr-Latn-CS" dirty="0"/>
              <a:t> </a:t>
            </a:r>
            <a:r>
              <a:rPr lang="sr-Latn-CS" dirty="0" err="1"/>
              <a:t>праћено</a:t>
            </a:r>
            <a:r>
              <a:rPr lang="sr-Latn-CS" dirty="0"/>
              <a:t> </a:t>
            </a:r>
            <a:r>
              <a:rPr lang="sr-Latn-CS" dirty="0" err="1"/>
              <a:t>напорима</a:t>
            </a:r>
            <a:r>
              <a:rPr lang="sr-Latn-CS" dirty="0"/>
              <a:t> </a:t>
            </a:r>
            <a:r>
              <a:rPr lang="sr-Latn-CS" dirty="0" err="1"/>
              <a:t>да</a:t>
            </a:r>
            <a:r>
              <a:rPr lang="sr-Latn-CS" dirty="0"/>
              <a:t> </a:t>
            </a:r>
            <a:r>
              <a:rPr lang="sr-Latn-CS" dirty="0" err="1"/>
              <a:t>се</a:t>
            </a:r>
            <a:r>
              <a:rPr lang="sr-Latn-CS" dirty="0"/>
              <a:t> </a:t>
            </a:r>
            <a:r>
              <a:rPr lang="sr-Latn-CS" dirty="0" err="1"/>
              <a:t>дефинише</a:t>
            </a:r>
            <a:r>
              <a:rPr lang="sr-Latn-CS" dirty="0"/>
              <a:t> </a:t>
            </a:r>
            <a:r>
              <a:rPr lang="sr-Latn-CS" dirty="0" err="1"/>
              <a:t>његов</a:t>
            </a:r>
            <a:r>
              <a:rPr lang="sr-Latn-CS" dirty="0"/>
              <a:t> </a:t>
            </a:r>
            <a:r>
              <a:rPr lang="sr-Latn-CS" dirty="0" err="1" smtClean="0"/>
              <a:t>садржај</a:t>
            </a:r>
            <a:endParaRPr lang="sr-Cyrl-RS" dirty="0" smtClean="0"/>
          </a:p>
          <a:p>
            <a:r>
              <a:rPr lang="sr-Latn-CS" dirty="0" err="1"/>
              <a:t>Појам</a:t>
            </a:r>
            <a:r>
              <a:rPr lang="sr-Latn-CS" dirty="0"/>
              <a:t> </a:t>
            </a:r>
            <a:r>
              <a:rPr lang="sr-Latn-CS" dirty="0" err="1"/>
              <a:t>породичног</a:t>
            </a:r>
            <a:r>
              <a:rPr lang="sr-Latn-CS" dirty="0"/>
              <a:t> </a:t>
            </a:r>
            <a:r>
              <a:rPr lang="sr-Latn-CS" dirty="0" err="1"/>
              <a:t>живота</a:t>
            </a:r>
            <a:r>
              <a:rPr lang="sr-Latn-CS" dirty="0"/>
              <a:t> </a:t>
            </a:r>
            <a:r>
              <a:rPr lang="sr-Latn-CS" dirty="0" err="1"/>
              <a:t>је</a:t>
            </a:r>
            <a:r>
              <a:rPr lang="sr-Latn-CS" dirty="0"/>
              <a:t> </a:t>
            </a:r>
            <a:r>
              <a:rPr lang="sr-Latn-CS" dirty="0" err="1"/>
              <a:t>стално</a:t>
            </a:r>
            <a:r>
              <a:rPr lang="sr-Latn-CS" dirty="0"/>
              <a:t> </a:t>
            </a:r>
            <a:r>
              <a:rPr lang="sr-Latn-CS" dirty="0" err="1"/>
              <a:t>еволуирао</a:t>
            </a:r>
            <a:r>
              <a:rPr lang="sr-Latn-CS" dirty="0"/>
              <a:t>, </a:t>
            </a:r>
            <a:r>
              <a:rPr lang="sr-Latn-CS" dirty="0" err="1"/>
              <a:t>од</a:t>
            </a:r>
            <a:r>
              <a:rPr lang="sr-Latn-CS" dirty="0"/>
              <a:t> </a:t>
            </a:r>
            <a:r>
              <a:rPr lang="sr-Latn-CS" dirty="0" err="1"/>
              <a:t>времена</a:t>
            </a:r>
            <a:r>
              <a:rPr lang="sr-Latn-CS" dirty="0"/>
              <a:t> </a:t>
            </a:r>
            <a:r>
              <a:rPr lang="sr-Latn-CS" dirty="0" err="1"/>
              <a:t>доношења</a:t>
            </a:r>
            <a:r>
              <a:rPr lang="sr-Latn-CS" dirty="0"/>
              <a:t> </a:t>
            </a:r>
            <a:r>
              <a:rPr lang="sr-Latn-CS" dirty="0" err="1"/>
              <a:t>Конвенције</a:t>
            </a:r>
            <a:r>
              <a:rPr lang="sr-Latn-CS" dirty="0"/>
              <a:t>, </a:t>
            </a:r>
            <a:r>
              <a:rPr lang="sr-Latn-CS" dirty="0" err="1"/>
              <a:t>под</a:t>
            </a:r>
            <a:r>
              <a:rPr lang="sr-Latn-CS" dirty="0"/>
              <a:t> </a:t>
            </a:r>
            <a:r>
              <a:rPr lang="sr-Latn-CS" dirty="0" err="1"/>
              <a:t>утицајем</a:t>
            </a:r>
            <a:r>
              <a:rPr lang="sr-Latn-CS" dirty="0"/>
              <a:t> </a:t>
            </a:r>
            <a:r>
              <a:rPr lang="sr-Latn-CS" dirty="0" err="1"/>
              <a:t>друштвених</a:t>
            </a:r>
            <a:r>
              <a:rPr lang="sr-Latn-CS" dirty="0"/>
              <a:t> и </a:t>
            </a:r>
            <a:r>
              <a:rPr lang="sr-Latn-CS" dirty="0" err="1"/>
              <a:t>правних</a:t>
            </a:r>
            <a:r>
              <a:rPr lang="sr-Latn-CS" dirty="0"/>
              <a:t> </a:t>
            </a:r>
            <a:r>
              <a:rPr lang="sr-Latn-CS" dirty="0" err="1"/>
              <a:t>промена</a:t>
            </a:r>
            <a:r>
              <a:rPr lang="sr-Latn-CS" dirty="0"/>
              <a:t>. </a:t>
            </a:r>
            <a:r>
              <a:rPr lang="sr-Latn-CS" dirty="0" err="1"/>
              <a:t>Ово</a:t>
            </a:r>
            <a:r>
              <a:rPr lang="sr-Latn-CS" dirty="0"/>
              <a:t> </a:t>
            </a:r>
            <a:r>
              <a:rPr lang="sr-Latn-CS" dirty="0" err="1"/>
              <a:t>се</a:t>
            </a:r>
            <a:r>
              <a:rPr lang="sr-Latn-CS" dirty="0"/>
              <a:t> </a:t>
            </a:r>
            <a:r>
              <a:rPr lang="sr-Latn-CS" dirty="0" err="1"/>
              <a:t>нарочито</a:t>
            </a:r>
            <a:r>
              <a:rPr lang="sr-Latn-CS" dirty="0"/>
              <a:t> </a:t>
            </a:r>
            <a:r>
              <a:rPr lang="sr-Latn-CS" dirty="0" err="1"/>
              <a:t>огледа</a:t>
            </a:r>
            <a:r>
              <a:rPr lang="sr-Latn-CS" dirty="0"/>
              <a:t> </a:t>
            </a:r>
            <a:r>
              <a:rPr lang="sr-Latn-CS" dirty="0" err="1"/>
              <a:t>кроз</a:t>
            </a:r>
            <a:r>
              <a:rPr lang="sr-Latn-CS" dirty="0"/>
              <a:t> </a:t>
            </a:r>
            <a:r>
              <a:rPr lang="sr-Latn-CS" dirty="0" err="1"/>
              <a:t>праксу</a:t>
            </a:r>
            <a:r>
              <a:rPr lang="sr-Latn-CS" dirty="0"/>
              <a:t> </a:t>
            </a:r>
            <a:r>
              <a:rPr lang="sr-Latn-CS" dirty="0" err="1"/>
              <a:t>Суда</a:t>
            </a:r>
            <a:r>
              <a:rPr lang="sr-Latn-CS" dirty="0"/>
              <a:t> </a:t>
            </a:r>
            <a:r>
              <a:rPr lang="sr-Latn-CS" dirty="0" err="1"/>
              <a:t>из</a:t>
            </a:r>
            <a:r>
              <a:rPr lang="sr-Latn-CS" dirty="0"/>
              <a:t> </a:t>
            </a:r>
            <a:r>
              <a:rPr lang="sr-Latn-CS" dirty="0" err="1"/>
              <a:t>Стразбура</a:t>
            </a:r>
            <a:r>
              <a:rPr lang="sr-Latn-CS" dirty="0"/>
              <a:t> </a:t>
            </a:r>
            <a:r>
              <a:rPr lang="sr-Latn-CS" dirty="0" err="1"/>
              <a:t>који</a:t>
            </a:r>
            <a:r>
              <a:rPr lang="sr-Latn-CS" dirty="0"/>
              <a:t> </a:t>
            </a:r>
            <a:r>
              <a:rPr lang="sr-Latn-CS" dirty="0" err="1"/>
              <a:t>има</a:t>
            </a:r>
            <a:r>
              <a:rPr lang="sr-Latn-CS" dirty="0"/>
              <a:t> </a:t>
            </a:r>
            <a:r>
              <a:rPr lang="sr-Latn-CS" dirty="0" err="1"/>
              <a:t>гибак</a:t>
            </a:r>
            <a:r>
              <a:rPr lang="sr-Latn-CS" dirty="0"/>
              <a:t> </a:t>
            </a:r>
            <a:r>
              <a:rPr lang="sr-Latn-CS" dirty="0" err="1"/>
              <a:t>приступ</a:t>
            </a:r>
            <a:r>
              <a:rPr lang="sr-Latn-CS" dirty="0"/>
              <a:t>,  </a:t>
            </a:r>
            <a:r>
              <a:rPr lang="sr-Latn-CS" dirty="0" err="1"/>
              <a:t>водећи</a:t>
            </a:r>
            <a:r>
              <a:rPr lang="sr-Latn-CS" dirty="0"/>
              <a:t> </a:t>
            </a:r>
            <a:r>
              <a:rPr lang="sr-Latn-CS" dirty="0" err="1"/>
              <a:t>рачуна</a:t>
            </a:r>
            <a:r>
              <a:rPr lang="sr-Latn-CS" dirty="0"/>
              <a:t> о </a:t>
            </a:r>
            <a:r>
              <a:rPr lang="sr-Latn-CS" dirty="0" err="1"/>
              <a:t>различитим</a:t>
            </a:r>
            <a:r>
              <a:rPr lang="sr-Latn-CS" dirty="0"/>
              <a:t> </a:t>
            </a:r>
            <a:r>
              <a:rPr lang="sr-Latn-CS" dirty="0" err="1"/>
              <a:t>облицима</a:t>
            </a:r>
            <a:r>
              <a:rPr lang="sr-Latn-CS" dirty="0"/>
              <a:t> </a:t>
            </a:r>
            <a:r>
              <a:rPr lang="sr-Latn-CS" dirty="0" err="1"/>
              <a:t>породичног</a:t>
            </a:r>
            <a:r>
              <a:rPr lang="sr-Latn-CS" dirty="0"/>
              <a:t> </a:t>
            </a:r>
            <a:r>
              <a:rPr lang="sr-Latn-CS" dirty="0" err="1"/>
              <a:t>живота</a:t>
            </a:r>
            <a:r>
              <a:rPr lang="sr-Latn-CS" dirty="0"/>
              <a:t>, </a:t>
            </a:r>
            <a:r>
              <a:rPr lang="sr-Latn-CS" dirty="0" err="1"/>
              <a:t>као</a:t>
            </a:r>
            <a:r>
              <a:rPr lang="sr-Latn-CS" dirty="0"/>
              <a:t> и </a:t>
            </a:r>
            <a:r>
              <a:rPr lang="sr-Latn-CS" dirty="0" err="1"/>
              <a:t>све</a:t>
            </a:r>
            <a:r>
              <a:rPr lang="sr-Latn-CS" dirty="0"/>
              <a:t> </a:t>
            </a:r>
            <a:r>
              <a:rPr lang="sr-Latn-CS" dirty="0" err="1"/>
              <a:t>већем</a:t>
            </a:r>
            <a:r>
              <a:rPr lang="sr-Latn-CS" dirty="0"/>
              <a:t> </a:t>
            </a:r>
            <a:r>
              <a:rPr lang="sr-Latn-CS" dirty="0" err="1"/>
              <a:t>утицају</a:t>
            </a:r>
            <a:r>
              <a:rPr lang="sr-Latn-CS" dirty="0"/>
              <a:t> </a:t>
            </a:r>
            <a:r>
              <a:rPr lang="sr-Latn-CS" dirty="0" err="1"/>
              <a:t>развода</a:t>
            </a:r>
            <a:r>
              <a:rPr lang="sr-Latn-CS" dirty="0"/>
              <a:t> и </a:t>
            </a:r>
            <a:r>
              <a:rPr lang="sr-Latn-CS" dirty="0" err="1"/>
              <a:t>медицинског</a:t>
            </a:r>
            <a:r>
              <a:rPr lang="sr-Latn-CS" dirty="0"/>
              <a:t> </a:t>
            </a:r>
            <a:r>
              <a:rPr lang="sr-Latn-CS" dirty="0" err="1"/>
              <a:t>прогреса</a:t>
            </a:r>
            <a:r>
              <a:rPr lang="sr-Latn-CS" dirty="0"/>
              <a:t> </a:t>
            </a:r>
            <a:r>
              <a:rPr lang="sr-Latn-CS" dirty="0" err="1"/>
              <a:t>на</a:t>
            </a:r>
            <a:r>
              <a:rPr lang="sr-Latn-CS" dirty="0"/>
              <a:t> </a:t>
            </a:r>
            <a:r>
              <a:rPr lang="sr-Latn-CS" dirty="0" err="1"/>
              <a:t>савремен</a:t>
            </a:r>
            <a:r>
              <a:rPr lang="sr-Cyrl-CS" dirty="0"/>
              <a:t>о </a:t>
            </a:r>
            <a:r>
              <a:rPr lang="sr-Latn-CS" dirty="0" err="1"/>
              <a:t>друштво</a:t>
            </a:r>
            <a:r>
              <a:rPr lang="sr-Latn-CS" dirty="0"/>
              <a:t>. </a:t>
            </a:r>
            <a:endParaRPr lang="sr-Cyrl-RS" dirty="0" smtClean="0"/>
          </a:p>
          <a:p>
            <a:r>
              <a:rPr lang="sr-Latn-CS" dirty="0" err="1"/>
              <a:t>На</a:t>
            </a:r>
            <a:r>
              <a:rPr lang="sr-Latn-CS" dirty="0"/>
              <a:t> </a:t>
            </a:r>
            <a:r>
              <a:rPr lang="sr-Latn-CS" dirty="0" err="1"/>
              <a:t>основу</a:t>
            </a:r>
            <a:r>
              <a:rPr lang="sr-Latn-CS" dirty="0"/>
              <a:t> </a:t>
            </a:r>
            <a:r>
              <a:rPr lang="sr-Latn-CS" dirty="0" err="1"/>
              <a:t>општих</a:t>
            </a:r>
            <a:r>
              <a:rPr lang="sr-Latn-CS" dirty="0"/>
              <a:t> </a:t>
            </a:r>
            <a:r>
              <a:rPr lang="sr-Latn-CS" dirty="0" err="1"/>
              <a:t>правила</a:t>
            </a:r>
            <a:r>
              <a:rPr lang="sr-Latn-CS" dirty="0"/>
              <a:t>, </a:t>
            </a:r>
            <a:r>
              <a:rPr lang="sr-Latn-CS" dirty="0" err="1"/>
              <a:t>Суд</a:t>
            </a:r>
            <a:r>
              <a:rPr lang="sr-Latn-CS" dirty="0"/>
              <a:t> </a:t>
            </a:r>
            <a:r>
              <a:rPr lang="sr-Latn-CS" dirty="0" err="1"/>
              <a:t>одлучује</a:t>
            </a:r>
            <a:r>
              <a:rPr lang="sr-Latn-CS" dirty="0"/>
              <a:t> о </a:t>
            </a:r>
            <a:r>
              <a:rPr lang="sr-Latn-CS" dirty="0" err="1"/>
              <a:t>постојању</a:t>
            </a:r>
            <a:r>
              <a:rPr lang="sr-Latn-CS" dirty="0"/>
              <a:t> </a:t>
            </a:r>
            <a:r>
              <a:rPr lang="sr-Latn-CS" dirty="0" err="1"/>
              <a:t>породичног</a:t>
            </a:r>
            <a:r>
              <a:rPr lang="sr-Latn-CS" dirty="0"/>
              <a:t> </a:t>
            </a:r>
            <a:r>
              <a:rPr lang="sr-Latn-CS" dirty="0" err="1"/>
              <a:t>живота</a:t>
            </a:r>
            <a:r>
              <a:rPr lang="sr-Latn-CS" dirty="0"/>
              <a:t> </a:t>
            </a:r>
            <a:r>
              <a:rPr lang="sr-Latn-CS" dirty="0" err="1"/>
              <a:t>ослањајући</a:t>
            </a:r>
            <a:r>
              <a:rPr lang="sr-Latn-CS" dirty="0"/>
              <a:t> </a:t>
            </a:r>
            <a:r>
              <a:rPr lang="sr-Latn-CS" dirty="0" err="1"/>
              <a:t>се</a:t>
            </a:r>
            <a:r>
              <a:rPr lang="sr-Latn-CS" dirty="0"/>
              <a:t> </a:t>
            </a:r>
            <a:r>
              <a:rPr lang="sr-Latn-CS" dirty="0" err="1"/>
              <a:t>на</a:t>
            </a:r>
            <a:r>
              <a:rPr lang="sr-Latn-CS" dirty="0"/>
              <a:t> </a:t>
            </a:r>
            <a:r>
              <a:rPr lang="sr-Latn-CS" dirty="0" err="1"/>
              <a:t>околности</a:t>
            </a:r>
            <a:r>
              <a:rPr lang="sr-Latn-CS" dirty="0"/>
              <a:t> </a:t>
            </a:r>
            <a:r>
              <a:rPr lang="sr-Latn-CS" dirty="0" err="1"/>
              <a:t>сваког</a:t>
            </a:r>
            <a:r>
              <a:rPr lang="sr-Latn-CS" dirty="0"/>
              <a:t> </a:t>
            </a:r>
            <a:r>
              <a:rPr lang="sr-Latn-CS" dirty="0" err="1"/>
              <a:t>конкретног</a:t>
            </a:r>
            <a:r>
              <a:rPr lang="sr-Latn-CS" dirty="0"/>
              <a:t> </a:t>
            </a:r>
            <a:r>
              <a:rPr lang="sr-Latn-CS" dirty="0" err="1"/>
              <a:t>случаја</a:t>
            </a:r>
            <a:r>
              <a:rPr lang="sr-Cyrl-CS" dirty="0"/>
              <a:t>, </a:t>
            </a:r>
            <a:r>
              <a:rPr lang="sr-Latn-CS" dirty="0" err="1"/>
              <a:t>као</a:t>
            </a:r>
            <a:r>
              <a:rPr lang="sr-Latn-CS" dirty="0"/>
              <a:t> и </a:t>
            </a:r>
            <a:r>
              <a:rPr lang="sr-Latn-CS" dirty="0" err="1"/>
              <a:t>постојање</a:t>
            </a:r>
            <a:r>
              <a:rPr lang="sr-Latn-CS" dirty="0"/>
              <a:t> </a:t>
            </a:r>
            <a:r>
              <a:rPr lang="sr-Latn-CS" dirty="0" err="1"/>
              <a:t>личних</a:t>
            </a:r>
            <a:r>
              <a:rPr lang="sr-Latn-CS" dirty="0"/>
              <a:t> </a:t>
            </a:r>
            <a:r>
              <a:rPr lang="sr-Latn-CS" dirty="0" err="1"/>
              <a:t>односа</a:t>
            </a:r>
            <a:r>
              <a:rPr lang="sr-Latn-CS" dirty="0"/>
              <a:t> </a:t>
            </a:r>
            <a:r>
              <a:rPr lang="sr-Latn-CS" dirty="0" err="1"/>
              <a:t>између</a:t>
            </a:r>
            <a:r>
              <a:rPr lang="sr-Latn-CS" dirty="0"/>
              <a:t> </a:t>
            </a:r>
            <a:r>
              <a:rPr lang="sr-Latn-CS" dirty="0" err="1"/>
              <a:t>страна</a:t>
            </a:r>
            <a:r>
              <a:rPr lang="sr-Latn-CS" dirty="0"/>
              <a:t>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090573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2343</Words>
  <Application>Microsoft Office PowerPoint</Application>
  <PresentationFormat>Široki ekran</PresentationFormat>
  <Paragraphs>82</Paragraphs>
  <Slides>20</Slides>
  <Notes>0</Notes>
  <HiddenSlides>0</HiddenSlides>
  <MMClips>0</MMClips>
  <ScaleCrop>false</ScaleCrop>
  <HeadingPairs>
    <vt:vector size="6" baseType="variant">
      <vt:variant>
        <vt:lpstr>Korišćeni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tema</vt:lpstr>
      <vt:lpstr>ЕВРОПСКА КОНВЕНЦИЈА ЗА ЗАШТИТУ ЉУДСКИХ ПРАВА И ПРАВО НА ПОШТОВАЊЕ ПОРОДИЧНОГ ЖИВОТА </vt:lpstr>
      <vt:lpstr>Позивање на права човека ствара могући конфликт</vt:lpstr>
      <vt:lpstr>Конвенција за заштиту људских права</vt:lpstr>
      <vt:lpstr>Циљ Конвенције</vt:lpstr>
      <vt:lpstr>Породична права у Конвенцији</vt:lpstr>
      <vt:lpstr>Породична права у Конвенцији</vt:lpstr>
      <vt:lpstr>Члан 8. Конвенције</vt:lpstr>
      <vt:lpstr>Титулари права на поштовање породиучног живота</vt:lpstr>
      <vt:lpstr>Садржина породичног живота</vt:lpstr>
      <vt:lpstr>Породица заснована на браку</vt:lpstr>
      <vt:lpstr>Да ли је брак неопходан за уживање права на поштовање породичног живота? </vt:lpstr>
      <vt:lpstr>Да ли је кохабитација неопходна за уживање права на поштовање  породичног живота?</vt:lpstr>
      <vt:lpstr>PowerPoint prezentacija</vt:lpstr>
      <vt:lpstr>Може ли породични живот постојати изван крвне везе?</vt:lpstr>
      <vt:lpstr>Значај биолошке везе</vt:lpstr>
      <vt:lpstr>Породични живот других сродника</vt:lpstr>
      <vt:lpstr>Успостављање очинства</vt:lpstr>
      <vt:lpstr>Успостављање очинства</vt:lpstr>
      <vt:lpstr>Породични живот сродника</vt:lpstr>
      <vt:lpstr>Породични живот сродника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zponjava@gmail.com</dc:creator>
  <cp:lastModifiedBy>zponjava@gmail.com</cp:lastModifiedBy>
  <cp:revision>13</cp:revision>
  <dcterms:created xsi:type="dcterms:W3CDTF">2020-04-20T15:01:10Z</dcterms:created>
  <dcterms:modified xsi:type="dcterms:W3CDTF">2020-04-22T12:45:05Z</dcterms:modified>
</cp:coreProperties>
</file>