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RS" smtClean="0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4806D63-F33A-4B31-A2CD-FD116B7D26B9}" type="datetimeFigureOut">
              <a:rPr lang="sr-Latn-RS" smtClean="0"/>
              <a:t>24.6.2020.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C3343D3-918B-4876-9017-AAADE2B65E6B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176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6D63-F33A-4B31-A2CD-FD116B7D26B9}" type="datetimeFigureOut">
              <a:rPr lang="sr-Latn-RS" smtClean="0"/>
              <a:t>24.6.2020.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43D3-918B-4876-9017-AAADE2B65E6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9894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6D63-F33A-4B31-A2CD-FD116B7D26B9}" type="datetimeFigureOut">
              <a:rPr lang="sr-Latn-RS" smtClean="0"/>
              <a:t>24.6.2020.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43D3-918B-4876-9017-AAADE2B65E6B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767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6D63-F33A-4B31-A2CD-FD116B7D26B9}" type="datetimeFigureOut">
              <a:rPr lang="sr-Latn-RS" smtClean="0"/>
              <a:t>24.6.2020.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43D3-918B-4876-9017-AAADE2B65E6B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516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6D63-F33A-4B31-A2CD-FD116B7D26B9}" type="datetimeFigureOut">
              <a:rPr lang="sr-Latn-RS" smtClean="0"/>
              <a:t>24.6.2020.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43D3-918B-4876-9017-AAADE2B65E6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74237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ponuđenim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6D63-F33A-4B31-A2CD-FD116B7D26B9}" type="datetimeFigureOut">
              <a:rPr lang="sr-Latn-RS" smtClean="0"/>
              <a:t>24.6.2020.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43D3-918B-4876-9017-AAADE2B65E6B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791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čno ili neta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6D63-F33A-4B31-A2CD-FD116B7D26B9}" type="datetimeFigureOut">
              <a:rPr lang="sr-Latn-RS" smtClean="0"/>
              <a:t>24.6.2020.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43D3-918B-4876-9017-AAADE2B65E6B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688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6D63-F33A-4B31-A2CD-FD116B7D26B9}" type="datetimeFigureOut">
              <a:rPr lang="sr-Latn-RS" smtClean="0"/>
              <a:t>24.6.2020.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43D3-918B-4876-9017-AAADE2B65E6B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929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6D63-F33A-4B31-A2CD-FD116B7D26B9}" type="datetimeFigureOut">
              <a:rPr lang="sr-Latn-RS" smtClean="0"/>
              <a:t>24.6.2020.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43D3-918B-4876-9017-AAADE2B65E6B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73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6D63-F33A-4B31-A2CD-FD116B7D26B9}" type="datetimeFigureOut">
              <a:rPr lang="sr-Latn-RS" smtClean="0"/>
              <a:t>24.6.2020.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43D3-918B-4876-9017-AAADE2B65E6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98211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6D63-F33A-4B31-A2CD-FD116B7D26B9}" type="datetimeFigureOut">
              <a:rPr lang="sr-Latn-RS" smtClean="0"/>
              <a:t>24.6.2020.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43D3-918B-4876-9017-AAADE2B65E6B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69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6D63-F33A-4B31-A2CD-FD116B7D26B9}" type="datetimeFigureOut">
              <a:rPr lang="sr-Latn-RS" smtClean="0"/>
              <a:t>24.6.2020.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43D3-918B-4876-9017-AAADE2B65E6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6585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6D63-F33A-4B31-A2CD-FD116B7D26B9}" type="datetimeFigureOut">
              <a:rPr lang="sr-Latn-RS" smtClean="0"/>
              <a:t>24.6.2020.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43D3-918B-4876-9017-AAADE2B65E6B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94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6D63-F33A-4B31-A2CD-FD116B7D26B9}" type="datetimeFigureOut">
              <a:rPr lang="sr-Latn-RS" smtClean="0"/>
              <a:t>24.6.2020.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43D3-918B-4876-9017-AAADE2B65E6B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6D63-F33A-4B31-A2CD-FD116B7D26B9}" type="datetimeFigureOut">
              <a:rPr lang="sr-Latn-RS" smtClean="0"/>
              <a:t>24.6.2020.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43D3-918B-4876-9017-AAADE2B65E6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6599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6D63-F33A-4B31-A2CD-FD116B7D26B9}" type="datetimeFigureOut">
              <a:rPr lang="sr-Latn-RS" smtClean="0"/>
              <a:t>24.6.2020.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43D3-918B-4876-9017-AAADE2B65E6B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26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06D63-F33A-4B31-A2CD-FD116B7D26B9}" type="datetimeFigureOut">
              <a:rPr lang="sr-Latn-RS" smtClean="0"/>
              <a:t>24.6.2020.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343D3-918B-4876-9017-AAADE2B65E6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7276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806D63-F33A-4B31-A2CD-FD116B7D26B9}" type="datetimeFigureOut">
              <a:rPr lang="sr-Latn-RS" smtClean="0"/>
              <a:t>24.6.2020.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3343D3-918B-4876-9017-AAADE2B65E6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2020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ugaonik 2">
            <a:extLst>
              <a:ext uri="{FF2B5EF4-FFF2-40B4-BE49-F238E27FC236}">
                <a16:creationId xmlns:a16="http://schemas.microsoft.com/office/drawing/2014/main" id="{70B49EC1-4B31-44B3-A741-07BD7A152CF4}"/>
              </a:ext>
            </a:extLst>
          </p:cNvPr>
          <p:cNvSpPr/>
          <p:nvPr/>
        </p:nvSpPr>
        <p:spPr>
          <a:xfrm>
            <a:off x="3048000" y="2690336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R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УГОВОР О ПОКЛОНУ</a:t>
            </a:r>
            <a:endParaRPr lang="sr-Latn-R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07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8EE4C0-8665-4307-88BE-94907E5A1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 каже ПЗ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E37E3A16-8C33-4DBD-A69F-057EC63BE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Дели поклоне на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уобичајене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поклоне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вредности</a:t>
            </a:r>
          </a:p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Уобичајени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не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враћају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вредности се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враћају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 поклон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вредности –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фактичко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питање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4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Поклони велике вредности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Поставља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питање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колико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поклон треба да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вредан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 би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подлегао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враћању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Израз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чија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вредност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несразмерно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велика у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односу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вредност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заједничке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имовине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супружника“ из ст.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2.ПЗ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незахвалан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јер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често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заједничка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имовина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спорна. </a:t>
            </a:r>
            <a:endParaRPr lang="sr-Latn-R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81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Преднацрт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Преднацрту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Грађанског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законика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израз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веће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вредности“ (чл. 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816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sr-Latn-R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Ako </a:t>
            </a:r>
            <a:r>
              <a:rPr lang="sr-Latn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brak prestane razvodom ili poništenjem uobičajeni pokloni koje su supružnici učinili jedan drugom u toku braka ne vraćaju se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Pokloni veće vrednosti koje su supružnici učinili jedan drugom u toku braka vraćaju se prema stanju u kome se nalaze u trenutku prestanka zajednice života</a:t>
            </a:r>
            <a:r>
              <a:rPr lang="sr-Latn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Supružnik nema pravo na povraćaj ako bi prihvatanje njegovog zahteva predstavljalo očiglednu nepravdu za drugog supružnika.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999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Преднацрт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Alternativa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Stav 2 menja se tako da glasi:</a:t>
            </a:r>
          </a:p>
          <a:p>
            <a:endParaRPr lang="sr-Latn-RS" dirty="0"/>
          </a:p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које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супружници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чинили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један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другом током брака 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који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несразмерно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вредности 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односу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вредност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целокупне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имовине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поклонодавца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постављања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захтева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повраћај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враћају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стању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тренутку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престанка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заједнице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живота.</a:t>
            </a:r>
            <a:endParaRPr lang="sr-Latn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541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Ранији прописи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ранијим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прописима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такође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враћао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„поклон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знатније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вредности“,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ценило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вредности поклона 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односу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имовно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стање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поклонодавца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старијој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враћају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несразмерни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имовинском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стању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поклонодавца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заједничка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имовина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није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релевантна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57972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Грађанскоправна концепција враћања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речено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раније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 за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повраћај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поклона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примењивала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казнена, 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данас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грађанскоправна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концепција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Престанком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брака разводом,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отпао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мотив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даровања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 се зато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морају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вратити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њихово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задржавање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представљало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неосновано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обогаћење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брачног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друга.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Међутим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грађанскоправна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концепција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коригована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казненом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концепцијом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889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Очигледна неправда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Очигледна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неправда“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која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искључује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враћање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постоји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тражи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поклонодавац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који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грубо 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кршио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права  и 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обавезе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супружника, 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односно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несавестан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приликом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закључења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ништавог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брака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124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Очигледна неправда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Садржина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појма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очигледна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неправда"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није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унапред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одређена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ће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 да чини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сваком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конкретном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случају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узимајући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обзир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целокупну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ситуацију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Случајеви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које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овај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примењује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 тога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његова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садржина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није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тиче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повраћај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поклона по разводу брака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сматрамо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скривљено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понашање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супружника у браку не треба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ускраћивање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повраћај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поклона.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Његово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задржавање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разводу брака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правног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 и то би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требао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одлучивање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244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Судска пракса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Судска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пракса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правилу  из  чл.  190  ПЗ 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даје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предност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у 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односу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  правила  о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незахвалности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 СГЗ-а, 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није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увек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најбоље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решење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(за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поклонодавца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Пресуда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Сомбор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П.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265/10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 02.03.2012.г. и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решење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Апелационог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суда у Новом Саду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Гж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3007/12 од 06.03.2013.г).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51115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ком стању се враћају поклони</a:t>
            </a:r>
            <a:r>
              <a:rPr lang="sr-Cyrl-RS" dirty="0" smtClean="0"/>
              <a:t>?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295401" y="2285998"/>
            <a:ext cx="9601196" cy="4969043"/>
          </a:xfrm>
        </p:spPr>
        <p:txBody>
          <a:bodyPr>
            <a:no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ПЗ,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враћају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стању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 коме  су  се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налазили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у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тренутку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престанка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заједничког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живота  у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браку.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неким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ситуацијама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немогуће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поклон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није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стању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закључења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уговора.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Примера ради,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некретнина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није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истом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стању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закључања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уговора,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темељима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поклоњене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куће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изграђена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чијем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грађењу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допринела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тужиља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тужени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захтевати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опозив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поклона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ствари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које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нема.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5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УГОВОР О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ПОКЛОНУ између супружника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295401" y="1913021"/>
            <a:ext cx="9601196" cy="4944979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Уговором о поклону се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једног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супружника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поклонодавца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преноси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супружника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поклонопримца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право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својине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одређене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ствари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имовинско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право, и то без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накнаде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уговору о поклону,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једном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најчешћих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животу,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није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доношења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Породичног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закона било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одредби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Србије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Зато су се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примењивала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облигационог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ситуацијама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тражио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повраћај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поклона по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престанку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брака. </a:t>
            </a:r>
            <a:endParaRPr lang="sr-Latn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747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стању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враћају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Зато би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можда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требало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прихватити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 да 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 поклона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отуђен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враћа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вредност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ствар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примљена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њега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поклонопримац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дугује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иако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обогаћење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променило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облик.</a:t>
            </a:r>
            <a:endParaRPr lang="sr-Latn-R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878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Развод и поништење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Породични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прописује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 за развод 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поништење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док се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раније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разлика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Могућност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опозивања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у 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случају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поништења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брака 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зависила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од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савесности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односно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несавесности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уговарача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тј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од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њиховог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знања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околност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због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које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брак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поништен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Савестан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поклонопримац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задржавао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поклон,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поклонодавац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савестан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319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1C61EF-2E0A-41C1-BFB6-8828E82CE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Када се може захтевати враћање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ED0AB1F5-5309-47F3-8E69-A8F8746C0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нас у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породичноправном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прописано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поклонодавац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било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које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после развода или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поништења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брака, да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захтева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враћање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поклона. </a:t>
            </a:r>
          </a:p>
          <a:p>
            <a:pPr algn="just"/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неизвесност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односима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поклонодавца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поклонопримца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Хрватској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једна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година по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престанку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брака)</a:t>
            </a:r>
          </a:p>
        </p:txBody>
      </p:sp>
    </p:spTree>
    <p:extLst>
      <p:ext uri="{BB962C8B-B14F-4D97-AF65-F5344CB8AC3E}">
        <p14:creationId xmlns:p14="http://schemas.microsoft.com/office/powerpoint/2010/main" val="2625261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Одрицање од враћања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случају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развода или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поништења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брака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могуће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један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оба супружника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захтевају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враћање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учињених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поклона. </a:t>
            </a:r>
          </a:p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Супружници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не могу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пуноважно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одрећи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да 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случају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поништења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развода брака не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траже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враћање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поклона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 се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искључила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императивних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sr-Latn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39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 трећег лица супружницима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589869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учињен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 супружника у току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заједнице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живота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улази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његову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посебну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имовину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дарован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супружницима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пару.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једном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мишљењу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такав поклон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сусвојини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имовинска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вредност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потиче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 рада,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поред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тога режим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сусвојине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општи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примењује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увек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није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уведен режим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заједничке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својине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945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Судска пракса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друге стране,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судска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пракса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сматра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учињен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младенцима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представља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заједничку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својину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(зато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даје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заснивања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новог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домаћинства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лакшег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живљења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осим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изричито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изражене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воље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поклонодавца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природе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ствари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произилази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дар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учињен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једном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 супружника</a:t>
            </a:r>
            <a:endParaRPr lang="sr-Latn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07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Свадбени поклони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судској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пракси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сматра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ствари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добијене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трећих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лица на поклон на дан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венчања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припадају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једном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другом супружнику,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осим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намере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поклонодавца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природе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поклоњених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ствари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произилази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поклон дат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једном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без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обзира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чијих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сродника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ствар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добијена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сматрају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судбина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поклона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 тога од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чијих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сродника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ствар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добијена</a:t>
            </a:r>
            <a:endParaRPr lang="sr-Latn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029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Враћање поклона трећим лицима у случају развода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нашој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судској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пракси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проширено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тумачење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општих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ЗОО.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Широким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тумачењем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чл. 61, 62 и 52 ЗОО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проширили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 лица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која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тражити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опозив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поклона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услед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развода,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припада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супружницима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него 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трећим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лицима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059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Враћање</a:t>
            </a:r>
            <a:r>
              <a:rPr lang="ru-RU" dirty="0"/>
              <a:t> поклона </a:t>
            </a:r>
            <a:r>
              <a:rPr lang="ru-RU" dirty="0" err="1"/>
              <a:t>трећим</a:t>
            </a:r>
            <a:r>
              <a:rPr lang="ru-RU" dirty="0"/>
              <a:t> </a:t>
            </a:r>
            <a:r>
              <a:rPr lang="ru-RU" dirty="0" err="1"/>
              <a:t>лицима</a:t>
            </a:r>
            <a:r>
              <a:rPr lang="ru-RU" dirty="0"/>
              <a:t> у </a:t>
            </a:r>
            <a:r>
              <a:rPr lang="ru-RU" dirty="0" err="1"/>
              <a:t>случају</a:t>
            </a:r>
            <a:r>
              <a:rPr lang="ru-RU" dirty="0"/>
              <a:t> развода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„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Тужилац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поклонио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туженима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лакшег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комфорнијег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живота,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очекујући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ће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брак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трајати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 се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није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остварило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већ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правоснажном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пресудом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разводу мотив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отпао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уговор о поклону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основа (мотив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улази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поље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каузе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смислу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чл. 52 ЗОО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ништав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Врховни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Србије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Рев. 2656/98</a:t>
            </a:r>
            <a:endParaRPr lang="sr-Latn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517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Враћање</a:t>
            </a:r>
            <a:r>
              <a:rPr lang="ru-RU" dirty="0"/>
              <a:t> поклона </a:t>
            </a:r>
            <a:r>
              <a:rPr lang="ru-RU" dirty="0" err="1"/>
              <a:t>трећим</a:t>
            </a:r>
            <a:r>
              <a:rPr lang="ru-RU" dirty="0"/>
              <a:t> </a:t>
            </a:r>
            <a:r>
              <a:rPr lang="ru-RU" dirty="0" err="1"/>
              <a:t>лицима</a:t>
            </a:r>
            <a:r>
              <a:rPr lang="ru-RU" dirty="0"/>
              <a:t> у </a:t>
            </a:r>
            <a:r>
              <a:rPr lang="ru-RU" dirty="0" err="1"/>
              <a:t>случају</a:t>
            </a:r>
            <a:r>
              <a:rPr lang="ru-RU" dirty="0"/>
              <a:t> развода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теорији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породичног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се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сматра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за поклон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закључен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између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супружника 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његовог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сродника, или сродника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другог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супружника, или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између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супружника 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трећег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лица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општа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облигационог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треће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лице нема право на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повраћај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поклона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због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развода , на основу правила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Породичног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закона.</a:t>
            </a:r>
            <a:endParaRPr lang="sr-Latn-R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84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26DD2B-5711-4105-92F9-8A76D6F0E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 </a:t>
            </a:r>
            <a:r>
              <a:rPr lang="ru-RU" dirty="0" err="1"/>
              <a:t>које</a:t>
            </a:r>
            <a:r>
              <a:rPr lang="ru-RU" dirty="0"/>
              <a:t> </a:t>
            </a:r>
            <a:r>
              <a:rPr lang="ru-RU" dirty="0" err="1"/>
              <a:t>имовине</a:t>
            </a:r>
            <a:r>
              <a:rPr lang="ru-RU" dirty="0"/>
              <a:t> се </a:t>
            </a:r>
            <a:r>
              <a:rPr lang="ru-RU" dirty="0" err="1"/>
              <a:t>дају</a:t>
            </a: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929A72A3-33A8-4DC4-BBF4-42B4E296C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правној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науци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напоменуто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су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посебне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имовине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веома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ретки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број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брачних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другова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поред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заједничке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посебну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имовину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још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мањи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број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брачних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другова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те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имовине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чини поклоне. Стога се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најчешће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чине из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заједничке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имовине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3027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Уговори о поклону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између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трећих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уговоре о поклону између лица која нису у браку важе правила облигационог права.</a:t>
            </a:r>
          </a:p>
          <a:p>
            <a:r>
              <a:rPr lang="sr-Cyrl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Ови уговори престају раскидом или поништењем</a:t>
            </a:r>
            <a:r>
              <a:rPr lang="sr-Cyrl-RS" dirty="0" smtClean="0"/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1325717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Поништење уговора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Уговор о поклону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поништен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због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погледу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због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којих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закључен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Мотив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недопуштен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поклон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учињен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би се супружник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задржао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брачној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заједници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(Из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Пресуде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Врховног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Србије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Рев.. 393/99 од 24. марта 1999. године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673767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Поништење уговора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http://www.kg.ap.sud.rs/gz-3199.11-nistavost-ugovora-o-poklonu.html </a:t>
            </a:r>
            <a:r>
              <a:rPr lang="ru-RU" dirty="0" smtClean="0"/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питању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уговор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између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Произилази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не би било праведно да се грешка у побуди код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поклонодавца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узме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обзир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она и определила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поклонодавца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учини поклон.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улази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основ уговора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не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оствари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отпада и сам основ уговора,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због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чега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уговор 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смислу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чл.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52.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ЗОО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ништав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„Ако основ не постоји или је недопуштен, уговор је </a:t>
            </a:r>
            <a:r>
              <a:rPr lang="sr-Cyrl-R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ништав</a:t>
            </a:r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„(чл.52.ЗОО)</a:t>
            </a:r>
            <a:r>
              <a:rPr lang="sr-Latn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24796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Поништење уговора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Битни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уговора о поклону су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поклона и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намера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воља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се поклон учини, 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није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уговорена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релевантна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поклонодавцу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послужила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једини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разлог поклона 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улази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сам основ уговора. 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/>
              <a:t>http://www.kg.ap.sud.rs/gz-1782.11-ponistaj-ugovora-o-poklonu.html </a:t>
            </a:r>
            <a:r>
              <a:rPr lang="ru-RU" sz="3600" dirty="0" smtClean="0"/>
              <a:t> :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Овде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тражен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поништај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још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 су били у браку. Зато се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није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могао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ПЗ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ПЗ о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повраћају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поклона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 после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престанка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брака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259558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Раскид уговора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http://www.kg.ap.sud.rs/gz-2904.13-radi-raskida-ugovora-o-poklonu.html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тражити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раскид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уговора о поклону.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овом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случају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тужилац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позива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из СГЗ-а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526732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ПРЕСТАНАК БРАКА</a:t>
            </a:r>
            <a:endParaRPr lang="sr-Latn-RS" b="1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Посебност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поклона 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односу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друге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облигационе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уговоре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означава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престанак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брака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посебан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разлог за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окончање</a:t>
            </a:r>
            <a:r>
              <a:rPr lang="sr-Latn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уговора</a:t>
            </a:r>
            <a:r>
              <a:rPr lang="sr-Latn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Дејство</a:t>
            </a:r>
            <a:r>
              <a:rPr lang="sr-Latn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развода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поклон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одувек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привлачио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пажњу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правника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свим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меридијанима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универзалном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разлогу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опозив</a:t>
            </a:r>
            <a:endParaRPr lang="sr-Latn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292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ПРЕСТАНАК БРАКА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Престанак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брака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разлог за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опозив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поклона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претрпео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занимљив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развојни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пут.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у бракоразводном поступку водило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рачуна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кривици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опозив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могао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тражити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супружник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који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развод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није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крив.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Међутим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либерализацијом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развода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овај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услов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отпао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анахронизам</a:t>
            </a:r>
            <a:endParaRPr lang="sr-Latn-R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514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ПРЕСТАНАК БРАКА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Због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непостојања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изричите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одредбе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ранијег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ЗБПО 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дејству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развода на уговор о поклону,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правни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 за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опозив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поклона бившем супружнику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налазили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одредбама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ЗОО о мотиву, основу и заблуди, нарочито у чл. 62: „Код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доброчиних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битном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заблудом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сматра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заблуда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мотиву“</a:t>
            </a:r>
            <a:endParaRPr lang="sr-Latn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498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Породични закон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престане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разводом 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поништењем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уобичајени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које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супружници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учинили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току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трајања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заједничког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живота у браку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враћају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се. (2)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Враћају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чија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вредност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несразмерно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велика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вредност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заједничке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имовине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супружника,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које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супружници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учинили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другом у току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трајања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заједничког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живота  у  браку.  (3)  Право  на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повраћај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поклона  нема  супружник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би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прихватање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његовог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захтева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повраћај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поклона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представљало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очигледну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неправду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супружника.(4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враћају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стању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коме су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налазили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тренутку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престанка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заједничког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живота у браку (чл. 190).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846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Уобичајени поклони </a:t>
            </a:r>
            <a:endParaRPr lang="sr-Latn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Уобичајени поклони се не враћају</a:t>
            </a:r>
          </a:p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Уколико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између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супружника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искључен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заједничке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имовине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тада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враћају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осим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уобичајени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Овакво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решење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условљено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чињеницом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супружници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поседују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заједничку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имовину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којој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одређује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несразмерна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вредност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поклона</a:t>
            </a:r>
            <a:endParaRPr lang="sr-Latn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25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Породични закон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295401" y="1932709"/>
            <a:ext cx="9601196" cy="471747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ст. 2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произилази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одредба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веренички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поклон.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престане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смрћу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проглашењем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несталог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лица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умрло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нема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повраћаја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развода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поништења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брака, по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формулацији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предмет поклона се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враћа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самим уговором?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Уговор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поништава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јер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нема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недостатак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врло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занимљиво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Он</a:t>
            </a: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даље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правоваљан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више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производи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дејство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6653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1893</Words>
  <Application>Microsoft Office PowerPoint</Application>
  <PresentationFormat>Široki ekran</PresentationFormat>
  <Paragraphs>110</Paragraphs>
  <Slides>34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34</vt:i4>
      </vt:variant>
    </vt:vector>
  </HeadingPairs>
  <TitlesOfParts>
    <vt:vector size="38" baseType="lpstr">
      <vt:lpstr>Arial</vt:lpstr>
      <vt:lpstr>Garamond</vt:lpstr>
      <vt:lpstr>Times New Roman</vt:lpstr>
      <vt:lpstr>Organski</vt:lpstr>
      <vt:lpstr>PowerPoint prezentacija</vt:lpstr>
      <vt:lpstr>УГОВОР О ПОКЛОНУ између супружника </vt:lpstr>
      <vt:lpstr>Из које имовине се дају</vt:lpstr>
      <vt:lpstr>ПРЕСТАНАК БРАКА</vt:lpstr>
      <vt:lpstr>ПРЕСТАНАК БРАКА</vt:lpstr>
      <vt:lpstr>ПРЕСТАНАК БРАКА</vt:lpstr>
      <vt:lpstr>Породични закон</vt:lpstr>
      <vt:lpstr>Уобичајени поклони </vt:lpstr>
      <vt:lpstr>Породични закон</vt:lpstr>
      <vt:lpstr>Шта каже ПЗ</vt:lpstr>
      <vt:lpstr>Поклони велике вредности</vt:lpstr>
      <vt:lpstr>Преднацрт</vt:lpstr>
      <vt:lpstr>Преднацрт</vt:lpstr>
      <vt:lpstr>Ранији прописи</vt:lpstr>
      <vt:lpstr>Грађанскоправна концепција враћања</vt:lpstr>
      <vt:lpstr>Очигледна неправда</vt:lpstr>
      <vt:lpstr>Очигледна неправда</vt:lpstr>
      <vt:lpstr>Судска пракса</vt:lpstr>
      <vt:lpstr>У ком стању се враћају поклони?</vt:lpstr>
      <vt:lpstr>У ком стању се враћају поклони?</vt:lpstr>
      <vt:lpstr>Развод и поништење</vt:lpstr>
      <vt:lpstr>Када се може захтевати враћање?</vt:lpstr>
      <vt:lpstr>Одрицање од враћања</vt:lpstr>
      <vt:lpstr>Поклон трећег лица супружницима</vt:lpstr>
      <vt:lpstr>Судска пракса</vt:lpstr>
      <vt:lpstr>Свадбени поклони</vt:lpstr>
      <vt:lpstr>Враћање поклона трећим лицима у случају развода</vt:lpstr>
      <vt:lpstr>Враћање поклона трећим лицима у случају развода</vt:lpstr>
      <vt:lpstr>Враћање поклона трећим лицима у случају развода</vt:lpstr>
      <vt:lpstr>Уговори о поклону између трећих лица</vt:lpstr>
      <vt:lpstr>Поништење уговора</vt:lpstr>
      <vt:lpstr>Поништење уговора</vt:lpstr>
      <vt:lpstr>Поништење уговора</vt:lpstr>
      <vt:lpstr>Раскид уговора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zponjava@gmail.com</dc:creator>
  <cp:lastModifiedBy>zponjava@gmail.com</cp:lastModifiedBy>
  <cp:revision>5</cp:revision>
  <dcterms:created xsi:type="dcterms:W3CDTF">2020-06-23T04:10:36Z</dcterms:created>
  <dcterms:modified xsi:type="dcterms:W3CDTF">2020-06-24T05:24:49Z</dcterms:modified>
</cp:coreProperties>
</file>