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52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 smtClean="0"/>
              <a:t>Kliknite da biste uredili stil podnaslova mastera</a:t>
            </a:r>
            <a:endParaRPr lang="sr-Latn-RS"/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A2216-EF90-477C-B621-48ED8520B634}" type="datetimeFigureOut">
              <a:rPr lang="sr-Latn-RS" smtClean="0"/>
              <a:t>5.5.2020.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C387F-8C2A-45D6-9794-62A7406F7F7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0018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A2216-EF90-477C-B621-48ED8520B634}" type="datetimeFigureOut">
              <a:rPr lang="sr-Latn-RS" smtClean="0"/>
              <a:t>5.5.2020.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C387F-8C2A-45D6-9794-62A7406F7F7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18357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A2216-EF90-477C-B621-48ED8520B634}" type="datetimeFigureOut">
              <a:rPr lang="sr-Latn-RS" smtClean="0"/>
              <a:t>5.5.2020.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C387F-8C2A-45D6-9794-62A7406F7F7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55132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A2216-EF90-477C-B621-48ED8520B634}" type="datetimeFigureOut">
              <a:rPr lang="sr-Latn-RS" smtClean="0"/>
              <a:t>5.5.2020.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C387F-8C2A-45D6-9794-62A7406F7F7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69391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A2216-EF90-477C-B621-48ED8520B634}" type="datetimeFigureOut">
              <a:rPr lang="sr-Latn-RS" smtClean="0"/>
              <a:t>5.5.2020.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C387F-8C2A-45D6-9794-62A7406F7F7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045239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A2216-EF90-477C-B621-48ED8520B634}" type="datetimeFigureOut">
              <a:rPr lang="sr-Latn-RS" smtClean="0"/>
              <a:t>5.5.2020.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C387F-8C2A-45D6-9794-62A7406F7F7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174713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5" name="Čuvar mesta za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6" name="Čuvar mesta za sadržaj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7" name="Čuvar mesta za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A2216-EF90-477C-B621-48ED8520B634}" type="datetimeFigureOut">
              <a:rPr lang="sr-Latn-RS" smtClean="0"/>
              <a:t>5.5.2020.</a:t>
            </a:fld>
            <a:endParaRPr lang="sr-Latn-RS"/>
          </a:p>
        </p:txBody>
      </p:sp>
      <p:sp>
        <p:nvSpPr>
          <p:cNvPr id="8" name="Čuvar mesta za podnožj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Čuvar mesta za broj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C387F-8C2A-45D6-9794-62A7406F7F7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028803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A2216-EF90-477C-B621-48ED8520B634}" type="datetimeFigureOut">
              <a:rPr lang="sr-Latn-RS" smtClean="0"/>
              <a:t>5.5.2020.</a:t>
            </a:fld>
            <a:endParaRPr lang="sr-Latn-RS"/>
          </a:p>
        </p:txBody>
      </p:sp>
      <p:sp>
        <p:nvSpPr>
          <p:cNvPr id="4" name="Čuvar mesta za podnožj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Čuvar mesta za broj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C387F-8C2A-45D6-9794-62A7406F7F7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3413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A2216-EF90-477C-B621-48ED8520B634}" type="datetimeFigureOut">
              <a:rPr lang="sr-Latn-RS" smtClean="0"/>
              <a:t>5.5.2020.</a:t>
            </a:fld>
            <a:endParaRPr lang="sr-Latn-RS"/>
          </a:p>
        </p:txBody>
      </p:sp>
      <p:sp>
        <p:nvSpPr>
          <p:cNvPr id="3" name="Čuvar mesta za podnožj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C387F-8C2A-45D6-9794-62A7406F7F7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967694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A2216-EF90-477C-B621-48ED8520B634}" type="datetimeFigureOut">
              <a:rPr lang="sr-Latn-RS" smtClean="0"/>
              <a:t>5.5.2020.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C387F-8C2A-45D6-9794-62A7406F7F7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681694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slik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A2216-EF90-477C-B621-48ED8520B634}" type="datetimeFigureOut">
              <a:rPr lang="sr-Latn-RS" smtClean="0"/>
              <a:t>5.5.2020.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C387F-8C2A-45D6-9794-62A7406F7F7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151947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A2216-EF90-477C-B621-48ED8520B634}" type="datetimeFigureOut">
              <a:rPr lang="sr-Latn-RS" smtClean="0"/>
              <a:t>5.5.2020.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C387F-8C2A-45D6-9794-62A7406F7F7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76308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Уговарање у породичним односима 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Постоји</a:t>
            </a:r>
            <a:r>
              <a:rPr lang="ru-RU" dirty="0" smtClean="0"/>
              <a:t> </a:t>
            </a:r>
            <a:r>
              <a:rPr lang="ru-RU" dirty="0" err="1" smtClean="0"/>
              <a:t>устаљена</a:t>
            </a:r>
            <a:r>
              <a:rPr lang="ru-RU" dirty="0" smtClean="0"/>
              <a:t> </a:t>
            </a:r>
            <a:r>
              <a:rPr lang="ru-RU" dirty="0" err="1" smtClean="0"/>
              <a:t>представа</a:t>
            </a:r>
            <a:r>
              <a:rPr lang="ru-RU" dirty="0" smtClean="0"/>
              <a:t> да </a:t>
            </a:r>
            <a:r>
              <a:rPr lang="ru-RU" dirty="0" err="1" smtClean="0"/>
              <a:t>је</a:t>
            </a:r>
            <a:r>
              <a:rPr lang="ru-RU" dirty="0" smtClean="0"/>
              <a:t> уговор </a:t>
            </a:r>
            <a:r>
              <a:rPr lang="ru-RU" dirty="0" err="1" smtClean="0"/>
              <a:t>ексклузивно</a:t>
            </a:r>
            <a:r>
              <a:rPr lang="ru-RU" dirty="0" smtClean="0"/>
              <a:t> </a:t>
            </a:r>
            <a:r>
              <a:rPr lang="ru-RU" dirty="0" err="1" smtClean="0"/>
              <a:t>везан</a:t>
            </a:r>
            <a:r>
              <a:rPr lang="ru-RU" dirty="0" smtClean="0"/>
              <a:t> за приватно право, па </a:t>
            </a:r>
            <a:r>
              <a:rPr lang="ru-RU" dirty="0" err="1" smtClean="0"/>
              <a:t>према</a:t>
            </a:r>
            <a:r>
              <a:rPr lang="ru-RU" dirty="0" smtClean="0"/>
              <a:t> томе и он </a:t>
            </a:r>
            <a:r>
              <a:rPr lang="ru-RU" dirty="0" err="1" smtClean="0"/>
              <a:t>је</a:t>
            </a:r>
            <a:r>
              <a:rPr lang="ru-RU" dirty="0" smtClean="0"/>
              <a:t> </a:t>
            </a:r>
            <a:r>
              <a:rPr lang="ru-RU" dirty="0" err="1" smtClean="0"/>
              <a:t>увек</a:t>
            </a:r>
            <a:r>
              <a:rPr lang="ru-RU" dirty="0" smtClean="0"/>
              <a:t> само </a:t>
            </a:r>
            <a:r>
              <a:rPr lang="ru-RU" dirty="0" err="1" smtClean="0"/>
              <a:t>приватноправни</a:t>
            </a:r>
            <a:endParaRPr lang="sr-Latn-RS" dirty="0" smtClean="0"/>
          </a:p>
          <a:p>
            <a:r>
              <a:rPr lang="ru-RU" dirty="0" err="1"/>
              <a:t>О</a:t>
            </a:r>
            <a:r>
              <a:rPr lang="ru-RU" dirty="0" err="1" smtClean="0"/>
              <a:t>дноси</a:t>
            </a:r>
            <a:r>
              <a:rPr lang="ru-RU" dirty="0" smtClean="0"/>
              <a:t> у </a:t>
            </a:r>
            <a:r>
              <a:rPr lang="ru-RU" dirty="0" err="1" smtClean="0"/>
              <a:t>породичном</a:t>
            </a:r>
            <a:r>
              <a:rPr lang="ru-RU" dirty="0" smtClean="0"/>
              <a:t> праву су </a:t>
            </a:r>
            <a:r>
              <a:rPr lang="ru-RU" dirty="0" err="1" smtClean="0"/>
              <a:t>претежно</a:t>
            </a:r>
            <a:r>
              <a:rPr lang="ru-RU" dirty="0" smtClean="0"/>
              <a:t> </a:t>
            </a:r>
            <a:r>
              <a:rPr lang="ru-RU" dirty="0" err="1" smtClean="0"/>
              <a:t>уређени</a:t>
            </a:r>
            <a:r>
              <a:rPr lang="ru-RU" dirty="0" smtClean="0"/>
              <a:t> </a:t>
            </a:r>
            <a:r>
              <a:rPr lang="ru-RU" dirty="0" err="1" smtClean="0"/>
              <a:t>императивним</a:t>
            </a:r>
            <a:r>
              <a:rPr lang="ru-RU" dirty="0" smtClean="0"/>
              <a:t> </a:t>
            </a:r>
            <a:r>
              <a:rPr lang="ru-RU" dirty="0" err="1" smtClean="0"/>
              <a:t>нормама</a:t>
            </a:r>
            <a:r>
              <a:rPr lang="ru-RU" dirty="0" smtClean="0"/>
              <a:t> </a:t>
            </a:r>
            <a:r>
              <a:rPr lang="ru-RU" dirty="0" err="1" smtClean="0"/>
              <a:t>државе</a:t>
            </a:r>
            <a:r>
              <a:rPr lang="ru-RU" dirty="0" smtClean="0"/>
              <a:t> па </a:t>
            </a:r>
            <a:r>
              <a:rPr lang="ru-RU" dirty="0"/>
              <a:t>с</a:t>
            </a:r>
            <a:r>
              <a:rPr lang="ru-RU" dirty="0" smtClean="0"/>
              <a:t>е стога </a:t>
            </a:r>
            <a:r>
              <a:rPr lang="ru-RU" dirty="0" err="1" smtClean="0"/>
              <a:t>сматра</a:t>
            </a:r>
            <a:r>
              <a:rPr lang="ru-RU" dirty="0" smtClean="0"/>
              <a:t> да </a:t>
            </a:r>
            <a:r>
              <a:rPr lang="ru-RU" dirty="0" err="1" smtClean="0"/>
              <a:t>је</a:t>
            </a:r>
            <a:r>
              <a:rPr lang="ru-RU" dirty="0" smtClean="0"/>
              <a:t> мало места </a:t>
            </a:r>
            <a:r>
              <a:rPr lang="ru-RU" dirty="0" err="1" smtClean="0"/>
              <a:t>остало</a:t>
            </a:r>
            <a:r>
              <a:rPr lang="ru-RU" dirty="0" smtClean="0"/>
              <a:t> за </a:t>
            </a:r>
            <a:r>
              <a:rPr lang="ru-RU" dirty="0" err="1" smtClean="0"/>
              <a:t>испољавање</a:t>
            </a:r>
            <a:r>
              <a:rPr lang="ru-RU" dirty="0" smtClean="0"/>
              <a:t> </a:t>
            </a:r>
            <a:r>
              <a:rPr lang="ru-RU" dirty="0" err="1" smtClean="0"/>
              <a:t>индивидуалне</a:t>
            </a:r>
            <a:r>
              <a:rPr lang="ru-RU" dirty="0" smtClean="0"/>
              <a:t> </a:t>
            </a:r>
            <a:r>
              <a:rPr lang="ru-RU" dirty="0" err="1" smtClean="0"/>
              <a:t>воље</a:t>
            </a:r>
            <a:r>
              <a:rPr lang="ru-RU" dirty="0" smtClean="0"/>
              <a:t>, а самим </a:t>
            </a:r>
            <a:r>
              <a:rPr lang="ru-RU" dirty="0" err="1" smtClean="0"/>
              <a:t>тим</a:t>
            </a:r>
            <a:r>
              <a:rPr lang="ru-RU" dirty="0" smtClean="0"/>
              <a:t> и за </a:t>
            </a:r>
            <a:r>
              <a:rPr lang="ru-RU" dirty="0" err="1" smtClean="0"/>
              <a:t>уговарање</a:t>
            </a:r>
            <a:r>
              <a:rPr lang="ru-RU" dirty="0" smtClean="0"/>
              <a:t> </a:t>
            </a:r>
            <a:r>
              <a:rPr lang="ru-RU" dirty="0" err="1" smtClean="0"/>
              <a:t>између</a:t>
            </a:r>
            <a:r>
              <a:rPr lang="ru-RU" dirty="0" smtClean="0"/>
              <a:t> </a:t>
            </a:r>
            <a:r>
              <a:rPr lang="ru-RU" dirty="0" err="1" smtClean="0"/>
              <a:t>субјеката</a:t>
            </a:r>
            <a:r>
              <a:rPr lang="ru-RU" dirty="0" smtClean="0"/>
              <a:t> </a:t>
            </a:r>
            <a:r>
              <a:rPr lang="ru-RU" dirty="0" err="1" smtClean="0"/>
              <a:t>породичних</a:t>
            </a:r>
            <a:r>
              <a:rPr lang="ru-RU" dirty="0" smtClean="0"/>
              <a:t> </a:t>
            </a:r>
            <a:r>
              <a:rPr lang="ru-RU" dirty="0" err="1" smtClean="0"/>
              <a:t>односа</a:t>
            </a:r>
            <a:r>
              <a:rPr lang="ru-RU" dirty="0" smtClean="0"/>
              <a:t>. </a:t>
            </a:r>
            <a:endParaRPr lang="sr-Latn-RS" dirty="0" smtClean="0"/>
          </a:p>
          <a:p>
            <a:r>
              <a:rPr lang="ru-RU" dirty="0" err="1"/>
              <a:t>О</a:t>
            </a:r>
            <a:r>
              <a:rPr lang="ru-RU" dirty="0" err="1" smtClean="0"/>
              <a:t>ваква</a:t>
            </a:r>
            <a:r>
              <a:rPr lang="ru-RU" dirty="0" smtClean="0"/>
              <a:t> </a:t>
            </a:r>
            <a:r>
              <a:rPr lang="ru-RU" dirty="0" err="1" smtClean="0"/>
              <a:t>констатација</a:t>
            </a:r>
            <a:r>
              <a:rPr lang="ru-RU" dirty="0" smtClean="0"/>
              <a:t> </a:t>
            </a:r>
            <a:r>
              <a:rPr lang="ru-RU" dirty="0" err="1" smtClean="0"/>
              <a:t>је</a:t>
            </a:r>
            <a:r>
              <a:rPr lang="ru-RU" dirty="0" smtClean="0"/>
              <a:t> </a:t>
            </a:r>
            <a:r>
              <a:rPr lang="ru-RU" dirty="0" err="1" smtClean="0"/>
              <a:t>све</a:t>
            </a:r>
            <a:r>
              <a:rPr lang="ru-RU" dirty="0" smtClean="0"/>
              <a:t> </a:t>
            </a:r>
            <a:r>
              <a:rPr lang="ru-RU" dirty="0" err="1" smtClean="0"/>
              <a:t>мање</a:t>
            </a:r>
            <a:r>
              <a:rPr lang="ru-RU" dirty="0" smtClean="0"/>
              <a:t> и </a:t>
            </a:r>
            <a:r>
              <a:rPr lang="ru-RU" dirty="0" err="1" smtClean="0"/>
              <a:t>мање</a:t>
            </a:r>
            <a:r>
              <a:rPr lang="ru-RU" dirty="0" smtClean="0"/>
              <a:t> </a:t>
            </a:r>
            <a:r>
              <a:rPr lang="ru-RU" dirty="0" err="1" smtClean="0"/>
              <a:t>тачна</a:t>
            </a:r>
            <a:endParaRPr lang="sr-Latn-RS" dirty="0" smtClean="0"/>
          </a:p>
          <a:p>
            <a:r>
              <a:rPr lang="ru-RU" dirty="0" err="1" smtClean="0"/>
              <a:t>Све</a:t>
            </a:r>
            <a:r>
              <a:rPr lang="ru-RU" dirty="0" smtClean="0"/>
              <a:t> </a:t>
            </a:r>
            <a:r>
              <a:rPr lang="ru-RU" dirty="0" err="1" smtClean="0"/>
              <a:t>већа</a:t>
            </a:r>
            <a:r>
              <a:rPr lang="ru-RU" dirty="0" smtClean="0"/>
              <a:t> </a:t>
            </a:r>
            <a:r>
              <a:rPr lang="ru-RU" dirty="0" err="1" smtClean="0"/>
              <a:t>примена</a:t>
            </a:r>
            <a:r>
              <a:rPr lang="ru-RU" dirty="0" smtClean="0"/>
              <a:t> уговора и у </a:t>
            </a:r>
            <a:r>
              <a:rPr lang="ru-RU" dirty="0" err="1" smtClean="0"/>
              <a:t>породичном</a:t>
            </a:r>
            <a:r>
              <a:rPr lang="ru-RU" dirty="0" smtClean="0"/>
              <a:t> праву би се  </a:t>
            </a:r>
            <a:r>
              <a:rPr lang="ru-RU" dirty="0" err="1" smtClean="0"/>
              <a:t>могл</a:t>
            </a:r>
            <a:r>
              <a:rPr lang="sr-Latn-RS" dirty="0" smtClean="0"/>
              <a:t>a</a:t>
            </a:r>
            <a:r>
              <a:rPr lang="ru-RU" dirty="0" smtClean="0"/>
              <a:t> </a:t>
            </a:r>
            <a:r>
              <a:rPr lang="ru-RU" dirty="0" err="1" smtClean="0"/>
              <a:t>означити</a:t>
            </a:r>
            <a:r>
              <a:rPr lang="ru-RU" dirty="0" smtClean="0"/>
              <a:t> </a:t>
            </a:r>
            <a:r>
              <a:rPr lang="ru-RU" dirty="0" err="1" smtClean="0"/>
              <a:t>као</a:t>
            </a:r>
            <a:r>
              <a:rPr lang="ru-RU" dirty="0" smtClean="0"/>
              <a:t> </a:t>
            </a:r>
            <a:r>
              <a:rPr lang="ru-RU" dirty="0" err="1" smtClean="0"/>
              <a:t>приватизација</a:t>
            </a:r>
            <a:r>
              <a:rPr lang="ru-RU" dirty="0" smtClean="0"/>
              <a:t> или </a:t>
            </a:r>
            <a:r>
              <a:rPr lang="ru-RU" dirty="0" err="1" smtClean="0"/>
              <a:t>контрактуализација</a:t>
            </a:r>
            <a:r>
              <a:rPr lang="ru-RU" dirty="0" smtClean="0"/>
              <a:t> </a:t>
            </a:r>
            <a:r>
              <a:rPr lang="ru-RU" dirty="0" err="1" smtClean="0"/>
              <a:t>породичног</a:t>
            </a:r>
            <a:r>
              <a:rPr lang="ru-RU" dirty="0" smtClean="0"/>
              <a:t> права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7775780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К</a:t>
            </a:r>
            <a:r>
              <a:rPr lang="ru-RU" dirty="0" err="1" smtClean="0"/>
              <a:t>ласична</a:t>
            </a:r>
            <a:r>
              <a:rPr lang="ru-RU" dirty="0" smtClean="0"/>
              <a:t> </a:t>
            </a:r>
            <a:r>
              <a:rPr lang="ru-RU" dirty="0" err="1" smtClean="0"/>
              <a:t>концепција</a:t>
            </a:r>
            <a:r>
              <a:rPr lang="ru-RU" dirty="0" smtClean="0"/>
              <a:t> уговора </a:t>
            </a:r>
            <a:r>
              <a:rPr lang="ru-RU" dirty="0" err="1" smtClean="0"/>
              <a:t>тешко</a:t>
            </a:r>
            <a:r>
              <a:rPr lang="ru-RU" dirty="0" smtClean="0"/>
              <a:t> да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задовољити</a:t>
            </a:r>
            <a:r>
              <a:rPr lang="ru-RU" dirty="0" smtClean="0"/>
              <a:t> потребе лица  </a:t>
            </a:r>
            <a:r>
              <a:rPr lang="ru-RU" dirty="0" err="1" smtClean="0"/>
              <a:t>која</a:t>
            </a:r>
            <a:r>
              <a:rPr lang="ru-RU" dirty="0" smtClean="0"/>
              <a:t> се </a:t>
            </a:r>
            <a:r>
              <a:rPr lang="ru-RU" dirty="0" err="1" smtClean="0"/>
              <a:t>налазе</a:t>
            </a:r>
            <a:r>
              <a:rPr lang="ru-RU" dirty="0" smtClean="0"/>
              <a:t> у </a:t>
            </a:r>
            <a:r>
              <a:rPr lang="ru-RU" dirty="0" err="1" smtClean="0"/>
              <a:t>једном</a:t>
            </a:r>
            <a:r>
              <a:rPr lang="ru-RU" dirty="0" smtClean="0"/>
              <a:t> </a:t>
            </a:r>
            <a:r>
              <a:rPr lang="ru-RU" dirty="0" err="1" smtClean="0"/>
              <a:t>врло</a:t>
            </a:r>
            <a:r>
              <a:rPr lang="ru-RU" dirty="0" smtClean="0"/>
              <a:t> присном </a:t>
            </a:r>
            <a:r>
              <a:rPr lang="ru-RU" dirty="0" err="1" smtClean="0"/>
              <a:t>односу</a:t>
            </a:r>
            <a:r>
              <a:rPr lang="ru-RU" dirty="0" smtClean="0"/>
              <a:t>, коме треба </a:t>
            </a:r>
            <a:r>
              <a:rPr lang="ru-RU" dirty="0" err="1" smtClean="0"/>
              <a:t>брижљиво</a:t>
            </a:r>
            <a:r>
              <a:rPr lang="ru-RU" dirty="0" smtClean="0"/>
              <a:t> </a:t>
            </a:r>
            <a:r>
              <a:rPr lang="ru-RU" dirty="0" err="1" smtClean="0"/>
              <a:t>одредити</a:t>
            </a:r>
            <a:r>
              <a:rPr lang="ru-RU" dirty="0" smtClean="0"/>
              <a:t> </a:t>
            </a:r>
            <a:r>
              <a:rPr lang="ru-RU" dirty="0" err="1" smtClean="0"/>
              <a:t>правне</a:t>
            </a:r>
            <a:r>
              <a:rPr lang="ru-RU" dirty="0" smtClean="0"/>
              <a:t> </a:t>
            </a:r>
            <a:r>
              <a:rPr lang="ru-RU" dirty="0" err="1" smtClean="0"/>
              <a:t>оквире</a:t>
            </a:r>
            <a:r>
              <a:rPr lang="ru-RU" dirty="0" smtClean="0"/>
              <a:t>.</a:t>
            </a:r>
          </a:p>
          <a:p>
            <a:r>
              <a:rPr lang="ru-RU" dirty="0" err="1"/>
              <a:t>А</a:t>
            </a:r>
            <a:r>
              <a:rPr lang="ru-RU" dirty="0" err="1" smtClean="0"/>
              <a:t>ктери</a:t>
            </a:r>
            <a:r>
              <a:rPr lang="ru-RU" dirty="0" smtClean="0"/>
              <a:t> не </a:t>
            </a:r>
            <a:r>
              <a:rPr lang="ru-RU" dirty="0" err="1" smtClean="0"/>
              <a:t>приступају</a:t>
            </a:r>
            <a:r>
              <a:rPr lang="ru-RU" dirty="0" smtClean="0"/>
              <a:t> уговору само </a:t>
            </a:r>
            <a:r>
              <a:rPr lang="ru-RU" dirty="0" err="1" smtClean="0"/>
              <a:t>као</a:t>
            </a:r>
            <a:r>
              <a:rPr lang="ru-RU" dirty="0" smtClean="0"/>
              <a:t> средству-</a:t>
            </a:r>
            <a:r>
              <a:rPr lang="ru-RU" dirty="0" err="1" smtClean="0"/>
              <a:t>санкцији</a:t>
            </a:r>
            <a:r>
              <a:rPr lang="ru-RU" dirty="0" smtClean="0"/>
              <a:t>, </a:t>
            </a:r>
            <a:r>
              <a:rPr lang="ru-RU" dirty="0" err="1" smtClean="0"/>
              <a:t>већ</a:t>
            </a:r>
            <a:r>
              <a:rPr lang="ru-RU" dirty="0" smtClean="0"/>
              <a:t> </a:t>
            </a:r>
            <a:r>
              <a:rPr lang="ru-RU" dirty="0" err="1" smtClean="0"/>
              <a:t>као</a:t>
            </a:r>
            <a:r>
              <a:rPr lang="ru-RU" dirty="0" smtClean="0"/>
              <a:t> средству </a:t>
            </a:r>
            <a:r>
              <a:rPr lang="ru-RU" dirty="0" err="1" smtClean="0"/>
              <a:t>комуникације</a:t>
            </a:r>
            <a:r>
              <a:rPr lang="ru-RU" dirty="0" smtClean="0"/>
              <a:t>, </a:t>
            </a:r>
            <a:r>
              <a:rPr lang="ru-RU" dirty="0" err="1" smtClean="0"/>
              <a:t>организације</a:t>
            </a:r>
            <a:r>
              <a:rPr lang="ru-RU" dirty="0" smtClean="0"/>
              <a:t> и </a:t>
            </a:r>
            <a:r>
              <a:rPr lang="ru-RU" dirty="0" err="1" smtClean="0"/>
              <a:t>планирања</a:t>
            </a:r>
            <a:r>
              <a:rPr lang="ru-RU" dirty="0" smtClean="0"/>
              <a:t> </a:t>
            </a:r>
            <a:r>
              <a:rPr lang="ru-RU" dirty="0" err="1" smtClean="0"/>
              <a:t>њихових</a:t>
            </a:r>
            <a:r>
              <a:rPr lang="ru-RU" dirty="0" smtClean="0"/>
              <a:t> </a:t>
            </a:r>
            <a:r>
              <a:rPr lang="ru-RU" dirty="0" err="1" smtClean="0"/>
              <a:t>односа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Очигледна</a:t>
            </a:r>
            <a:r>
              <a:rPr lang="ru-RU" dirty="0" smtClean="0"/>
              <a:t> </a:t>
            </a:r>
            <a:r>
              <a:rPr lang="ru-RU" dirty="0" err="1" smtClean="0"/>
              <a:t>неусаглашеност</a:t>
            </a:r>
            <a:r>
              <a:rPr lang="ru-RU" dirty="0" smtClean="0"/>
              <a:t> </a:t>
            </a:r>
            <a:r>
              <a:rPr lang="ru-RU" dirty="0" err="1" smtClean="0"/>
              <a:t>између</a:t>
            </a:r>
            <a:r>
              <a:rPr lang="ru-RU" dirty="0" smtClean="0"/>
              <a:t> </a:t>
            </a:r>
            <a:r>
              <a:rPr lang="ru-RU" dirty="0" err="1" smtClean="0"/>
              <a:t>класичне</a:t>
            </a:r>
            <a:r>
              <a:rPr lang="ru-RU" dirty="0" smtClean="0"/>
              <a:t> </a:t>
            </a:r>
            <a:r>
              <a:rPr lang="ru-RU" dirty="0" err="1" smtClean="0"/>
              <a:t>теорије</a:t>
            </a:r>
            <a:r>
              <a:rPr lang="ru-RU" dirty="0" smtClean="0"/>
              <a:t> и </a:t>
            </a:r>
            <a:r>
              <a:rPr lang="ru-RU" dirty="0" err="1" smtClean="0"/>
              <a:t>уговорне</a:t>
            </a:r>
            <a:r>
              <a:rPr lang="ru-RU" dirty="0" smtClean="0"/>
              <a:t> </a:t>
            </a:r>
            <a:r>
              <a:rPr lang="ru-RU" dirty="0" err="1" smtClean="0"/>
              <a:t>праксе</a:t>
            </a:r>
            <a:r>
              <a:rPr lang="ru-RU" dirty="0" smtClean="0"/>
              <a:t> </a:t>
            </a:r>
            <a:r>
              <a:rPr lang="ru-RU" dirty="0" err="1" smtClean="0"/>
              <a:t>допринела</a:t>
            </a:r>
            <a:r>
              <a:rPr lang="ru-RU" dirty="0" smtClean="0"/>
              <a:t> </a:t>
            </a:r>
            <a:r>
              <a:rPr lang="ru-RU" dirty="0" err="1" smtClean="0"/>
              <a:t>је</a:t>
            </a:r>
            <a:r>
              <a:rPr lang="ru-RU" dirty="0" smtClean="0"/>
              <a:t> </a:t>
            </a:r>
            <a:r>
              <a:rPr lang="ru-RU" dirty="0" err="1" smtClean="0"/>
              <a:t>појави</a:t>
            </a:r>
            <a:r>
              <a:rPr lang="ru-RU" dirty="0" smtClean="0"/>
              <a:t> </a:t>
            </a:r>
            <a:r>
              <a:rPr lang="ru-RU" dirty="0" err="1" smtClean="0"/>
              <a:t>теорија</a:t>
            </a:r>
            <a:r>
              <a:rPr lang="ru-RU" dirty="0" smtClean="0"/>
              <a:t> </a:t>
            </a:r>
            <a:r>
              <a:rPr lang="ru-RU" dirty="0" err="1" smtClean="0"/>
              <a:t>које</a:t>
            </a:r>
            <a:r>
              <a:rPr lang="ru-RU" dirty="0" smtClean="0"/>
              <a:t> </a:t>
            </a:r>
            <a:r>
              <a:rPr lang="ru-RU" dirty="0" err="1" smtClean="0"/>
              <a:t>уважавају</a:t>
            </a:r>
            <a:r>
              <a:rPr lang="ru-RU" dirty="0" smtClean="0"/>
              <a:t> </a:t>
            </a:r>
            <a:r>
              <a:rPr lang="ru-RU" dirty="0" err="1" smtClean="0"/>
              <a:t>реалност</a:t>
            </a:r>
            <a:endParaRPr lang="ru-RU" dirty="0" smtClean="0"/>
          </a:p>
          <a:p>
            <a:r>
              <a:rPr lang="ru-RU" dirty="0" err="1" smtClean="0"/>
              <a:t>Појава</a:t>
            </a:r>
            <a:r>
              <a:rPr lang="ru-RU" dirty="0" smtClean="0"/>
              <a:t> "</a:t>
            </a:r>
            <a:r>
              <a:rPr lang="ru-RU" dirty="0" err="1" smtClean="0"/>
              <a:t>Релационе</a:t>
            </a:r>
            <a:r>
              <a:rPr lang="ru-RU" dirty="0" smtClean="0"/>
              <a:t> </a:t>
            </a:r>
            <a:r>
              <a:rPr lang="ru-RU" dirty="0" err="1" smtClean="0"/>
              <a:t>теорије</a:t>
            </a:r>
            <a:r>
              <a:rPr lang="ru-RU" dirty="0" smtClean="0"/>
              <a:t> уговора".   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7356478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Релациона теорија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Уговори се деле  </a:t>
            </a:r>
            <a:r>
              <a:rPr lang="ru-RU" dirty="0"/>
              <a:t>на две </a:t>
            </a:r>
            <a:r>
              <a:rPr lang="ru-RU" dirty="0" err="1"/>
              <a:t>категорије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Прва</a:t>
            </a:r>
            <a:r>
              <a:rPr lang="ru-RU" dirty="0" smtClean="0"/>
              <a:t> </a:t>
            </a:r>
            <a:r>
              <a:rPr lang="ru-RU" dirty="0" err="1"/>
              <a:t>категорија</a:t>
            </a:r>
            <a:r>
              <a:rPr lang="ru-RU" dirty="0"/>
              <a:t> </a:t>
            </a:r>
            <a:r>
              <a:rPr lang="ru-RU" dirty="0" err="1"/>
              <a:t>обухвата</a:t>
            </a:r>
            <a:r>
              <a:rPr lang="ru-RU" dirty="0"/>
              <a:t> </a:t>
            </a:r>
            <a:r>
              <a:rPr lang="ru-RU" dirty="0" err="1"/>
              <a:t>оне</a:t>
            </a:r>
            <a:r>
              <a:rPr lang="ru-RU" dirty="0"/>
              <a:t> уговоре у </a:t>
            </a:r>
            <a:r>
              <a:rPr lang="ru-RU" dirty="0" err="1"/>
              <a:t>којима</a:t>
            </a:r>
            <a:r>
              <a:rPr lang="ru-RU" dirty="0"/>
              <a:t> се </a:t>
            </a:r>
            <a:r>
              <a:rPr lang="ru-RU" dirty="0" err="1"/>
              <a:t>одиграва</a:t>
            </a:r>
            <a:r>
              <a:rPr lang="ru-RU" dirty="0"/>
              <a:t> </a:t>
            </a:r>
            <a:r>
              <a:rPr lang="ru-RU" dirty="0" err="1" smtClean="0"/>
              <a:t>трансакција</a:t>
            </a:r>
            <a:r>
              <a:rPr lang="ru-RU" dirty="0" smtClean="0"/>
              <a:t>, </a:t>
            </a:r>
            <a:r>
              <a:rPr lang="ru-RU" dirty="0" err="1" smtClean="0"/>
              <a:t>једна</a:t>
            </a:r>
            <a:r>
              <a:rPr lang="ru-RU" dirty="0"/>
              <a:t> размена. Она </a:t>
            </a:r>
            <a:r>
              <a:rPr lang="ru-RU" dirty="0" err="1"/>
              <a:t>постоји</a:t>
            </a:r>
            <a:r>
              <a:rPr lang="ru-RU" dirty="0"/>
              <a:t> </a:t>
            </a:r>
            <a:r>
              <a:rPr lang="ru-RU" dirty="0" err="1"/>
              <a:t>између</a:t>
            </a:r>
            <a:r>
              <a:rPr lang="ru-RU" dirty="0"/>
              <a:t> страна </a:t>
            </a:r>
            <a:r>
              <a:rPr lang="ru-RU" dirty="0" err="1"/>
              <a:t>које</a:t>
            </a:r>
            <a:r>
              <a:rPr lang="ru-RU" dirty="0"/>
              <a:t> у принципу </a:t>
            </a:r>
            <a:r>
              <a:rPr lang="ru-RU" dirty="0" err="1"/>
              <a:t>неће</a:t>
            </a:r>
            <a:r>
              <a:rPr lang="ru-RU" dirty="0"/>
              <a:t> </a:t>
            </a:r>
            <a:r>
              <a:rPr lang="ru-RU" dirty="0" err="1"/>
              <a:t>одржавати</a:t>
            </a:r>
            <a:r>
              <a:rPr lang="ru-RU" dirty="0"/>
              <a:t> </a:t>
            </a:r>
            <a:r>
              <a:rPr lang="ru-RU" dirty="0" err="1"/>
              <a:t>никакве</a:t>
            </a:r>
            <a:r>
              <a:rPr lang="ru-RU" dirty="0"/>
              <a:t> </a:t>
            </a:r>
            <a:r>
              <a:rPr lang="ru-RU" dirty="0" err="1"/>
              <a:t>значајне</a:t>
            </a:r>
            <a:r>
              <a:rPr lang="ru-RU" dirty="0"/>
              <a:t> </a:t>
            </a:r>
            <a:r>
              <a:rPr lang="ru-RU" dirty="0" err="1"/>
              <a:t>везе</a:t>
            </a:r>
            <a:r>
              <a:rPr lang="ru-RU" dirty="0"/>
              <a:t> </a:t>
            </a:r>
            <a:r>
              <a:rPr lang="ru-RU" dirty="0" err="1"/>
              <a:t>сутрадан</a:t>
            </a:r>
            <a:r>
              <a:rPr lang="ru-RU" dirty="0"/>
              <a:t> </a:t>
            </a:r>
            <a:r>
              <a:rPr lang="ru-RU" dirty="0" err="1"/>
              <a:t>након</a:t>
            </a:r>
            <a:r>
              <a:rPr lang="ru-RU" dirty="0"/>
              <a:t> </a:t>
            </a:r>
            <a:r>
              <a:rPr lang="ru-RU" dirty="0" err="1"/>
              <a:t>извршења</a:t>
            </a:r>
            <a:r>
              <a:rPr lang="ru-RU" dirty="0"/>
              <a:t> </a:t>
            </a:r>
            <a:r>
              <a:rPr lang="ru-RU" dirty="0" err="1"/>
              <a:t>споразума</a:t>
            </a:r>
            <a:r>
              <a:rPr lang="ru-RU" dirty="0" smtClean="0"/>
              <a:t>.</a:t>
            </a:r>
          </a:p>
          <a:p>
            <a:r>
              <a:rPr lang="ru-RU" dirty="0"/>
              <a:t>Друга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обједињује</a:t>
            </a:r>
            <a:r>
              <a:rPr lang="ru-RU" dirty="0"/>
              <a:t> "</a:t>
            </a:r>
            <a:r>
              <a:rPr lang="ru-RU" dirty="0" err="1"/>
              <a:t>релационе</a:t>
            </a:r>
            <a:r>
              <a:rPr lang="ru-RU" dirty="0"/>
              <a:t>" размене. </a:t>
            </a:r>
            <a:r>
              <a:rPr lang="ru-RU" dirty="0" err="1"/>
              <a:t>Овај</a:t>
            </a:r>
            <a:r>
              <a:rPr lang="ru-RU" dirty="0"/>
              <a:t> тип размене </a:t>
            </a:r>
            <a:r>
              <a:rPr lang="ru-RU" dirty="0" err="1"/>
              <a:t>тиче</a:t>
            </a:r>
            <a:r>
              <a:rPr lang="ru-RU" dirty="0"/>
              <a:t> се </a:t>
            </a:r>
            <a:r>
              <a:rPr lang="ru-RU" dirty="0" err="1"/>
              <a:t>пројекта</a:t>
            </a:r>
            <a:r>
              <a:rPr lang="ru-RU" dirty="0"/>
              <a:t> </a:t>
            </a:r>
            <a:r>
              <a:rPr lang="ru-RU" dirty="0" err="1"/>
              <a:t>кооперације</a:t>
            </a:r>
            <a:r>
              <a:rPr lang="ru-RU" dirty="0"/>
              <a:t> на </a:t>
            </a:r>
            <a:r>
              <a:rPr lang="ru-RU" dirty="0" err="1"/>
              <a:t>дужи</a:t>
            </a:r>
            <a:r>
              <a:rPr lang="ru-RU" dirty="0"/>
              <a:t> период. </a:t>
            </a:r>
            <a:r>
              <a:rPr lang="ru-RU" dirty="0" err="1" smtClean="0"/>
              <a:t>Има</a:t>
            </a:r>
            <a:r>
              <a:rPr lang="ru-RU" dirty="0" smtClean="0"/>
              <a:t> </a:t>
            </a:r>
            <a:r>
              <a:rPr lang="ru-RU" dirty="0" err="1"/>
              <a:t>циљ</a:t>
            </a:r>
            <a:r>
              <a:rPr lang="ru-RU" dirty="0"/>
              <a:t> да се </a:t>
            </a:r>
            <a:r>
              <a:rPr lang="ru-RU" dirty="0" err="1"/>
              <a:t>настави</a:t>
            </a:r>
            <a:r>
              <a:rPr lang="ru-RU" dirty="0"/>
              <a:t> у </a:t>
            </a:r>
            <a:r>
              <a:rPr lang="ru-RU" dirty="0" err="1"/>
              <a:t>будућности</a:t>
            </a:r>
            <a:r>
              <a:rPr lang="ru-RU" dirty="0"/>
              <a:t>, </a:t>
            </a:r>
            <a:r>
              <a:rPr lang="ru-RU" dirty="0" err="1" smtClean="0"/>
              <a:t>трајање</a:t>
            </a:r>
            <a:r>
              <a:rPr lang="ru-RU" dirty="0" smtClean="0"/>
              <a:t> </a:t>
            </a:r>
            <a:r>
              <a:rPr lang="ru-RU" dirty="0" err="1" smtClean="0"/>
              <a:t>је</a:t>
            </a:r>
            <a:r>
              <a:rPr lang="ru-RU" dirty="0" smtClean="0"/>
              <a:t> ,</a:t>
            </a:r>
            <a:r>
              <a:rPr lang="ru-RU" dirty="0" err="1" smtClean="0"/>
              <a:t>генерално</a:t>
            </a:r>
            <a:r>
              <a:rPr lang="ru-RU" dirty="0" smtClean="0"/>
              <a:t>, </a:t>
            </a:r>
            <a:r>
              <a:rPr lang="ru-RU" dirty="0" err="1"/>
              <a:t>неодређено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Уговорне</a:t>
            </a:r>
            <a:r>
              <a:rPr lang="ru-RU" dirty="0" smtClean="0"/>
              <a:t> стране су  </a:t>
            </a:r>
            <a:r>
              <a:rPr lang="ru-RU" dirty="0"/>
              <a:t>лица </a:t>
            </a:r>
            <a:r>
              <a:rPr lang="ru-RU" dirty="0" err="1"/>
              <a:t>која</a:t>
            </a:r>
            <a:r>
              <a:rPr lang="ru-RU" dirty="0"/>
              <a:t> су </a:t>
            </a:r>
            <a:r>
              <a:rPr lang="ru-RU" dirty="0" err="1"/>
              <a:t>узајамно</a:t>
            </a:r>
            <a:r>
              <a:rPr lang="ru-RU" dirty="0"/>
              <a:t> </a:t>
            </a:r>
            <a:r>
              <a:rPr lang="ru-RU" dirty="0" err="1"/>
              <a:t>изабрана</a:t>
            </a:r>
            <a:r>
              <a:rPr lang="ru-RU" dirty="0"/>
              <a:t> да </a:t>
            </a:r>
            <a:r>
              <a:rPr lang="ru-RU" dirty="0" err="1"/>
              <a:t>сарађују</a:t>
            </a:r>
            <a:r>
              <a:rPr lang="ru-RU" dirty="0"/>
              <a:t> у </a:t>
            </a:r>
            <a:r>
              <a:rPr lang="ru-RU" dirty="0" err="1"/>
              <a:t>реализацији</a:t>
            </a:r>
            <a:r>
              <a:rPr lang="ru-RU" dirty="0"/>
              <a:t> </a:t>
            </a:r>
            <a:r>
              <a:rPr lang="ru-RU" dirty="0" err="1"/>
              <a:t>неког</a:t>
            </a:r>
            <a:r>
              <a:rPr lang="ru-RU" dirty="0"/>
              <a:t> </a:t>
            </a:r>
            <a:r>
              <a:rPr lang="ru-RU" dirty="0" err="1"/>
              <a:t>пројекта</a:t>
            </a:r>
            <a:r>
              <a:rPr lang="ru-RU" dirty="0"/>
              <a:t> </a:t>
            </a:r>
            <a:r>
              <a:rPr lang="ru-RU" dirty="0" err="1"/>
              <a:t>имајући</a:t>
            </a:r>
            <a:r>
              <a:rPr lang="ru-RU" dirty="0"/>
              <a:t> у виду </a:t>
            </a:r>
            <a:r>
              <a:rPr lang="ru-RU" dirty="0" err="1"/>
              <a:t>личне</a:t>
            </a:r>
            <a:r>
              <a:rPr lang="ru-RU" dirty="0"/>
              <a:t> </a:t>
            </a:r>
            <a:r>
              <a:rPr lang="ru-RU" dirty="0" err="1"/>
              <a:t>карактеристике</a:t>
            </a:r>
            <a:r>
              <a:rPr lang="ru-RU" dirty="0"/>
              <a:t> друге </a:t>
            </a:r>
            <a:r>
              <a:rPr lang="ru-RU" dirty="0" err="1"/>
              <a:t>уговорне</a:t>
            </a:r>
            <a:r>
              <a:rPr lang="ru-RU" dirty="0"/>
              <a:t> стране.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0292905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 smtClean="0"/>
              <a:t>Циљ</a:t>
            </a:r>
            <a:r>
              <a:rPr lang="ru-RU" dirty="0" smtClean="0"/>
              <a:t> уговора у </a:t>
            </a:r>
            <a:r>
              <a:rPr lang="ru-RU" dirty="0" err="1" smtClean="0"/>
              <a:t>породичном</a:t>
            </a:r>
            <a:r>
              <a:rPr lang="ru-RU" dirty="0" smtClean="0"/>
              <a:t> праву </a:t>
            </a:r>
            <a:r>
              <a:rPr lang="ru-RU" dirty="0" err="1" smtClean="0"/>
              <a:t>је</a:t>
            </a:r>
            <a:r>
              <a:rPr lang="ru-RU" dirty="0" smtClean="0"/>
              <a:t>  </a:t>
            </a:r>
            <a:r>
              <a:rPr lang="ru-RU" dirty="0"/>
              <a:t>да </a:t>
            </a:r>
            <a:r>
              <a:rPr lang="ru-RU" dirty="0" err="1"/>
              <a:t>организује</a:t>
            </a:r>
            <a:r>
              <a:rPr lang="ru-RU" dirty="0"/>
              <a:t> </a:t>
            </a:r>
            <a:r>
              <a:rPr lang="ru-RU" dirty="0" err="1"/>
              <a:t>породични</a:t>
            </a:r>
            <a:r>
              <a:rPr lang="ru-RU" dirty="0"/>
              <a:t> живот, по правилу на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време</a:t>
            </a:r>
            <a:r>
              <a:rPr lang="ru-RU" dirty="0"/>
              <a:t> и на начин да права </a:t>
            </a:r>
            <a:r>
              <a:rPr lang="ru-RU" dirty="0" err="1"/>
              <a:t>сваког</a:t>
            </a:r>
            <a:r>
              <a:rPr lang="ru-RU" dirty="0"/>
              <a:t> </a:t>
            </a:r>
            <a:r>
              <a:rPr lang="ru-RU" dirty="0" err="1"/>
              <a:t>члана</a:t>
            </a:r>
            <a:r>
              <a:rPr lang="ru-RU" dirty="0"/>
              <a:t> </a:t>
            </a:r>
            <a:r>
              <a:rPr lang="ru-RU" dirty="0" err="1"/>
              <a:t>породице</a:t>
            </a:r>
            <a:r>
              <a:rPr lang="ru-RU" dirty="0"/>
              <a:t> буду на </a:t>
            </a:r>
            <a:r>
              <a:rPr lang="ru-RU" dirty="0" err="1"/>
              <a:t>најбољи</a:t>
            </a:r>
            <a:r>
              <a:rPr lang="ru-RU" dirty="0"/>
              <a:t> начин </a:t>
            </a:r>
            <a:r>
              <a:rPr lang="ru-RU" dirty="0" err="1"/>
              <a:t>заштићена</a:t>
            </a:r>
            <a:r>
              <a:rPr lang="ru-RU" dirty="0"/>
              <a:t>. У </a:t>
            </a:r>
            <a:r>
              <a:rPr lang="ru-RU" dirty="0" err="1"/>
              <a:t>овом</a:t>
            </a:r>
            <a:r>
              <a:rPr lang="ru-RU" dirty="0"/>
              <a:t> </a:t>
            </a:r>
            <a:r>
              <a:rPr lang="ru-RU" dirty="0" err="1"/>
              <a:t>случају</a:t>
            </a:r>
            <a:r>
              <a:rPr lang="ru-RU" dirty="0"/>
              <a:t> уговор </a:t>
            </a:r>
            <a:r>
              <a:rPr lang="ru-RU" dirty="0" err="1"/>
              <a:t>никада</a:t>
            </a:r>
            <a:r>
              <a:rPr lang="ru-RU" dirty="0"/>
              <a:t> </a:t>
            </a:r>
            <a:r>
              <a:rPr lang="ru-RU" dirty="0" err="1"/>
              <a:t>није</a:t>
            </a:r>
            <a:r>
              <a:rPr lang="ru-RU" dirty="0"/>
              <a:t> само инструмент  за </a:t>
            </a:r>
            <a:r>
              <a:rPr lang="ru-RU" dirty="0" err="1"/>
              <a:t>заштиту</a:t>
            </a:r>
            <a:r>
              <a:rPr lang="ru-RU" dirty="0"/>
              <a:t> </a:t>
            </a:r>
            <a:r>
              <a:rPr lang="ru-RU" dirty="0" err="1"/>
              <a:t>индивидуалних</a:t>
            </a:r>
            <a:r>
              <a:rPr lang="ru-RU" dirty="0"/>
              <a:t> интереса </a:t>
            </a:r>
            <a:r>
              <a:rPr lang="ru-RU" dirty="0" err="1"/>
              <a:t>једне</a:t>
            </a:r>
            <a:r>
              <a:rPr lang="ru-RU" dirty="0"/>
              <a:t> стране.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Друга </a:t>
            </a:r>
            <a:r>
              <a:rPr lang="ru-RU" dirty="0" err="1"/>
              <a:t>заблуда</a:t>
            </a:r>
            <a:r>
              <a:rPr lang="ru-RU" dirty="0"/>
              <a:t> </a:t>
            </a:r>
            <a:r>
              <a:rPr lang="ru-RU" dirty="0" err="1"/>
              <a:t>која</a:t>
            </a:r>
            <a:r>
              <a:rPr lang="ru-RU" dirty="0"/>
              <a:t> </a:t>
            </a:r>
            <a:r>
              <a:rPr lang="ru-RU" dirty="0" err="1"/>
              <a:t>постоји</a:t>
            </a:r>
            <a:r>
              <a:rPr lang="ru-RU" dirty="0"/>
              <a:t> у </a:t>
            </a:r>
            <a:r>
              <a:rPr lang="ru-RU" dirty="0" err="1"/>
              <a:t>погледу</a:t>
            </a:r>
            <a:r>
              <a:rPr lang="ru-RU" dirty="0"/>
              <a:t> уговора </a:t>
            </a:r>
            <a:r>
              <a:rPr lang="ru-RU" dirty="0" err="1"/>
              <a:t>је</a:t>
            </a:r>
            <a:r>
              <a:rPr lang="ru-RU" dirty="0"/>
              <a:t> да  "</a:t>
            </a:r>
            <a:r>
              <a:rPr lang="ru-RU" dirty="0" err="1"/>
              <a:t>контрактуализација</a:t>
            </a:r>
            <a:r>
              <a:rPr lang="ru-RU" dirty="0"/>
              <a:t>" </a:t>
            </a:r>
            <a:r>
              <a:rPr lang="ru-RU" dirty="0" err="1"/>
              <a:t>породичног</a:t>
            </a:r>
            <a:r>
              <a:rPr lang="ru-RU" dirty="0"/>
              <a:t> права </a:t>
            </a:r>
            <a:r>
              <a:rPr lang="ru-RU" dirty="0" err="1"/>
              <a:t>представља</a:t>
            </a:r>
            <a:r>
              <a:rPr lang="ru-RU" dirty="0"/>
              <a:t> синоним  </a:t>
            </a:r>
            <a:r>
              <a:rPr lang="ru-RU" dirty="0" err="1"/>
              <a:t>слабљења</a:t>
            </a:r>
            <a:r>
              <a:rPr lang="ru-RU" dirty="0"/>
              <a:t> </a:t>
            </a:r>
            <a:r>
              <a:rPr lang="ru-RU" dirty="0" err="1"/>
              <a:t>правних</a:t>
            </a:r>
            <a:r>
              <a:rPr lang="ru-RU" dirty="0"/>
              <a:t> </a:t>
            </a:r>
            <a:r>
              <a:rPr lang="ru-RU" dirty="0" err="1"/>
              <a:t>обавеза</a:t>
            </a:r>
            <a:r>
              <a:rPr lang="ru-RU" dirty="0"/>
              <a:t> </a:t>
            </a:r>
            <a:r>
              <a:rPr lang="ru-RU" dirty="0" err="1"/>
              <a:t>које</a:t>
            </a:r>
            <a:r>
              <a:rPr lang="ru-RU" dirty="0"/>
              <a:t> </a:t>
            </a:r>
            <a:r>
              <a:rPr lang="ru-RU" dirty="0" err="1"/>
              <a:t>проистичу</a:t>
            </a:r>
            <a:r>
              <a:rPr lang="ru-RU" dirty="0"/>
              <a:t>, </a:t>
            </a:r>
            <a:r>
              <a:rPr lang="ru-RU" dirty="0" err="1"/>
              <a:t>рецимо</a:t>
            </a:r>
            <a:r>
              <a:rPr lang="ru-RU" dirty="0"/>
              <a:t>, из брака и </a:t>
            </a:r>
            <a:r>
              <a:rPr lang="ru-RU" dirty="0" smtClean="0"/>
              <a:t>сродства</a:t>
            </a:r>
          </a:p>
          <a:p>
            <a:pPr marL="0" indent="0">
              <a:buNone/>
            </a:pPr>
            <a:r>
              <a:rPr lang="ru-RU" dirty="0"/>
              <a:t>Уговор </a:t>
            </a:r>
            <a:r>
              <a:rPr lang="ru-RU" dirty="0" err="1"/>
              <a:t>такође</a:t>
            </a:r>
            <a:r>
              <a:rPr lang="ru-RU" dirty="0"/>
              <a:t> </a:t>
            </a:r>
            <a:r>
              <a:rPr lang="ru-RU" dirty="0" err="1"/>
              <a:t>није</a:t>
            </a:r>
            <a:r>
              <a:rPr lang="ru-RU" dirty="0"/>
              <a:t> ни синоним </a:t>
            </a:r>
            <a:r>
              <a:rPr lang="ru-RU" dirty="0" err="1" smtClean="0"/>
              <a:t>неједнакости</a:t>
            </a:r>
            <a:r>
              <a:rPr lang="ru-RU" dirty="0"/>
              <a:t>. </a:t>
            </a:r>
            <a:r>
              <a:rPr lang="ru-RU" dirty="0" err="1" smtClean="0"/>
              <a:t>Морају</a:t>
            </a:r>
            <a:r>
              <a:rPr lang="ru-RU" dirty="0" smtClean="0"/>
              <a:t> се </a:t>
            </a:r>
            <a:r>
              <a:rPr lang="ru-RU" dirty="0" err="1" smtClean="0"/>
              <a:t>поштовати</a:t>
            </a:r>
            <a:r>
              <a:rPr lang="ru-RU" dirty="0" smtClean="0"/>
              <a:t> </a:t>
            </a:r>
            <a:r>
              <a:rPr lang="ru-RU" dirty="0" err="1" smtClean="0"/>
              <a:t>принципи</a:t>
            </a:r>
            <a:r>
              <a:rPr lang="ru-RU" dirty="0" smtClean="0"/>
              <a:t> </a:t>
            </a:r>
            <a:r>
              <a:rPr lang="ru-RU" dirty="0" err="1" smtClean="0"/>
              <a:t>савесности</a:t>
            </a:r>
            <a:r>
              <a:rPr lang="ru-RU" dirty="0"/>
              <a:t>, </a:t>
            </a:r>
            <a:r>
              <a:rPr lang="ru-RU" dirty="0" err="1"/>
              <a:t>поштења</a:t>
            </a:r>
            <a:r>
              <a:rPr lang="ru-RU" dirty="0"/>
              <a:t> и </a:t>
            </a:r>
            <a:r>
              <a:rPr lang="ru-RU" dirty="0" err="1"/>
              <a:t>правичности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095517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mtClean="0"/>
              <a:t>Предмет уговора</a:t>
            </a:r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Опште</a:t>
            </a:r>
            <a:r>
              <a:rPr lang="ru-RU" dirty="0"/>
              <a:t> </a:t>
            </a:r>
            <a:r>
              <a:rPr lang="ru-RU" dirty="0" err="1"/>
              <a:t>је</a:t>
            </a:r>
            <a:r>
              <a:rPr lang="ru-RU" dirty="0"/>
              <a:t> </a:t>
            </a:r>
            <a:r>
              <a:rPr lang="ru-RU" dirty="0" err="1"/>
              <a:t>познато</a:t>
            </a:r>
            <a:r>
              <a:rPr lang="ru-RU" dirty="0"/>
              <a:t> да се уговором  </a:t>
            </a:r>
            <a:r>
              <a:rPr lang="ru-RU" dirty="0" err="1"/>
              <a:t>регулишу</a:t>
            </a:r>
            <a:r>
              <a:rPr lang="ru-RU" dirty="0"/>
              <a:t>, пре </a:t>
            </a:r>
            <a:r>
              <a:rPr lang="ru-RU" dirty="0" err="1"/>
              <a:t>свега</a:t>
            </a:r>
            <a:r>
              <a:rPr lang="ru-RU" dirty="0"/>
              <a:t>,  </a:t>
            </a:r>
            <a:r>
              <a:rPr lang="ru-RU" dirty="0" err="1"/>
              <a:t>имовински</a:t>
            </a:r>
            <a:r>
              <a:rPr lang="ru-RU" dirty="0"/>
              <a:t> </a:t>
            </a:r>
            <a:r>
              <a:rPr lang="ru-RU" dirty="0" err="1"/>
              <a:t>односи</a:t>
            </a:r>
            <a:r>
              <a:rPr lang="ru-RU" dirty="0"/>
              <a:t> </a:t>
            </a:r>
            <a:r>
              <a:rPr lang="ru-RU" dirty="0" err="1"/>
              <a:t>двеју</a:t>
            </a:r>
            <a:r>
              <a:rPr lang="ru-RU" dirty="0"/>
              <a:t> или </a:t>
            </a:r>
            <a:r>
              <a:rPr lang="ru-RU" dirty="0" err="1"/>
              <a:t>више</a:t>
            </a:r>
            <a:r>
              <a:rPr lang="ru-RU" dirty="0"/>
              <a:t> </a:t>
            </a:r>
            <a:r>
              <a:rPr lang="ru-RU" dirty="0" err="1"/>
              <a:t>странака</a:t>
            </a:r>
            <a:r>
              <a:rPr lang="ru-RU" dirty="0"/>
              <a:t>. </a:t>
            </a:r>
            <a:r>
              <a:rPr lang="ru-RU" dirty="0" err="1"/>
              <a:t>Ово</a:t>
            </a:r>
            <a:r>
              <a:rPr lang="ru-RU" dirty="0"/>
              <a:t> </a:t>
            </a:r>
            <a:r>
              <a:rPr lang="ru-RU" dirty="0" err="1"/>
              <a:t>је</a:t>
            </a:r>
            <a:r>
              <a:rPr lang="ru-RU" dirty="0"/>
              <a:t> </a:t>
            </a:r>
            <a:r>
              <a:rPr lang="ru-RU" dirty="0" err="1"/>
              <a:t>сасвим</a:t>
            </a:r>
            <a:r>
              <a:rPr lang="ru-RU" dirty="0"/>
              <a:t> </a:t>
            </a:r>
            <a:r>
              <a:rPr lang="ru-RU" dirty="0" err="1"/>
              <a:t>очигледно</a:t>
            </a:r>
            <a:r>
              <a:rPr lang="ru-RU" dirty="0"/>
              <a:t> </a:t>
            </a:r>
            <a:r>
              <a:rPr lang="ru-RU" dirty="0" err="1"/>
              <a:t>када</a:t>
            </a:r>
            <a:r>
              <a:rPr lang="ru-RU" dirty="0"/>
              <a:t> се он </a:t>
            </a:r>
            <a:r>
              <a:rPr lang="ru-RU" dirty="0" err="1"/>
              <a:t>користи</a:t>
            </a:r>
            <a:r>
              <a:rPr lang="ru-RU" dirty="0"/>
              <a:t> у </a:t>
            </a:r>
            <a:r>
              <a:rPr lang="ru-RU" dirty="0" err="1"/>
              <a:t>грађанској</a:t>
            </a:r>
            <a:r>
              <a:rPr lang="ru-RU" dirty="0"/>
              <a:t> и </a:t>
            </a:r>
            <a:r>
              <a:rPr lang="ru-RU" dirty="0" err="1"/>
              <a:t>трговачкој</a:t>
            </a:r>
            <a:r>
              <a:rPr lang="ru-RU" dirty="0"/>
              <a:t> </a:t>
            </a:r>
            <a:r>
              <a:rPr lang="ru-RU" dirty="0" err="1"/>
              <a:t>материји</a:t>
            </a:r>
            <a:r>
              <a:rPr lang="ru-RU" dirty="0"/>
              <a:t>. Уговор </a:t>
            </a:r>
            <a:r>
              <a:rPr lang="ru-RU" dirty="0" err="1"/>
              <a:t>није</a:t>
            </a:r>
            <a:r>
              <a:rPr lang="ru-RU" dirty="0"/>
              <a:t> </a:t>
            </a:r>
            <a:r>
              <a:rPr lang="ru-RU" dirty="0" err="1"/>
              <a:t>изворно</a:t>
            </a:r>
            <a:r>
              <a:rPr lang="ru-RU" dirty="0"/>
              <a:t> </a:t>
            </a:r>
            <a:r>
              <a:rPr lang="ru-RU" dirty="0" err="1"/>
              <a:t>намењен</a:t>
            </a:r>
            <a:r>
              <a:rPr lang="ru-RU" dirty="0"/>
              <a:t>  да </a:t>
            </a:r>
            <a:r>
              <a:rPr lang="ru-RU" dirty="0" err="1"/>
              <a:t>регулише</a:t>
            </a:r>
            <a:r>
              <a:rPr lang="ru-RU" dirty="0"/>
              <a:t> </a:t>
            </a:r>
            <a:r>
              <a:rPr lang="ru-RU" dirty="0" err="1"/>
              <a:t>личне</a:t>
            </a:r>
            <a:r>
              <a:rPr lang="ru-RU" dirty="0"/>
              <a:t> </a:t>
            </a:r>
            <a:r>
              <a:rPr lang="ru-RU" dirty="0" err="1"/>
              <a:t>односе</a:t>
            </a:r>
            <a:r>
              <a:rPr lang="ru-RU" dirty="0"/>
              <a:t> партнера, </a:t>
            </a:r>
            <a:r>
              <a:rPr lang="ru-RU" dirty="0" err="1"/>
              <a:t>изузев</a:t>
            </a:r>
            <a:r>
              <a:rPr lang="ru-RU" dirty="0"/>
              <a:t> </a:t>
            </a:r>
            <a:r>
              <a:rPr lang="ru-RU" dirty="0" err="1"/>
              <a:t>акцесорно</a:t>
            </a:r>
            <a:r>
              <a:rPr lang="ru-RU" dirty="0"/>
              <a:t>. </a:t>
            </a:r>
          </a:p>
          <a:p>
            <a:r>
              <a:rPr lang="ru-RU" dirty="0" err="1"/>
              <a:t>Односи</a:t>
            </a:r>
            <a:r>
              <a:rPr lang="ru-RU" dirty="0"/>
              <a:t> </a:t>
            </a:r>
            <a:r>
              <a:rPr lang="ru-RU" dirty="0" err="1"/>
              <a:t>које</a:t>
            </a:r>
            <a:r>
              <a:rPr lang="ru-RU" dirty="0"/>
              <a:t> </a:t>
            </a:r>
            <a:r>
              <a:rPr lang="ru-RU" dirty="0" err="1"/>
              <a:t>одржавају</a:t>
            </a:r>
            <a:r>
              <a:rPr lang="ru-RU" dirty="0"/>
              <a:t> </a:t>
            </a:r>
            <a:r>
              <a:rPr lang="ru-RU" dirty="0" err="1"/>
              <a:t>партнери</a:t>
            </a:r>
            <a:r>
              <a:rPr lang="ru-RU" dirty="0"/>
              <a:t>, </a:t>
            </a:r>
            <a:r>
              <a:rPr lang="ru-RU" dirty="0" err="1"/>
              <a:t>сродници</a:t>
            </a:r>
            <a:r>
              <a:rPr lang="ru-RU" dirty="0"/>
              <a:t>, </a:t>
            </a:r>
            <a:r>
              <a:rPr lang="ru-RU" dirty="0" err="1"/>
              <a:t>који</a:t>
            </a:r>
            <a:r>
              <a:rPr lang="ru-RU" dirty="0"/>
              <a:t> се </a:t>
            </a:r>
            <a:r>
              <a:rPr lang="ru-RU" dirty="0" err="1"/>
              <a:t>одвијају</a:t>
            </a:r>
            <a:r>
              <a:rPr lang="ru-RU" dirty="0"/>
              <a:t> по правилу под </a:t>
            </a:r>
            <a:r>
              <a:rPr lang="ru-RU" dirty="0" err="1"/>
              <a:t>истим</a:t>
            </a:r>
            <a:r>
              <a:rPr lang="ru-RU" dirty="0"/>
              <a:t> кровом, </a:t>
            </a:r>
            <a:r>
              <a:rPr lang="ru-RU" dirty="0" err="1"/>
              <a:t>генерирају</a:t>
            </a:r>
            <a:r>
              <a:rPr lang="ru-RU" dirty="0"/>
              <a:t> не само </a:t>
            </a:r>
            <a:r>
              <a:rPr lang="ru-RU" dirty="0" err="1"/>
              <a:t>економску</a:t>
            </a:r>
            <a:r>
              <a:rPr lang="ru-RU" dirty="0"/>
              <a:t> </a:t>
            </a:r>
            <a:r>
              <a:rPr lang="ru-RU" dirty="0" err="1"/>
              <a:t>независност</a:t>
            </a:r>
            <a:r>
              <a:rPr lang="ru-RU" dirty="0"/>
              <a:t> </a:t>
            </a:r>
            <a:r>
              <a:rPr lang="ru-RU" dirty="0" err="1"/>
              <a:t>већ</a:t>
            </a:r>
            <a:r>
              <a:rPr lang="ru-RU" dirty="0"/>
              <a:t> и </a:t>
            </a:r>
            <a:r>
              <a:rPr lang="ru-RU" dirty="0" err="1"/>
              <a:t>релациону</a:t>
            </a:r>
            <a:r>
              <a:rPr lang="ru-RU" dirty="0"/>
              <a:t>, </a:t>
            </a:r>
            <a:r>
              <a:rPr lang="ru-RU" dirty="0" err="1"/>
              <a:t>дакле</a:t>
            </a:r>
            <a:r>
              <a:rPr lang="ru-RU" dirty="0"/>
              <a:t> </a:t>
            </a:r>
            <a:r>
              <a:rPr lang="ru-RU" dirty="0" err="1"/>
              <a:t>емоционалну</a:t>
            </a:r>
            <a:r>
              <a:rPr lang="ru-RU" dirty="0"/>
              <a:t>. 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8839378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Савремена</a:t>
            </a:r>
            <a:r>
              <a:rPr lang="ru-RU" dirty="0"/>
              <a:t> </a:t>
            </a:r>
            <a:r>
              <a:rPr lang="ru-RU" dirty="0" err="1"/>
              <a:t>законодавна</a:t>
            </a:r>
            <a:r>
              <a:rPr lang="ru-RU" dirty="0"/>
              <a:t> </a:t>
            </a:r>
            <a:r>
              <a:rPr lang="ru-RU" dirty="0" err="1"/>
              <a:t>еволуција</a:t>
            </a:r>
            <a:r>
              <a:rPr lang="ru-RU" dirty="0"/>
              <a:t> </a:t>
            </a:r>
            <a:r>
              <a:rPr lang="ru-RU" dirty="0" err="1"/>
              <a:t>иде</a:t>
            </a:r>
            <a:r>
              <a:rPr lang="ru-RU" dirty="0"/>
              <a:t> ка томе да се </a:t>
            </a:r>
            <a:r>
              <a:rPr lang="ru-RU" dirty="0" err="1"/>
              <a:t>смањи</a:t>
            </a:r>
            <a:r>
              <a:rPr lang="ru-RU" dirty="0"/>
              <a:t> </a:t>
            </a:r>
            <a:r>
              <a:rPr lang="ru-RU" dirty="0" err="1"/>
              <a:t>посебност</a:t>
            </a:r>
            <a:r>
              <a:rPr lang="ru-RU" dirty="0"/>
              <a:t> брака и </a:t>
            </a:r>
            <a:r>
              <a:rPr lang="ru-RU" dirty="0" err="1"/>
              <a:t>породице</a:t>
            </a:r>
            <a:r>
              <a:rPr lang="ru-RU" dirty="0"/>
              <a:t>, да се </a:t>
            </a:r>
            <a:r>
              <a:rPr lang="ru-RU" dirty="0" err="1"/>
              <a:t>смањи</a:t>
            </a:r>
            <a:r>
              <a:rPr lang="ru-RU" dirty="0"/>
              <a:t> </a:t>
            </a:r>
            <a:r>
              <a:rPr lang="ru-RU" dirty="0" err="1"/>
              <a:t>њихов</a:t>
            </a:r>
            <a:r>
              <a:rPr lang="ru-RU" dirty="0"/>
              <a:t> </a:t>
            </a:r>
            <a:r>
              <a:rPr lang="ru-RU" dirty="0" err="1"/>
              <a:t>институционални</a:t>
            </a:r>
            <a:r>
              <a:rPr lang="ru-RU" dirty="0"/>
              <a:t> </a:t>
            </a:r>
            <a:r>
              <a:rPr lang="ru-RU" dirty="0" err="1"/>
              <a:t>карактер</a:t>
            </a:r>
            <a:r>
              <a:rPr lang="ru-RU" dirty="0"/>
              <a:t>. </a:t>
            </a:r>
            <a:r>
              <a:rPr lang="ru-RU" dirty="0" err="1"/>
              <a:t>Врло</a:t>
            </a:r>
            <a:r>
              <a:rPr lang="ru-RU" dirty="0"/>
              <a:t> важно место у </a:t>
            </a:r>
            <a:r>
              <a:rPr lang="ru-RU" dirty="0" err="1"/>
              <a:t>организацији</a:t>
            </a:r>
            <a:r>
              <a:rPr lang="ru-RU" dirty="0"/>
              <a:t> </a:t>
            </a:r>
            <a:r>
              <a:rPr lang="ru-RU" dirty="0" err="1"/>
              <a:t>породичних</a:t>
            </a:r>
            <a:r>
              <a:rPr lang="ru-RU" dirty="0"/>
              <a:t> </a:t>
            </a:r>
            <a:r>
              <a:rPr lang="ru-RU" dirty="0" err="1"/>
              <a:t>односа</a:t>
            </a:r>
            <a:r>
              <a:rPr lang="ru-RU" dirty="0"/>
              <a:t> </a:t>
            </a:r>
            <a:r>
              <a:rPr lang="ru-RU" dirty="0" err="1"/>
              <a:t>законодавац</a:t>
            </a:r>
            <a:r>
              <a:rPr lang="ru-RU" dirty="0"/>
              <a:t> </a:t>
            </a:r>
            <a:r>
              <a:rPr lang="ru-RU" dirty="0" err="1"/>
              <a:t>је</a:t>
            </a:r>
            <a:r>
              <a:rPr lang="ru-RU" dirty="0"/>
              <a:t> </a:t>
            </a:r>
            <a:r>
              <a:rPr lang="ru-RU" dirty="0" err="1"/>
              <a:t>препустио</a:t>
            </a:r>
            <a:r>
              <a:rPr lang="ru-RU" dirty="0"/>
              <a:t> </a:t>
            </a:r>
            <a:r>
              <a:rPr lang="ru-RU" dirty="0" err="1"/>
              <a:t>индивидуалној</a:t>
            </a:r>
            <a:r>
              <a:rPr lang="ru-RU" dirty="0"/>
              <a:t> </a:t>
            </a:r>
            <a:r>
              <a:rPr lang="ru-RU" dirty="0" err="1"/>
              <a:t>вољи</a:t>
            </a:r>
            <a:r>
              <a:rPr lang="ru-RU" dirty="0"/>
              <a:t>, </a:t>
            </a:r>
            <a:r>
              <a:rPr lang="ru-RU" dirty="0" err="1"/>
              <a:t>односно</a:t>
            </a:r>
            <a:r>
              <a:rPr lang="ru-RU" dirty="0"/>
              <a:t> </a:t>
            </a:r>
            <a:r>
              <a:rPr lang="ru-RU" dirty="0" err="1"/>
              <a:t>споразуму</a:t>
            </a:r>
            <a:r>
              <a:rPr lang="ru-RU" dirty="0"/>
              <a:t> </a:t>
            </a:r>
            <a:r>
              <a:rPr lang="ru-RU" dirty="0" err="1"/>
              <a:t>субјеката</a:t>
            </a:r>
            <a:r>
              <a:rPr lang="ru-RU" dirty="0"/>
              <a:t> </a:t>
            </a:r>
            <a:r>
              <a:rPr lang="ru-RU" dirty="0" err="1"/>
              <a:t>породичних</a:t>
            </a:r>
            <a:r>
              <a:rPr lang="ru-RU" dirty="0"/>
              <a:t> </a:t>
            </a:r>
            <a:r>
              <a:rPr lang="ru-RU" dirty="0" err="1"/>
              <a:t>односа</a:t>
            </a:r>
            <a:r>
              <a:rPr lang="ru-RU" dirty="0"/>
              <a:t>  и то у </a:t>
            </a:r>
            <a:r>
              <a:rPr lang="ru-RU" dirty="0" err="1"/>
              <a:t>више</a:t>
            </a:r>
            <a:r>
              <a:rPr lang="ru-RU" dirty="0"/>
              <a:t> области. Та </a:t>
            </a:r>
            <a:r>
              <a:rPr lang="ru-RU" dirty="0" err="1"/>
              <a:t>поља</a:t>
            </a:r>
            <a:r>
              <a:rPr lang="ru-RU" dirty="0"/>
              <a:t> </a:t>
            </a:r>
            <a:r>
              <a:rPr lang="ru-RU" dirty="0" err="1"/>
              <a:t>испољавања</a:t>
            </a:r>
            <a:r>
              <a:rPr lang="ru-RU" dirty="0"/>
              <a:t> </a:t>
            </a:r>
            <a:r>
              <a:rPr lang="ru-RU" dirty="0" err="1"/>
              <a:t>индивидуалне</a:t>
            </a:r>
            <a:r>
              <a:rPr lang="ru-RU" dirty="0"/>
              <a:t> </a:t>
            </a:r>
            <a:r>
              <a:rPr lang="ru-RU" dirty="0" err="1"/>
              <a:t>воље</a:t>
            </a:r>
            <a:r>
              <a:rPr lang="ru-RU" dirty="0"/>
              <a:t> су </a:t>
            </a:r>
            <a:r>
              <a:rPr lang="ru-RU" dirty="0" err="1"/>
              <a:t>следећа</a:t>
            </a:r>
            <a:r>
              <a:rPr lang="ru-RU" dirty="0"/>
              <a:t>:</a:t>
            </a:r>
          </a:p>
          <a:p>
            <a:r>
              <a:rPr lang="ru-RU" dirty="0"/>
              <a:t>1. У </a:t>
            </a:r>
            <a:r>
              <a:rPr lang="ru-RU" dirty="0" err="1"/>
              <a:t>закључењу</a:t>
            </a:r>
            <a:r>
              <a:rPr lang="ru-RU" dirty="0"/>
              <a:t> брака. Да ли </a:t>
            </a:r>
            <a:r>
              <a:rPr lang="ru-RU" dirty="0" err="1"/>
              <a:t>је</a:t>
            </a:r>
            <a:r>
              <a:rPr lang="ru-RU" dirty="0"/>
              <a:t> брак уговор или </a:t>
            </a:r>
            <a:r>
              <a:rPr lang="ru-RU" dirty="0" err="1"/>
              <a:t>институција</a:t>
            </a:r>
            <a:r>
              <a:rPr lang="ru-RU" dirty="0"/>
              <a:t>? </a:t>
            </a:r>
            <a:r>
              <a:rPr lang="ru-RU" dirty="0" err="1"/>
              <a:t>Ова</a:t>
            </a:r>
            <a:r>
              <a:rPr lang="ru-RU" dirty="0"/>
              <a:t> </a:t>
            </a:r>
            <a:r>
              <a:rPr lang="ru-RU" dirty="0" err="1"/>
              <a:t>давнашња</a:t>
            </a:r>
            <a:r>
              <a:rPr lang="ru-RU" dirty="0"/>
              <a:t> расправа </a:t>
            </a:r>
            <a:r>
              <a:rPr lang="ru-RU" dirty="0" err="1"/>
              <a:t>добија</a:t>
            </a:r>
            <a:r>
              <a:rPr lang="ru-RU" dirty="0"/>
              <a:t> </a:t>
            </a:r>
            <a:r>
              <a:rPr lang="ru-RU" dirty="0" err="1"/>
              <a:t>данас</a:t>
            </a:r>
            <a:r>
              <a:rPr lang="ru-RU" dirty="0"/>
              <a:t> </a:t>
            </a:r>
            <a:r>
              <a:rPr lang="ru-RU" dirty="0" err="1"/>
              <a:t>епилог</a:t>
            </a:r>
            <a:r>
              <a:rPr lang="ru-RU" dirty="0"/>
              <a:t> у </a:t>
            </a:r>
            <a:r>
              <a:rPr lang="ru-RU" dirty="0" err="1"/>
              <a:t>све</a:t>
            </a:r>
            <a:r>
              <a:rPr lang="ru-RU" dirty="0"/>
              <a:t> </a:t>
            </a:r>
            <a:r>
              <a:rPr lang="ru-RU" dirty="0" err="1"/>
              <a:t>већој</a:t>
            </a:r>
            <a:r>
              <a:rPr lang="ru-RU" dirty="0"/>
              <a:t> </a:t>
            </a:r>
            <a:r>
              <a:rPr lang="ru-RU" dirty="0" err="1"/>
              <a:t>преваги</a:t>
            </a:r>
            <a:r>
              <a:rPr lang="ru-RU" dirty="0"/>
              <a:t> </a:t>
            </a:r>
            <a:endParaRPr lang="ru-RU" dirty="0" smtClean="0"/>
          </a:p>
          <a:p>
            <a:pPr marL="0" indent="0">
              <a:buNone/>
            </a:pPr>
            <a:r>
              <a:rPr lang="sr-Cyrl-RS" dirty="0" smtClean="0"/>
              <a:t>   уговорних </a:t>
            </a:r>
            <a:r>
              <a:rPr lang="sr-Cyrl-RS" dirty="0"/>
              <a:t>елемената. 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382803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2. У </a:t>
            </a:r>
            <a:r>
              <a:rPr lang="ru-RU" dirty="0" err="1"/>
              <a:t>брачној</a:t>
            </a:r>
            <a:r>
              <a:rPr lang="ru-RU" dirty="0"/>
              <a:t> </a:t>
            </a:r>
            <a:r>
              <a:rPr lang="ru-RU" dirty="0" err="1"/>
              <a:t>материји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се </a:t>
            </a:r>
            <a:r>
              <a:rPr lang="ru-RU" dirty="0" err="1"/>
              <a:t>рећи</a:t>
            </a:r>
            <a:r>
              <a:rPr lang="ru-RU" dirty="0"/>
              <a:t> да </a:t>
            </a:r>
            <a:r>
              <a:rPr lang="ru-RU" dirty="0" err="1"/>
              <a:t>је</a:t>
            </a:r>
            <a:r>
              <a:rPr lang="ru-RU" dirty="0"/>
              <a:t> у </a:t>
            </a:r>
            <a:r>
              <a:rPr lang="ru-RU" dirty="0" err="1"/>
              <a:t>организацији</a:t>
            </a:r>
            <a:r>
              <a:rPr lang="ru-RU" dirty="0"/>
              <a:t> </a:t>
            </a:r>
            <a:r>
              <a:rPr lang="ru-RU" dirty="0" err="1"/>
              <a:t>личних</a:t>
            </a:r>
            <a:r>
              <a:rPr lang="ru-RU" dirty="0"/>
              <a:t> </a:t>
            </a:r>
            <a:r>
              <a:rPr lang="ru-RU" dirty="0" err="1"/>
              <a:t>односа</a:t>
            </a:r>
            <a:r>
              <a:rPr lang="ru-RU" dirty="0"/>
              <a:t> </a:t>
            </a:r>
            <a:r>
              <a:rPr lang="ru-RU" dirty="0" err="1"/>
              <a:t>између</a:t>
            </a:r>
            <a:r>
              <a:rPr lang="ru-RU" dirty="0"/>
              <a:t> супружника </a:t>
            </a:r>
            <a:r>
              <a:rPr lang="ru-RU" dirty="0" err="1"/>
              <a:t>улога</a:t>
            </a:r>
            <a:r>
              <a:rPr lang="ru-RU" dirty="0"/>
              <a:t> </a:t>
            </a:r>
            <a:r>
              <a:rPr lang="ru-RU" dirty="0" err="1"/>
              <a:t>индивидуалне</a:t>
            </a:r>
            <a:r>
              <a:rPr lang="ru-RU" dirty="0"/>
              <a:t> </a:t>
            </a:r>
            <a:r>
              <a:rPr lang="ru-RU" dirty="0" err="1"/>
              <a:t>воље</a:t>
            </a:r>
            <a:r>
              <a:rPr lang="ru-RU" dirty="0"/>
              <a:t> </a:t>
            </a:r>
            <a:r>
              <a:rPr lang="ru-RU" dirty="0" smtClean="0"/>
              <a:t>до скоро </a:t>
            </a:r>
            <a:r>
              <a:rPr lang="ru-RU" dirty="0"/>
              <a:t>била </a:t>
            </a:r>
            <a:r>
              <a:rPr lang="ru-RU" dirty="0" err="1"/>
              <a:t>врло</a:t>
            </a:r>
            <a:r>
              <a:rPr lang="ru-RU" dirty="0"/>
              <a:t> скромна. </a:t>
            </a:r>
            <a:r>
              <a:rPr lang="ru-RU" dirty="0" err="1"/>
              <a:t>Данас</a:t>
            </a:r>
            <a:r>
              <a:rPr lang="ru-RU" dirty="0"/>
              <a:t> се и у </a:t>
            </a:r>
            <a:r>
              <a:rPr lang="ru-RU" dirty="0" err="1"/>
              <a:t>овом</a:t>
            </a:r>
            <a:r>
              <a:rPr lang="ru-RU" dirty="0"/>
              <a:t> </a:t>
            </a:r>
            <a:r>
              <a:rPr lang="ru-RU" dirty="0" err="1"/>
              <a:t>погледу</a:t>
            </a:r>
            <a:r>
              <a:rPr lang="ru-RU" dirty="0"/>
              <a:t> </a:t>
            </a:r>
            <a:r>
              <a:rPr lang="ru-RU" dirty="0" err="1"/>
              <a:t>ситуација</a:t>
            </a:r>
            <a:r>
              <a:rPr lang="ru-RU" dirty="0"/>
              <a:t> битно </a:t>
            </a:r>
            <a:r>
              <a:rPr lang="ru-RU" dirty="0" err="1"/>
              <a:t>мења</a:t>
            </a:r>
            <a:r>
              <a:rPr lang="ru-RU" dirty="0"/>
              <a:t>. </a:t>
            </a:r>
            <a:r>
              <a:rPr lang="ru-RU" dirty="0" err="1"/>
              <a:t>Споразум</a:t>
            </a:r>
            <a:r>
              <a:rPr lang="ru-RU" dirty="0"/>
              <a:t> супружника </a:t>
            </a:r>
            <a:r>
              <a:rPr lang="ru-RU" dirty="0" err="1"/>
              <a:t>одређује</a:t>
            </a:r>
            <a:r>
              <a:rPr lang="ru-RU" dirty="0"/>
              <a:t> место </a:t>
            </a:r>
            <a:r>
              <a:rPr lang="ru-RU" dirty="0" err="1"/>
              <a:t>становања</a:t>
            </a:r>
            <a:r>
              <a:rPr lang="ru-RU" dirty="0"/>
              <a:t>, начин </a:t>
            </a:r>
            <a:r>
              <a:rPr lang="ru-RU" dirty="0" err="1"/>
              <a:t>вођења</a:t>
            </a:r>
            <a:r>
              <a:rPr lang="ru-RU" dirty="0"/>
              <a:t> </a:t>
            </a:r>
            <a:r>
              <a:rPr lang="ru-RU" dirty="0" err="1"/>
              <a:t>домаћинства</a:t>
            </a:r>
            <a:r>
              <a:rPr lang="ru-RU" dirty="0"/>
              <a:t>, </a:t>
            </a:r>
            <a:r>
              <a:rPr lang="ru-RU" dirty="0" err="1"/>
              <a:t>избор</a:t>
            </a:r>
            <a:r>
              <a:rPr lang="ru-RU" dirty="0"/>
              <a:t> </a:t>
            </a:r>
            <a:r>
              <a:rPr lang="ru-RU" dirty="0" err="1"/>
              <a:t>презимена</a:t>
            </a:r>
            <a:r>
              <a:rPr lang="ru-RU" dirty="0"/>
              <a:t>. </a:t>
            </a:r>
            <a:r>
              <a:rPr lang="ru-RU" dirty="0" err="1"/>
              <a:t>Једино</a:t>
            </a:r>
            <a:r>
              <a:rPr lang="ru-RU" dirty="0"/>
              <a:t> на </a:t>
            </a:r>
            <a:r>
              <a:rPr lang="ru-RU" dirty="0" err="1"/>
              <a:t>њиховом</a:t>
            </a:r>
            <a:r>
              <a:rPr lang="ru-RU" dirty="0"/>
              <a:t> </a:t>
            </a:r>
            <a:r>
              <a:rPr lang="ru-RU" dirty="0" err="1"/>
              <a:t>споразуму</a:t>
            </a:r>
            <a:r>
              <a:rPr lang="ru-RU" dirty="0"/>
              <a:t> </a:t>
            </a:r>
            <a:r>
              <a:rPr lang="ru-RU" dirty="0" err="1"/>
              <a:t>почива</a:t>
            </a:r>
            <a:r>
              <a:rPr lang="ru-RU" dirty="0"/>
              <a:t> начин </a:t>
            </a:r>
            <a:r>
              <a:rPr lang="ru-RU" dirty="0" err="1"/>
              <a:t>уређења</a:t>
            </a:r>
            <a:r>
              <a:rPr lang="ru-RU" dirty="0"/>
              <a:t> </a:t>
            </a:r>
            <a:r>
              <a:rPr lang="ru-RU" dirty="0" err="1"/>
              <a:t>ових</a:t>
            </a:r>
            <a:r>
              <a:rPr lang="ru-RU" dirty="0"/>
              <a:t> </a:t>
            </a:r>
            <a:r>
              <a:rPr lang="ru-RU" dirty="0" err="1"/>
              <a:t>питања</a:t>
            </a:r>
            <a:r>
              <a:rPr lang="ru-RU" dirty="0"/>
              <a:t>. </a:t>
            </a:r>
          </a:p>
          <a:p>
            <a:r>
              <a:rPr lang="ru-RU" dirty="0" smtClean="0"/>
              <a:t>3</a:t>
            </a:r>
            <a:r>
              <a:rPr lang="ru-RU" dirty="0"/>
              <a:t>. Код развода брака пре </a:t>
            </a:r>
            <a:r>
              <a:rPr lang="ru-RU" dirty="0" err="1"/>
              <a:t>свега</a:t>
            </a:r>
            <a:r>
              <a:rPr lang="ru-RU" dirty="0"/>
              <a:t> треба се </a:t>
            </a:r>
            <a:r>
              <a:rPr lang="ru-RU" dirty="0" err="1"/>
              <a:t>осврнути</a:t>
            </a:r>
            <a:r>
              <a:rPr lang="ru-RU" dirty="0"/>
              <a:t> на </a:t>
            </a:r>
            <a:r>
              <a:rPr lang="ru-RU" dirty="0" err="1"/>
              <a:t>споразумни</a:t>
            </a:r>
            <a:r>
              <a:rPr lang="ru-RU" dirty="0"/>
              <a:t> развод и </a:t>
            </a:r>
            <a:r>
              <a:rPr lang="ru-RU" dirty="0" err="1"/>
              <a:t>питања</a:t>
            </a:r>
            <a:r>
              <a:rPr lang="ru-RU" dirty="0"/>
              <a:t> </a:t>
            </a:r>
            <a:r>
              <a:rPr lang="ru-RU" dirty="0" err="1"/>
              <a:t>која</a:t>
            </a:r>
            <a:r>
              <a:rPr lang="ru-RU" dirty="0"/>
              <a:t> се </a:t>
            </a:r>
            <a:r>
              <a:rPr lang="ru-RU" dirty="0" err="1"/>
              <a:t>појављују</a:t>
            </a:r>
            <a:r>
              <a:rPr lang="ru-RU" dirty="0"/>
              <a:t> </a:t>
            </a:r>
            <a:r>
              <a:rPr lang="ru-RU" dirty="0" err="1"/>
              <a:t>као</a:t>
            </a:r>
            <a:r>
              <a:rPr lang="ru-RU" dirty="0"/>
              <a:t> </a:t>
            </a:r>
            <a:r>
              <a:rPr lang="ru-RU" dirty="0" err="1"/>
              <a:t>неопходни</a:t>
            </a:r>
            <a:r>
              <a:rPr lang="ru-RU" dirty="0"/>
              <a:t> </a:t>
            </a:r>
            <a:r>
              <a:rPr lang="ru-RU" dirty="0" err="1"/>
              <a:t>услов</a:t>
            </a:r>
            <a:r>
              <a:rPr lang="ru-RU" dirty="0"/>
              <a:t> за </a:t>
            </a:r>
            <a:r>
              <a:rPr lang="ru-RU" dirty="0" err="1"/>
              <a:t>њега</a:t>
            </a:r>
            <a:r>
              <a:rPr lang="ru-RU" dirty="0"/>
              <a:t>. </a:t>
            </a:r>
            <a:r>
              <a:rPr lang="ru-RU" dirty="0" err="1"/>
              <a:t>Међутим</a:t>
            </a:r>
            <a:r>
              <a:rPr lang="ru-RU" dirty="0"/>
              <a:t>, </a:t>
            </a:r>
            <a:r>
              <a:rPr lang="ru-RU" dirty="0" err="1"/>
              <a:t>значај</a:t>
            </a:r>
            <a:r>
              <a:rPr lang="ru-RU" dirty="0"/>
              <a:t> </a:t>
            </a:r>
            <a:r>
              <a:rPr lang="ru-RU" dirty="0" err="1"/>
              <a:t>споразума</a:t>
            </a:r>
            <a:r>
              <a:rPr lang="ru-RU" dirty="0"/>
              <a:t> супружника </a:t>
            </a:r>
            <a:r>
              <a:rPr lang="ru-RU" dirty="0" err="1"/>
              <a:t>није</a:t>
            </a:r>
            <a:r>
              <a:rPr lang="ru-RU" dirty="0"/>
              <a:t> </a:t>
            </a:r>
            <a:r>
              <a:rPr lang="ru-RU" dirty="0" err="1"/>
              <a:t>занемарљив</a:t>
            </a:r>
            <a:r>
              <a:rPr lang="ru-RU" dirty="0"/>
              <a:t> ни код развода по </a:t>
            </a:r>
            <a:r>
              <a:rPr lang="ru-RU" dirty="0" err="1"/>
              <a:t>тужби</a:t>
            </a:r>
            <a:r>
              <a:rPr lang="ru-RU" dirty="0"/>
              <a:t>. 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8649085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4. </a:t>
            </a:r>
            <a:r>
              <a:rPr lang="ru-RU" dirty="0" err="1"/>
              <a:t>Манифестација</a:t>
            </a:r>
            <a:r>
              <a:rPr lang="ru-RU" dirty="0"/>
              <a:t> </a:t>
            </a:r>
            <a:r>
              <a:rPr lang="ru-RU" dirty="0" err="1"/>
              <a:t>приватизације</a:t>
            </a:r>
            <a:r>
              <a:rPr lang="ru-RU" dirty="0"/>
              <a:t> </a:t>
            </a:r>
            <a:r>
              <a:rPr lang="ru-RU" dirty="0" err="1"/>
              <a:t>је</a:t>
            </a:r>
            <a:r>
              <a:rPr lang="ru-RU" dirty="0"/>
              <a:t> </a:t>
            </a:r>
            <a:r>
              <a:rPr lang="ru-RU" dirty="0" err="1"/>
              <a:t>све</a:t>
            </a:r>
            <a:r>
              <a:rPr lang="ru-RU" dirty="0"/>
              <a:t> </a:t>
            </a:r>
            <a:r>
              <a:rPr lang="ru-RU" dirty="0" err="1"/>
              <a:t>очигледнија</a:t>
            </a:r>
            <a:r>
              <a:rPr lang="ru-RU" dirty="0"/>
              <a:t> и код правила за </a:t>
            </a:r>
            <a:r>
              <a:rPr lang="ru-RU" dirty="0" err="1"/>
              <a:t>успостављање</a:t>
            </a:r>
            <a:r>
              <a:rPr lang="ru-RU" dirty="0"/>
              <a:t> </a:t>
            </a:r>
            <a:r>
              <a:rPr lang="ru-RU" dirty="0" err="1"/>
              <a:t>родитељског</a:t>
            </a:r>
            <a:r>
              <a:rPr lang="ru-RU" dirty="0"/>
              <a:t> </a:t>
            </a:r>
            <a:r>
              <a:rPr lang="ru-RU" dirty="0" err="1"/>
              <a:t>односа</a:t>
            </a:r>
            <a:r>
              <a:rPr lang="ru-RU" dirty="0"/>
              <a:t>. </a:t>
            </a:r>
            <a:r>
              <a:rPr lang="ru-RU" dirty="0" err="1"/>
              <a:t>Воља</a:t>
            </a:r>
            <a:r>
              <a:rPr lang="ru-RU" dirty="0"/>
              <a:t> се </a:t>
            </a:r>
            <a:r>
              <a:rPr lang="ru-RU" dirty="0" err="1"/>
              <a:t>овде</a:t>
            </a:r>
            <a:r>
              <a:rPr lang="ru-RU" dirty="0"/>
              <a:t> </a:t>
            </a:r>
            <a:r>
              <a:rPr lang="ru-RU" dirty="0" err="1"/>
              <a:t>испољава</a:t>
            </a:r>
            <a:r>
              <a:rPr lang="ru-RU" dirty="0"/>
              <a:t> </a:t>
            </a:r>
            <a:r>
              <a:rPr lang="ru-RU" dirty="0" err="1"/>
              <a:t>као</a:t>
            </a:r>
            <a:r>
              <a:rPr lang="ru-RU" dirty="0"/>
              <a:t> </a:t>
            </a:r>
            <a:r>
              <a:rPr lang="ru-RU" dirty="0" err="1"/>
              <a:t>одбијање</a:t>
            </a:r>
            <a:r>
              <a:rPr lang="ru-RU" dirty="0"/>
              <a:t> </a:t>
            </a:r>
            <a:r>
              <a:rPr lang="ru-RU" dirty="0" err="1"/>
              <a:t>родитељства</a:t>
            </a:r>
            <a:r>
              <a:rPr lang="ru-RU" dirty="0"/>
              <a:t> </a:t>
            </a:r>
            <a:r>
              <a:rPr lang="ru-RU" dirty="0" err="1"/>
              <a:t>преко</a:t>
            </a:r>
            <a:r>
              <a:rPr lang="ru-RU" dirty="0"/>
              <a:t> </a:t>
            </a:r>
            <a:r>
              <a:rPr lang="ru-RU" dirty="0" err="1"/>
              <a:t>прекида</a:t>
            </a:r>
            <a:r>
              <a:rPr lang="ru-RU" dirty="0"/>
              <a:t> </a:t>
            </a:r>
            <a:r>
              <a:rPr lang="ru-RU" dirty="0" err="1"/>
              <a:t>трудноће</a:t>
            </a:r>
            <a:r>
              <a:rPr lang="ru-RU" dirty="0"/>
              <a:t> и </a:t>
            </a:r>
            <a:r>
              <a:rPr lang="ru-RU" dirty="0" err="1"/>
              <a:t>стерилизације</a:t>
            </a:r>
            <a:r>
              <a:rPr lang="ru-RU" dirty="0"/>
              <a:t>, али и </a:t>
            </a:r>
            <a:r>
              <a:rPr lang="ru-RU" dirty="0" err="1"/>
              <a:t>прихватањем</a:t>
            </a:r>
            <a:r>
              <a:rPr lang="ru-RU" dirty="0"/>
              <a:t> </a:t>
            </a:r>
            <a:r>
              <a:rPr lang="ru-RU" dirty="0" err="1"/>
              <a:t>успостављања</a:t>
            </a:r>
            <a:r>
              <a:rPr lang="ru-RU" dirty="0"/>
              <a:t> </a:t>
            </a:r>
            <a:r>
              <a:rPr lang="ru-RU" dirty="0" err="1"/>
              <a:t>правне</a:t>
            </a:r>
            <a:r>
              <a:rPr lang="ru-RU" dirty="0"/>
              <a:t> </a:t>
            </a:r>
            <a:r>
              <a:rPr lang="ru-RU" dirty="0" err="1"/>
              <a:t>везе</a:t>
            </a:r>
            <a:r>
              <a:rPr lang="ru-RU" dirty="0"/>
              <a:t> </a:t>
            </a:r>
            <a:r>
              <a:rPr lang="ru-RU" dirty="0" err="1"/>
              <a:t>између</a:t>
            </a:r>
            <a:r>
              <a:rPr lang="ru-RU" dirty="0"/>
              <a:t> </a:t>
            </a:r>
            <a:r>
              <a:rPr lang="ru-RU" dirty="0" err="1"/>
              <a:t>детета</a:t>
            </a:r>
            <a:r>
              <a:rPr lang="ru-RU" dirty="0"/>
              <a:t> и </a:t>
            </a:r>
            <a:r>
              <a:rPr lang="ru-RU" dirty="0" err="1"/>
              <a:t>родитеља</a:t>
            </a:r>
            <a:r>
              <a:rPr lang="ru-RU" dirty="0"/>
              <a:t> код </a:t>
            </a:r>
            <a:r>
              <a:rPr lang="ru-RU" dirty="0" err="1"/>
              <a:t>признања</a:t>
            </a:r>
            <a:r>
              <a:rPr lang="ru-RU" dirty="0"/>
              <a:t>, или </a:t>
            </a:r>
            <a:r>
              <a:rPr lang="ru-RU" dirty="0" err="1"/>
              <a:t>одбијања</a:t>
            </a:r>
            <a:r>
              <a:rPr lang="ru-RU" dirty="0"/>
              <a:t> те </a:t>
            </a:r>
            <a:r>
              <a:rPr lang="ru-RU" dirty="0" err="1"/>
              <a:t>чињенице</a:t>
            </a:r>
            <a:r>
              <a:rPr lang="ru-RU" dirty="0"/>
              <a:t>, </a:t>
            </a:r>
            <a:r>
              <a:rPr lang="ru-RU" dirty="0" err="1"/>
              <a:t>рецимо</a:t>
            </a:r>
            <a:r>
              <a:rPr lang="ru-RU" dirty="0"/>
              <a:t>, код </a:t>
            </a:r>
            <a:r>
              <a:rPr lang="ru-RU" dirty="0" err="1"/>
              <a:t>оспоравања</a:t>
            </a:r>
            <a:r>
              <a:rPr lang="ru-RU" dirty="0"/>
              <a:t> </a:t>
            </a:r>
            <a:r>
              <a:rPr lang="ru-RU" dirty="0" err="1"/>
              <a:t>родитељства</a:t>
            </a:r>
            <a:r>
              <a:rPr lang="ru-RU" dirty="0"/>
              <a:t>. </a:t>
            </a:r>
          </a:p>
          <a:p>
            <a:r>
              <a:rPr lang="ru-RU" dirty="0" smtClean="0"/>
              <a:t>5</a:t>
            </a:r>
            <a:r>
              <a:rPr lang="ru-RU" dirty="0"/>
              <a:t>. Ни </a:t>
            </a:r>
            <a:r>
              <a:rPr lang="ru-RU" dirty="0" err="1"/>
              <a:t>вршење</a:t>
            </a:r>
            <a:r>
              <a:rPr lang="ru-RU" dirty="0"/>
              <a:t> </a:t>
            </a:r>
            <a:r>
              <a:rPr lang="ru-RU" dirty="0" err="1"/>
              <a:t>родитељских</a:t>
            </a:r>
            <a:r>
              <a:rPr lang="ru-RU" dirty="0"/>
              <a:t> права </a:t>
            </a:r>
            <a:r>
              <a:rPr lang="ru-RU" dirty="0" err="1"/>
              <a:t>није</a:t>
            </a:r>
            <a:r>
              <a:rPr lang="ru-RU" dirty="0"/>
              <a:t> лишено </a:t>
            </a:r>
            <a:r>
              <a:rPr lang="ru-RU" dirty="0" err="1"/>
              <a:t>приватизације</a:t>
            </a:r>
            <a:r>
              <a:rPr lang="ru-RU" dirty="0"/>
              <a:t>, </a:t>
            </a:r>
            <a:r>
              <a:rPr lang="ru-RU" dirty="0" err="1"/>
              <a:t>премда</a:t>
            </a:r>
            <a:r>
              <a:rPr lang="ru-RU" dirty="0"/>
              <a:t> </a:t>
            </a:r>
            <a:r>
              <a:rPr lang="ru-RU" dirty="0" err="1"/>
              <a:t>је</a:t>
            </a:r>
            <a:r>
              <a:rPr lang="ru-RU" dirty="0"/>
              <a:t> </a:t>
            </a:r>
            <a:r>
              <a:rPr lang="ru-RU" dirty="0" err="1"/>
              <a:t>овде</a:t>
            </a:r>
            <a:r>
              <a:rPr lang="ru-RU" dirty="0"/>
              <a:t> , </a:t>
            </a:r>
            <a:r>
              <a:rPr lang="ru-RU" dirty="0" err="1"/>
              <a:t>због</a:t>
            </a:r>
            <a:r>
              <a:rPr lang="ru-RU" dirty="0"/>
              <a:t> </a:t>
            </a:r>
            <a:r>
              <a:rPr lang="ru-RU" dirty="0" err="1"/>
              <a:t>заштите</a:t>
            </a:r>
            <a:r>
              <a:rPr lang="ru-RU" dirty="0"/>
              <a:t> интереса </a:t>
            </a:r>
            <a:r>
              <a:rPr lang="ru-RU" dirty="0" err="1"/>
              <a:t>детета</a:t>
            </a:r>
            <a:r>
              <a:rPr lang="ru-RU" dirty="0"/>
              <a:t>, то у </a:t>
            </a:r>
            <a:r>
              <a:rPr lang="ru-RU" dirty="0" err="1"/>
              <a:t>најмањем</a:t>
            </a:r>
            <a:r>
              <a:rPr lang="ru-RU" dirty="0"/>
              <a:t> </a:t>
            </a:r>
            <a:r>
              <a:rPr lang="ru-RU" dirty="0" err="1"/>
              <a:t>обиму</a:t>
            </a:r>
            <a:r>
              <a:rPr lang="ru-RU" dirty="0"/>
              <a:t>. Али у </a:t>
            </a:r>
            <a:r>
              <a:rPr lang="ru-RU" dirty="0" err="1"/>
              <a:t>сваком</a:t>
            </a:r>
            <a:r>
              <a:rPr lang="ru-RU" dirty="0"/>
              <a:t> </a:t>
            </a:r>
            <a:r>
              <a:rPr lang="ru-RU" dirty="0" err="1"/>
              <a:t>случају</a:t>
            </a:r>
            <a:r>
              <a:rPr lang="ru-RU" dirty="0"/>
              <a:t> </a:t>
            </a:r>
            <a:r>
              <a:rPr lang="ru-RU" dirty="0" err="1"/>
              <a:t>родитељи</a:t>
            </a:r>
            <a:r>
              <a:rPr lang="ru-RU" dirty="0"/>
              <a:t> </a:t>
            </a:r>
            <a:r>
              <a:rPr lang="ru-RU" dirty="0" err="1"/>
              <a:t>који</a:t>
            </a:r>
            <a:r>
              <a:rPr lang="ru-RU" dirty="0"/>
              <a:t> не </a:t>
            </a:r>
            <a:r>
              <a:rPr lang="ru-RU" dirty="0" err="1"/>
              <a:t>живе</a:t>
            </a:r>
            <a:r>
              <a:rPr lang="ru-RU" dirty="0"/>
              <a:t> </a:t>
            </a:r>
            <a:r>
              <a:rPr lang="ru-RU" dirty="0" err="1"/>
              <a:t>заједно</a:t>
            </a:r>
            <a:r>
              <a:rPr lang="ru-RU" dirty="0"/>
              <a:t> могу </a:t>
            </a:r>
            <a:r>
              <a:rPr lang="ru-RU" dirty="0" err="1"/>
              <a:t>постићи</a:t>
            </a:r>
            <a:r>
              <a:rPr lang="ru-RU" dirty="0"/>
              <a:t> </a:t>
            </a:r>
            <a:r>
              <a:rPr lang="ru-RU" dirty="0" err="1"/>
              <a:t>споразум</a:t>
            </a:r>
            <a:r>
              <a:rPr lang="ru-RU" dirty="0"/>
              <a:t> о начину </a:t>
            </a:r>
            <a:r>
              <a:rPr lang="ru-RU" dirty="0" err="1"/>
              <a:t>вршења</a:t>
            </a:r>
            <a:r>
              <a:rPr lang="ru-RU" dirty="0"/>
              <a:t> </a:t>
            </a:r>
            <a:r>
              <a:rPr lang="ru-RU" dirty="0" err="1"/>
              <a:t>родитељског</a:t>
            </a:r>
            <a:r>
              <a:rPr lang="ru-RU" dirty="0"/>
              <a:t> права по </a:t>
            </a:r>
            <a:r>
              <a:rPr lang="ru-RU" dirty="0" err="1"/>
              <a:t>престанку</a:t>
            </a:r>
            <a:r>
              <a:rPr lang="ru-RU" dirty="0"/>
              <a:t> </a:t>
            </a:r>
            <a:r>
              <a:rPr lang="ru-RU" dirty="0" err="1"/>
              <a:t>заједнице</a:t>
            </a:r>
            <a:r>
              <a:rPr lang="ru-RU" dirty="0"/>
              <a:t> живота. </a:t>
            </a:r>
            <a:r>
              <a:rPr lang="ru-RU" dirty="0" err="1"/>
              <a:t>Наравно</a:t>
            </a:r>
            <a:r>
              <a:rPr lang="ru-RU" dirty="0"/>
              <a:t>, </a:t>
            </a:r>
            <a:r>
              <a:rPr lang="ru-RU" dirty="0" err="1"/>
              <a:t>тај</a:t>
            </a:r>
            <a:r>
              <a:rPr lang="ru-RU" dirty="0"/>
              <a:t> </a:t>
            </a:r>
            <a:r>
              <a:rPr lang="ru-RU" dirty="0" err="1"/>
              <a:t>споразум</a:t>
            </a:r>
            <a:r>
              <a:rPr lang="ru-RU" dirty="0"/>
              <a:t> мора </a:t>
            </a:r>
            <a:r>
              <a:rPr lang="ru-RU" dirty="0" err="1"/>
              <a:t>бити</a:t>
            </a:r>
            <a:r>
              <a:rPr lang="ru-RU" dirty="0"/>
              <a:t> одобрен од стране суда или органа </a:t>
            </a:r>
            <a:r>
              <a:rPr lang="ru-RU" dirty="0" err="1"/>
              <a:t>старатељства</a:t>
            </a:r>
            <a:r>
              <a:rPr lang="ru-RU" dirty="0"/>
              <a:t>. 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7979597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6. </a:t>
            </a:r>
            <a:r>
              <a:rPr lang="ru-RU" dirty="0" err="1"/>
              <a:t>Иако</a:t>
            </a:r>
            <a:r>
              <a:rPr lang="ru-RU" dirty="0"/>
              <a:t> </a:t>
            </a:r>
            <a:r>
              <a:rPr lang="ru-RU" dirty="0" err="1"/>
              <a:t>је</a:t>
            </a:r>
            <a:r>
              <a:rPr lang="ru-RU" dirty="0"/>
              <a:t> уговор институт, пре </a:t>
            </a:r>
            <a:r>
              <a:rPr lang="ru-RU" dirty="0" err="1"/>
              <a:t>свега</a:t>
            </a:r>
            <a:r>
              <a:rPr lang="ru-RU" dirty="0"/>
              <a:t>, </a:t>
            </a:r>
            <a:r>
              <a:rPr lang="ru-RU" dirty="0" err="1"/>
              <a:t>имовинског</a:t>
            </a:r>
            <a:r>
              <a:rPr lang="ru-RU" dirty="0"/>
              <a:t> права, у области </a:t>
            </a:r>
            <a:r>
              <a:rPr lang="ru-RU" dirty="0" err="1"/>
              <a:t>имовинског</a:t>
            </a:r>
            <a:r>
              <a:rPr lang="ru-RU" dirty="0"/>
              <a:t> </a:t>
            </a:r>
            <a:r>
              <a:rPr lang="ru-RU" dirty="0" err="1"/>
              <a:t>породичног</a:t>
            </a:r>
            <a:r>
              <a:rPr lang="ru-RU" dirty="0"/>
              <a:t> права он </a:t>
            </a:r>
            <a:r>
              <a:rPr lang="ru-RU" dirty="0" err="1"/>
              <a:t>је</a:t>
            </a:r>
            <a:r>
              <a:rPr lang="ru-RU" dirty="0"/>
              <a:t> тек од скоро </a:t>
            </a:r>
            <a:r>
              <a:rPr lang="ru-RU" dirty="0" err="1"/>
              <a:t>прихваћен</a:t>
            </a:r>
            <a:r>
              <a:rPr lang="ru-RU" dirty="0"/>
              <a:t>.</a:t>
            </a:r>
          </a:p>
          <a:p>
            <a:r>
              <a:rPr lang="ru-RU" dirty="0"/>
              <a:t> </a:t>
            </a:r>
            <a:r>
              <a:rPr lang="ru-RU" dirty="0" err="1"/>
              <a:t>Раније</a:t>
            </a:r>
            <a:r>
              <a:rPr lang="ru-RU" dirty="0"/>
              <a:t> су </a:t>
            </a:r>
            <a:r>
              <a:rPr lang="ru-RU" dirty="0" err="1"/>
              <a:t>имовински</a:t>
            </a:r>
            <a:r>
              <a:rPr lang="ru-RU" dirty="0"/>
              <a:t> </a:t>
            </a:r>
            <a:r>
              <a:rPr lang="ru-RU" dirty="0" err="1"/>
              <a:t>односи</a:t>
            </a:r>
            <a:r>
              <a:rPr lang="ru-RU" dirty="0"/>
              <a:t> били </a:t>
            </a:r>
            <a:r>
              <a:rPr lang="ru-RU" dirty="0" err="1"/>
              <a:t>искључиво</a:t>
            </a:r>
            <a:r>
              <a:rPr lang="ru-RU" dirty="0"/>
              <a:t> </a:t>
            </a:r>
            <a:r>
              <a:rPr lang="ru-RU" dirty="0" err="1"/>
              <a:t>регулисани</a:t>
            </a:r>
            <a:r>
              <a:rPr lang="ru-RU" dirty="0"/>
              <a:t> </a:t>
            </a:r>
            <a:r>
              <a:rPr lang="ru-RU" dirty="0" err="1"/>
              <a:t>принудним</a:t>
            </a:r>
            <a:r>
              <a:rPr lang="ru-RU" dirty="0"/>
              <a:t> </a:t>
            </a:r>
            <a:r>
              <a:rPr lang="ru-RU" dirty="0" err="1"/>
              <a:t>правилима</a:t>
            </a:r>
            <a:r>
              <a:rPr lang="ru-RU" dirty="0"/>
              <a:t>, а </a:t>
            </a:r>
            <a:r>
              <a:rPr lang="ru-RU" dirty="0" err="1"/>
              <a:t>одскоро</a:t>
            </a:r>
            <a:r>
              <a:rPr lang="ru-RU" dirty="0"/>
              <a:t> </a:t>
            </a:r>
            <a:r>
              <a:rPr lang="ru-RU" dirty="0" err="1"/>
              <a:t>супружници</a:t>
            </a:r>
            <a:r>
              <a:rPr lang="ru-RU" dirty="0"/>
              <a:t> и </a:t>
            </a:r>
            <a:r>
              <a:rPr lang="ru-RU" dirty="0" err="1"/>
              <a:t>ванбрачни</a:t>
            </a:r>
            <a:r>
              <a:rPr lang="ru-RU" dirty="0"/>
              <a:t> </a:t>
            </a:r>
            <a:r>
              <a:rPr lang="ru-RU" dirty="0" err="1"/>
              <a:t>партнери</a:t>
            </a:r>
            <a:r>
              <a:rPr lang="ru-RU" dirty="0"/>
              <a:t> то могу </a:t>
            </a:r>
            <a:r>
              <a:rPr lang="ru-RU" dirty="0" err="1"/>
              <a:t>учунити</a:t>
            </a:r>
            <a:r>
              <a:rPr lang="ru-RU" dirty="0"/>
              <a:t> уговором, уз готово </a:t>
            </a:r>
            <a:r>
              <a:rPr lang="ru-RU" dirty="0" err="1"/>
              <a:t>неограничену</a:t>
            </a:r>
            <a:r>
              <a:rPr lang="ru-RU" dirty="0"/>
              <a:t> слободу у </a:t>
            </a:r>
            <a:r>
              <a:rPr lang="ru-RU" dirty="0" err="1"/>
              <a:t>погледу</a:t>
            </a:r>
            <a:r>
              <a:rPr lang="ru-RU" dirty="0"/>
              <a:t> </a:t>
            </a:r>
            <a:r>
              <a:rPr lang="ru-RU" dirty="0" err="1"/>
              <a:t>одређивања</a:t>
            </a:r>
            <a:r>
              <a:rPr lang="ru-RU" dirty="0"/>
              <a:t> </a:t>
            </a:r>
            <a:r>
              <a:rPr lang="ru-RU" dirty="0" err="1"/>
              <a:t>његове</a:t>
            </a:r>
            <a:r>
              <a:rPr lang="ru-RU" dirty="0"/>
              <a:t> </a:t>
            </a:r>
            <a:r>
              <a:rPr lang="ru-RU" dirty="0" err="1"/>
              <a:t>садржине</a:t>
            </a:r>
            <a:r>
              <a:rPr lang="ru-RU"/>
              <a:t>. </a:t>
            </a:r>
          </a:p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102920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Уговори изричито предвиђени у ПЗ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Брачни уговор</a:t>
            </a:r>
            <a:endParaRPr lang="sr-Latn-RS" dirty="0"/>
          </a:p>
          <a:p>
            <a:r>
              <a:rPr lang="sr-Cyrl-RS" dirty="0" smtClean="0"/>
              <a:t>Уговор о управљању и располагању заједничком имовином</a:t>
            </a:r>
            <a:endParaRPr lang="sr-Latn-RS" dirty="0"/>
          </a:p>
          <a:p>
            <a:r>
              <a:rPr lang="sr-Cyrl-RS" dirty="0" smtClean="0"/>
              <a:t>Уговор о поклону</a:t>
            </a:r>
            <a:endParaRPr lang="sr-Latn-RS" dirty="0"/>
          </a:p>
          <a:p>
            <a:r>
              <a:rPr lang="sr-Cyrl-RS" dirty="0" smtClean="0"/>
              <a:t>Уговор о уређивању </a:t>
            </a:r>
            <a:r>
              <a:rPr lang="sr-Cyrl-RS" smtClean="0"/>
              <a:t>имовинских односа </a:t>
            </a:r>
            <a:r>
              <a:rPr lang="sr-Cyrl-RS" dirty="0" smtClean="0"/>
              <a:t>чланова породичне заједнице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9002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Већина</a:t>
            </a:r>
            <a:r>
              <a:rPr lang="ru-RU" dirty="0" smtClean="0"/>
              <a:t> </a:t>
            </a:r>
            <a:r>
              <a:rPr lang="ru-RU" dirty="0" err="1" smtClean="0"/>
              <a:t>ових</a:t>
            </a:r>
            <a:r>
              <a:rPr lang="ru-RU" dirty="0" smtClean="0"/>
              <a:t> </a:t>
            </a:r>
            <a:r>
              <a:rPr lang="ru-RU" dirty="0" err="1" smtClean="0"/>
              <a:t>споразума</a:t>
            </a:r>
            <a:r>
              <a:rPr lang="ru-RU" dirty="0" smtClean="0"/>
              <a:t> се </a:t>
            </a:r>
            <a:r>
              <a:rPr lang="ru-RU" dirty="0" err="1" smtClean="0"/>
              <a:t>закључује</a:t>
            </a:r>
            <a:r>
              <a:rPr lang="ru-RU" dirty="0" smtClean="0"/>
              <a:t> </a:t>
            </a:r>
            <a:r>
              <a:rPr lang="ru-RU" dirty="0" err="1" smtClean="0"/>
              <a:t>изван</a:t>
            </a:r>
            <a:r>
              <a:rPr lang="ru-RU" dirty="0" smtClean="0"/>
              <a:t> </a:t>
            </a:r>
            <a:r>
              <a:rPr lang="ru-RU" dirty="0" err="1" smtClean="0"/>
              <a:t>правног</a:t>
            </a:r>
            <a:r>
              <a:rPr lang="ru-RU" dirty="0" smtClean="0"/>
              <a:t> контекста, </a:t>
            </a:r>
            <a:r>
              <a:rPr lang="ru-RU" dirty="0" err="1" smtClean="0"/>
              <a:t>када</a:t>
            </a:r>
            <a:r>
              <a:rPr lang="ru-RU" dirty="0" smtClean="0"/>
              <a:t> </a:t>
            </a:r>
            <a:r>
              <a:rPr lang="ru-RU" dirty="0" err="1" smtClean="0"/>
              <a:t>субјекти</a:t>
            </a:r>
            <a:r>
              <a:rPr lang="ru-RU" dirty="0" smtClean="0"/>
              <a:t> </a:t>
            </a:r>
            <a:r>
              <a:rPr lang="ru-RU" dirty="0" err="1" smtClean="0"/>
              <a:t>породичних</a:t>
            </a:r>
            <a:r>
              <a:rPr lang="ru-RU" dirty="0" smtClean="0"/>
              <a:t> </a:t>
            </a:r>
            <a:r>
              <a:rPr lang="ru-RU" dirty="0" err="1" smtClean="0"/>
              <a:t>односа</a:t>
            </a:r>
            <a:r>
              <a:rPr lang="ru-RU" dirty="0" smtClean="0"/>
              <a:t> </a:t>
            </a:r>
            <a:r>
              <a:rPr lang="ru-RU" dirty="0" err="1" smtClean="0"/>
              <a:t>уређују</a:t>
            </a:r>
            <a:r>
              <a:rPr lang="ru-RU" dirty="0" smtClean="0"/>
              <a:t> </a:t>
            </a:r>
            <a:r>
              <a:rPr lang="ru-RU" dirty="0" err="1" smtClean="0"/>
              <a:t>своја</a:t>
            </a:r>
            <a:r>
              <a:rPr lang="ru-RU" dirty="0" smtClean="0"/>
              <a:t> </a:t>
            </a:r>
            <a:r>
              <a:rPr lang="ru-RU" dirty="0" err="1" smtClean="0"/>
              <a:t>свакодневна</a:t>
            </a:r>
            <a:r>
              <a:rPr lang="ru-RU" dirty="0" smtClean="0"/>
              <a:t> </a:t>
            </a:r>
            <a:r>
              <a:rPr lang="ru-RU" dirty="0" err="1" smtClean="0"/>
              <a:t>животна</a:t>
            </a:r>
            <a:r>
              <a:rPr lang="ru-RU" dirty="0" smtClean="0"/>
              <a:t> </a:t>
            </a:r>
            <a:r>
              <a:rPr lang="ru-RU" dirty="0" err="1" smtClean="0"/>
              <a:t>питања</a:t>
            </a:r>
            <a:endParaRPr lang="sr-Latn-RS" dirty="0" smtClean="0"/>
          </a:p>
          <a:p>
            <a:r>
              <a:rPr lang="ru-RU" dirty="0" err="1" smtClean="0"/>
              <a:t>Све</a:t>
            </a:r>
            <a:r>
              <a:rPr lang="ru-RU" dirty="0" smtClean="0"/>
              <a:t> </a:t>
            </a:r>
            <a:r>
              <a:rPr lang="ru-RU" dirty="0" err="1" smtClean="0"/>
              <a:t>више</a:t>
            </a:r>
            <a:r>
              <a:rPr lang="ru-RU" dirty="0" smtClean="0"/>
              <a:t> </a:t>
            </a:r>
            <a:r>
              <a:rPr lang="ru-RU" dirty="0" err="1" smtClean="0"/>
              <a:t>јача</a:t>
            </a:r>
            <a:r>
              <a:rPr lang="ru-RU" dirty="0" smtClean="0"/>
              <a:t> </a:t>
            </a:r>
            <a:r>
              <a:rPr lang="ru-RU" dirty="0" err="1" smtClean="0"/>
              <a:t>утицај</a:t>
            </a:r>
            <a:r>
              <a:rPr lang="ru-RU" dirty="0" smtClean="0"/>
              <a:t> "</a:t>
            </a:r>
            <a:r>
              <a:rPr lang="ru-RU" dirty="0" err="1" smtClean="0"/>
              <a:t>приватног</a:t>
            </a:r>
            <a:r>
              <a:rPr lang="ru-RU" dirty="0" smtClean="0"/>
              <a:t>" у </a:t>
            </a:r>
            <a:r>
              <a:rPr lang="ru-RU" dirty="0" err="1" smtClean="0"/>
              <a:t>односу</a:t>
            </a:r>
            <a:r>
              <a:rPr lang="ru-RU" dirty="0" smtClean="0"/>
              <a:t> на "</a:t>
            </a:r>
            <a:r>
              <a:rPr lang="ru-RU" dirty="0" err="1" smtClean="0"/>
              <a:t>јавно</a:t>
            </a:r>
            <a:r>
              <a:rPr lang="ru-RU" dirty="0" smtClean="0"/>
              <a:t>" у </a:t>
            </a:r>
            <a:r>
              <a:rPr lang="ru-RU" dirty="0" err="1" smtClean="0"/>
              <a:t>породичном</a:t>
            </a:r>
            <a:r>
              <a:rPr lang="ru-RU" dirty="0" smtClean="0"/>
              <a:t> праву. </a:t>
            </a:r>
            <a:r>
              <a:rPr lang="ru-RU" dirty="0" err="1" smtClean="0"/>
              <a:t>Породица</a:t>
            </a:r>
            <a:r>
              <a:rPr lang="ru-RU" dirty="0" smtClean="0"/>
              <a:t> се </a:t>
            </a:r>
            <a:r>
              <a:rPr lang="ru-RU" dirty="0" err="1" smtClean="0"/>
              <a:t>све</a:t>
            </a:r>
            <a:r>
              <a:rPr lang="ru-RU" dirty="0" smtClean="0"/>
              <a:t> </a:t>
            </a:r>
            <a:r>
              <a:rPr lang="ru-RU" dirty="0" err="1" smtClean="0"/>
              <a:t>више</a:t>
            </a:r>
            <a:r>
              <a:rPr lang="ru-RU" dirty="0" smtClean="0"/>
              <a:t> </a:t>
            </a:r>
            <a:r>
              <a:rPr lang="ru-RU" dirty="0" err="1" smtClean="0"/>
              <a:t>посматра</a:t>
            </a:r>
            <a:r>
              <a:rPr lang="ru-RU" dirty="0" smtClean="0"/>
              <a:t> </a:t>
            </a:r>
            <a:r>
              <a:rPr lang="ru-RU" dirty="0" err="1" smtClean="0"/>
              <a:t>као</a:t>
            </a:r>
            <a:r>
              <a:rPr lang="ru-RU" dirty="0" smtClean="0"/>
              <a:t> </a:t>
            </a:r>
            <a:r>
              <a:rPr lang="ru-RU" dirty="0" err="1" smtClean="0"/>
              <a:t>група</a:t>
            </a:r>
            <a:r>
              <a:rPr lang="ru-RU" dirty="0" smtClean="0"/>
              <a:t> лица </a:t>
            </a:r>
            <a:r>
              <a:rPr lang="ru-RU" dirty="0" err="1" smtClean="0"/>
              <a:t>која</a:t>
            </a:r>
            <a:r>
              <a:rPr lang="ru-RU" dirty="0" smtClean="0"/>
              <a:t> </a:t>
            </a:r>
            <a:r>
              <a:rPr lang="ru-RU" dirty="0" err="1" smtClean="0"/>
              <a:t>живе</a:t>
            </a:r>
            <a:r>
              <a:rPr lang="ru-RU" dirty="0" smtClean="0"/>
              <a:t> </a:t>
            </a:r>
            <a:r>
              <a:rPr lang="ru-RU" dirty="0" err="1" smtClean="0"/>
              <a:t>једно</a:t>
            </a:r>
            <a:r>
              <a:rPr lang="ru-RU" dirty="0" smtClean="0"/>
              <a:t> </a:t>
            </a:r>
            <a:r>
              <a:rPr lang="ru-RU" dirty="0" err="1" smtClean="0"/>
              <a:t>поред</a:t>
            </a:r>
            <a:r>
              <a:rPr lang="ru-RU" dirty="0" smtClean="0"/>
              <a:t> </a:t>
            </a:r>
            <a:r>
              <a:rPr lang="ru-RU" dirty="0" err="1" smtClean="0"/>
              <a:t>другог</a:t>
            </a:r>
            <a:r>
              <a:rPr lang="ru-RU" dirty="0" smtClean="0"/>
              <a:t>, а </a:t>
            </a:r>
            <a:r>
              <a:rPr lang="ru-RU" dirty="0" err="1" smtClean="0"/>
              <a:t>све</a:t>
            </a:r>
            <a:r>
              <a:rPr lang="ru-RU" dirty="0" smtClean="0"/>
              <a:t> </a:t>
            </a:r>
            <a:r>
              <a:rPr lang="ru-RU" dirty="0" err="1" smtClean="0"/>
              <a:t>мање</a:t>
            </a:r>
            <a:r>
              <a:rPr lang="ru-RU" dirty="0" smtClean="0"/>
              <a:t> </a:t>
            </a:r>
            <a:r>
              <a:rPr lang="ru-RU" dirty="0" err="1" smtClean="0"/>
              <a:t>као</a:t>
            </a:r>
            <a:r>
              <a:rPr lang="ru-RU" dirty="0" smtClean="0"/>
              <a:t> </a:t>
            </a:r>
            <a:r>
              <a:rPr lang="ru-RU" dirty="0" err="1" smtClean="0"/>
              <a:t>заједница</a:t>
            </a:r>
            <a:r>
              <a:rPr lang="ru-RU" dirty="0" smtClean="0"/>
              <a:t>  </a:t>
            </a:r>
            <a:r>
              <a:rPr lang="ru-RU" dirty="0" err="1" smtClean="0"/>
              <a:t>са</a:t>
            </a:r>
            <a:r>
              <a:rPr lang="ru-RU" dirty="0" smtClean="0"/>
              <a:t> </a:t>
            </a:r>
            <a:r>
              <a:rPr lang="ru-RU" dirty="0" err="1" smtClean="0"/>
              <a:t>сопственим</a:t>
            </a:r>
            <a:r>
              <a:rPr lang="ru-RU" dirty="0" smtClean="0"/>
              <a:t> </a:t>
            </a:r>
            <a:r>
              <a:rPr lang="ru-RU" dirty="0" err="1" smtClean="0"/>
              <a:t>интересима</a:t>
            </a:r>
            <a:endParaRPr lang="sr-Latn-RS" dirty="0" smtClean="0"/>
          </a:p>
          <a:p>
            <a:r>
              <a:rPr lang="ru-RU" dirty="0" err="1"/>
              <a:t>У</a:t>
            </a:r>
            <a:r>
              <a:rPr lang="ru-RU" dirty="0" err="1" smtClean="0"/>
              <a:t>верење</a:t>
            </a:r>
            <a:r>
              <a:rPr lang="ru-RU" dirty="0" smtClean="0"/>
              <a:t> да </a:t>
            </a:r>
            <a:r>
              <a:rPr lang="ru-RU" dirty="0" err="1" smtClean="0"/>
              <a:t>је</a:t>
            </a:r>
            <a:r>
              <a:rPr lang="ru-RU" dirty="0" smtClean="0"/>
              <a:t> уговор само инструмент </a:t>
            </a:r>
            <a:r>
              <a:rPr lang="ru-RU" dirty="0" err="1" smtClean="0"/>
              <a:t>приватног</a:t>
            </a:r>
            <a:r>
              <a:rPr lang="ru-RU" dirty="0" smtClean="0"/>
              <a:t> права </a:t>
            </a:r>
            <a:r>
              <a:rPr lang="ru-RU" dirty="0" err="1" smtClean="0"/>
              <a:t>више</a:t>
            </a:r>
            <a:r>
              <a:rPr lang="ru-RU" dirty="0" smtClean="0"/>
              <a:t> не </a:t>
            </a:r>
            <a:r>
              <a:rPr lang="ru-RU" dirty="0" err="1" smtClean="0"/>
              <a:t>влада</a:t>
            </a:r>
            <a:r>
              <a:rPr lang="ru-RU" dirty="0" smtClean="0"/>
              <a:t>  </a:t>
            </a:r>
            <a:r>
              <a:rPr lang="ru-RU" dirty="0" err="1" smtClean="0"/>
              <a:t>међу</a:t>
            </a:r>
            <a:r>
              <a:rPr lang="ru-RU" dirty="0" smtClean="0"/>
              <a:t> </a:t>
            </a:r>
            <a:r>
              <a:rPr lang="ru-RU" dirty="0" err="1" smtClean="0"/>
              <a:t>правницима</a:t>
            </a:r>
            <a:r>
              <a:rPr lang="ru-RU" dirty="0" smtClean="0"/>
              <a:t>. Уговор се </a:t>
            </a:r>
            <a:r>
              <a:rPr lang="ru-RU" dirty="0" err="1" smtClean="0"/>
              <a:t>данас</a:t>
            </a:r>
            <a:r>
              <a:rPr lang="ru-RU" dirty="0" smtClean="0"/>
              <a:t> </a:t>
            </a:r>
            <a:r>
              <a:rPr lang="ru-RU" dirty="0" err="1" smtClean="0"/>
              <a:t>сматра</a:t>
            </a:r>
            <a:r>
              <a:rPr lang="ru-RU" dirty="0" smtClean="0"/>
              <a:t> </a:t>
            </a:r>
            <a:r>
              <a:rPr lang="ru-RU" dirty="0" err="1" smtClean="0"/>
              <a:t>категоријом</a:t>
            </a:r>
            <a:r>
              <a:rPr lang="ru-RU" dirty="0" smtClean="0"/>
              <a:t> права </a:t>
            </a:r>
            <a:r>
              <a:rPr lang="ru-RU" dirty="0" err="1" smtClean="0"/>
              <a:t>уопште</a:t>
            </a:r>
            <a:r>
              <a:rPr lang="ru-RU" dirty="0" smtClean="0"/>
              <a:t>, </a:t>
            </a:r>
            <a:r>
              <a:rPr lang="ru-RU" dirty="0" err="1" smtClean="0"/>
              <a:t>како</a:t>
            </a:r>
            <a:r>
              <a:rPr lang="ru-RU" dirty="0" smtClean="0"/>
              <a:t> </a:t>
            </a:r>
            <a:r>
              <a:rPr lang="ru-RU" dirty="0" err="1" smtClean="0"/>
              <a:t>приватног</a:t>
            </a:r>
            <a:r>
              <a:rPr lang="ru-RU" dirty="0" smtClean="0"/>
              <a:t> </a:t>
            </a:r>
            <a:r>
              <a:rPr lang="ru-RU" dirty="0" err="1" smtClean="0"/>
              <a:t>тако</a:t>
            </a:r>
            <a:r>
              <a:rPr lang="ru-RU" dirty="0" smtClean="0"/>
              <a:t> и </a:t>
            </a:r>
            <a:r>
              <a:rPr lang="ru-RU" dirty="0" err="1" smtClean="0"/>
              <a:t>јавног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111397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</a:t>
            </a:r>
            <a:r>
              <a:rPr lang="ru-RU" dirty="0" smtClean="0"/>
              <a:t>говор се мора </a:t>
            </a:r>
            <a:r>
              <a:rPr lang="ru-RU" dirty="0" err="1" smtClean="0"/>
              <a:t>посматрати</a:t>
            </a:r>
            <a:r>
              <a:rPr lang="ru-RU" dirty="0" smtClean="0"/>
              <a:t> </a:t>
            </a:r>
            <a:r>
              <a:rPr lang="ru-RU" dirty="0" err="1" smtClean="0"/>
              <a:t>као</a:t>
            </a:r>
            <a:r>
              <a:rPr lang="ru-RU" dirty="0" smtClean="0"/>
              <a:t> </a:t>
            </a:r>
            <a:r>
              <a:rPr lang="ru-RU" dirty="0" err="1" smtClean="0"/>
              <a:t>општеправна</a:t>
            </a:r>
            <a:r>
              <a:rPr lang="ru-RU" dirty="0" smtClean="0"/>
              <a:t> </a:t>
            </a:r>
            <a:r>
              <a:rPr lang="ru-RU" dirty="0" err="1" smtClean="0"/>
              <a:t>појава</a:t>
            </a:r>
            <a:r>
              <a:rPr lang="ru-RU" dirty="0" smtClean="0"/>
              <a:t>, </a:t>
            </a:r>
            <a:r>
              <a:rPr lang="ru-RU" dirty="0" err="1" smtClean="0"/>
              <a:t>невезана</a:t>
            </a:r>
            <a:r>
              <a:rPr lang="ru-RU" dirty="0" smtClean="0"/>
              <a:t> за било </a:t>
            </a:r>
            <a:r>
              <a:rPr lang="ru-RU" dirty="0" err="1" smtClean="0"/>
              <a:t>које</a:t>
            </a:r>
            <a:r>
              <a:rPr lang="ru-RU" dirty="0" smtClean="0"/>
              <a:t> право. Уговор </a:t>
            </a:r>
            <a:r>
              <a:rPr lang="ru-RU" dirty="0" err="1" smtClean="0"/>
              <a:t>је</a:t>
            </a:r>
            <a:r>
              <a:rPr lang="ru-RU" dirty="0" smtClean="0"/>
              <a:t> </a:t>
            </a:r>
            <a:r>
              <a:rPr lang="ru-RU" dirty="0" err="1" smtClean="0"/>
              <a:t>сваки</a:t>
            </a:r>
            <a:r>
              <a:rPr lang="ru-RU" dirty="0" smtClean="0"/>
              <a:t> уговор, </a:t>
            </a:r>
            <a:r>
              <a:rPr lang="ru-RU" dirty="0" err="1" smtClean="0"/>
              <a:t>увек</a:t>
            </a:r>
            <a:r>
              <a:rPr lang="ru-RU" dirty="0" smtClean="0"/>
              <a:t> и само уговор</a:t>
            </a:r>
            <a:endParaRPr lang="sr-Latn-RS" dirty="0" smtClean="0"/>
          </a:p>
          <a:p>
            <a:r>
              <a:rPr lang="ru-RU" dirty="0" smtClean="0"/>
              <a:t>Стога, </a:t>
            </a:r>
            <a:r>
              <a:rPr lang="ru-RU" dirty="0" err="1" smtClean="0"/>
              <a:t>уосталом</a:t>
            </a:r>
            <a:r>
              <a:rPr lang="ru-RU" dirty="0" smtClean="0"/>
              <a:t>, не треба </a:t>
            </a:r>
            <a:r>
              <a:rPr lang="ru-RU" dirty="0" err="1" smtClean="0"/>
              <a:t>говорити</a:t>
            </a:r>
            <a:r>
              <a:rPr lang="ru-RU" dirty="0" smtClean="0"/>
              <a:t> о </a:t>
            </a:r>
            <a:r>
              <a:rPr lang="ru-RU" dirty="0" err="1" smtClean="0"/>
              <a:t>облигационом</a:t>
            </a:r>
            <a:r>
              <a:rPr lang="ru-RU" dirty="0" smtClean="0"/>
              <a:t>, </a:t>
            </a:r>
            <a:r>
              <a:rPr lang="ru-RU" dirty="0" err="1" smtClean="0"/>
              <a:t>наследноправном</a:t>
            </a:r>
            <a:r>
              <a:rPr lang="ru-RU" dirty="0" smtClean="0"/>
              <a:t>, </a:t>
            </a:r>
            <a:r>
              <a:rPr lang="ru-RU" dirty="0" err="1" smtClean="0"/>
              <a:t>привредном</a:t>
            </a:r>
            <a:r>
              <a:rPr lang="ru-RU" dirty="0" smtClean="0"/>
              <a:t>, управном, па ни </a:t>
            </a:r>
            <a:r>
              <a:rPr lang="ru-RU" dirty="0" err="1" smtClean="0"/>
              <a:t>породичном</a:t>
            </a:r>
            <a:r>
              <a:rPr lang="ru-RU" dirty="0" smtClean="0"/>
              <a:t> уговору, </a:t>
            </a:r>
            <a:r>
              <a:rPr lang="ru-RU" dirty="0" err="1" smtClean="0"/>
              <a:t>већ</a:t>
            </a:r>
            <a:r>
              <a:rPr lang="ru-RU" dirty="0" smtClean="0"/>
              <a:t> само о уговору у </a:t>
            </a:r>
            <a:r>
              <a:rPr lang="ru-RU" dirty="0" err="1" smtClean="0"/>
              <a:t>облигационом</a:t>
            </a:r>
            <a:r>
              <a:rPr lang="ru-RU" dirty="0" smtClean="0"/>
              <a:t>, у наследном.., па </a:t>
            </a:r>
            <a:r>
              <a:rPr lang="ru-RU" dirty="0" err="1" smtClean="0"/>
              <a:t>према</a:t>
            </a:r>
            <a:r>
              <a:rPr lang="ru-RU" dirty="0" smtClean="0"/>
              <a:t> томе и у </a:t>
            </a:r>
            <a:r>
              <a:rPr lang="ru-RU" dirty="0" err="1" smtClean="0"/>
              <a:t>породичном</a:t>
            </a:r>
            <a:r>
              <a:rPr lang="ru-RU" dirty="0" smtClean="0"/>
              <a:t> праву. </a:t>
            </a:r>
            <a:endParaRPr lang="sr-Latn-RS" dirty="0" smtClean="0"/>
          </a:p>
          <a:p>
            <a:r>
              <a:rPr lang="ru-RU" dirty="0" err="1" smtClean="0"/>
              <a:t>Ако</a:t>
            </a:r>
            <a:r>
              <a:rPr lang="ru-RU" dirty="0" smtClean="0"/>
              <a:t> </a:t>
            </a:r>
            <a:r>
              <a:rPr lang="ru-RU" dirty="0" err="1" smtClean="0"/>
              <a:t>покушамо</a:t>
            </a:r>
            <a:r>
              <a:rPr lang="ru-RU" dirty="0" smtClean="0"/>
              <a:t> да позитивно </a:t>
            </a:r>
            <a:r>
              <a:rPr lang="ru-RU" dirty="0" err="1" smtClean="0"/>
              <a:t>дефинишемо</a:t>
            </a:r>
            <a:r>
              <a:rPr lang="ru-RU" dirty="0" smtClean="0"/>
              <a:t> уговор у </a:t>
            </a:r>
            <a:r>
              <a:rPr lang="ru-RU" dirty="0" err="1" smtClean="0"/>
              <a:t>породичном</a:t>
            </a:r>
            <a:r>
              <a:rPr lang="ru-RU" dirty="0" smtClean="0"/>
              <a:t> праву </a:t>
            </a:r>
            <a:r>
              <a:rPr lang="ru-RU" dirty="0" err="1" smtClean="0"/>
              <a:t>преко</a:t>
            </a:r>
            <a:r>
              <a:rPr lang="ru-RU" dirty="0" smtClean="0"/>
              <a:t> </a:t>
            </a:r>
            <a:r>
              <a:rPr lang="ru-RU" dirty="0" err="1" smtClean="0"/>
              <a:t>његовог</a:t>
            </a:r>
            <a:r>
              <a:rPr lang="ru-RU" dirty="0" smtClean="0"/>
              <a:t> предмета могло би се </a:t>
            </a:r>
            <a:r>
              <a:rPr lang="ru-RU" dirty="0" err="1" smtClean="0"/>
              <a:t>рећи</a:t>
            </a:r>
            <a:r>
              <a:rPr lang="ru-RU" dirty="0" smtClean="0"/>
              <a:t> да </a:t>
            </a:r>
            <a:r>
              <a:rPr lang="ru-RU" dirty="0" err="1" smtClean="0"/>
              <a:t>је</a:t>
            </a:r>
            <a:r>
              <a:rPr lang="ru-RU" dirty="0" smtClean="0"/>
              <a:t> то уговор </a:t>
            </a:r>
            <a:r>
              <a:rPr lang="ru-RU" dirty="0" err="1" smtClean="0"/>
              <a:t>којим</a:t>
            </a:r>
            <a:r>
              <a:rPr lang="ru-RU" dirty="0" smtClean="0"/>
              <a:t> се </a:t>
            </a:r>
            <a:r>
              <a:rPr lang="ru-RU" dirty="0" err="1" smtClean="0"/>
              <a:t>заснива</a:t>
            </a:r>
            <a:r>
              <a:rPr lang="ru-RU" dirty="0" smtClean="0"/>
              <a:t>, </a:t>
            </a:r>
            <a:r>
              <a:rPr lang="ru-RU" dirty="0" err="1" smtClean="0"/>
              <a:t>мења</a:t>
            </a:r>
            <a:r>
              <a:rPr lang="ru-RU" dirty="0" smtClean="0"/>
              <a:t> или гаси </a:t>
            </a:r>
            <a:r>
              <a:rPr lang="ru-RU" dirty="0" err="1" smtClean="0"/>
              <a:t>породичноправни</a:t>
            </a:r>
            <a:r>
              <a:rPr lang="ru-RU" dirty="0" smtClean="0"/>
              <a:t> </a:t>
            </a:r>
            <a:r>
              <a:rPr lang="ru-RU" dirty="0" err="1" smtClean="0"/>
              <a:t>однос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588002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/>
              <a:t>Какав је </a:t>
            </a:r>
            <a:r>
              <a:rPr lang="ru-RU" dirty="0" err="1" smtClean="0"/>
              <a:t>значај</a:t>
            </a:r>
            <a:r>
              <a:rPr lang="ru-RU" dirty="0" smtClean="0"/>
              <a:t> уговора у </a:t>
            </a:r>
            <a:r>
              <a:rPr lang="ru-RU" dirty="0" err="1" smtClean="0"/>
              <a:t>регулисању</a:t>
            </a:r>
            <a:r>
              <a:rPr lang="ru-RU" dirty="0" smtClean="0"/>
              <a:t> </a:t>
            </a:r>
            <a:r>
              <a:rPr lang="ru-RU" dirty="0" err="1" smtClean="0"/>
              <a:t>интимних</a:t>
            </a:r>
            <a:r>
              <a:rPr lang="ru-RU" dirty="0" smtClean="0"/>
              <a:t> </a:t>
            </a:r>
            <a:r>
              <a:rPr lang="ru-RU" dirty="0" err="1" smtClean="0"/>
              <a:t>породичних</a:t>
            </a:r>
            <a:r>
              <a:rPr lang="ru-RU" dirty="0" smtClean="0"/>
              <a:t> </a:t>
            </a:r>
            <a:r>
              <a:rPr lang="ru-RU" dirty="0" err="1" smtClean="0"/>
              <a:t>односа</a:t>
            </a:r>
            <a:r>
              <a:rPr lang="ru-RU" dirty="0" smtClean="0"/>
              <a:t>. ?</a:t>
            </a:r>
          </a:p>
          <a:p>
            <a:r>
              <a:rPr lang="ru-RU" dirty="0" err="1"/>
              <a:t>У</a:t>
            </a:r>
            <a:r>
              <a:rPr lang="ru-RU" dirty="0" err="1" smtClean="0"/>
              <a:t>говорни</a:t>
            </a:r>
            <a:r>
              <a:rPr lang="ru-RU" dirty="0" smtClean="0"/>
              <a:t> </a:t>
            </a:r>
            <a:r>
              <a:rPr lang="ru-RU" dirty="0" err="1" smtClean="0"/>
              <a:t>модел</a:t>
            </a:r>
            <a:r>
              <a:rPr lang="ru-RU" dirty="0" smtClean="0"/>
              <a:t> </a:t>
            </a:r>
            <a:r>
              <a:rPr lang="ru-RU" dirty="0" err="1" smtClean="0"/>
              <a:t>представља</a:t>
            </a:r>
            <a:r>
              <a:rPr lang="ru-RU" dirty="0" smtClean="0"/>
              <a:t> </a:t>
            </a:r>
            <a:r>
              <a:rPr lang="ru-RU" dirty="0" err="1" smtClean="0"/>
              <a:t>потенцијално</a:t>
            </a:r>
            <a:r>
              <a:rPr lang="ru-RU" dirty="0" smtClean="0"/>
              <a:t> </a:t>
            </a:r>
            <a:r>
              <a:rPr lang="ru-RU" dirty="0" err="1" smtClean="0"/>
              <a:t>интересантан</a:t>
            </a:r>
            <a:r>
              <a:rPr lang="ru-RU" dirty="0" smtClean="0"/>
              <a:t> начин </a:t>
            </a:r>
            <a:r>
              <a:rPr lang="ru-RU" dirty="0" err="1" smtClean="0"/>
              <a:t>регулисања</a:t>
            </a:r>
            <a:r>
              <a:rPr lang="ru-RU" dirty="0" smtClean="0"/>
              <a:t> и </a:t>
            </a:r>
            <a:r>
              <a:rPr lang="ru-RU" dirty="0" err="1" smtClean="0"/>
              <a:t>ових</a:t>
            </a:r>
            <a:r>
              <a:rPr lang="ru-RU" dirty="0" smtClean="0"/>
              <a:t> </a:t>
            </a:r>
            <a:r>
              <a:rPr lang="ru-RU" dirty="0" err="1" smtClean="0"/>
              <a:t>најинтимнијих</a:t>
            </a:r>
            <a:r>
              <a:rPr lang="ru-RU" dirty="0" smtClean="0"/>
              <a:t> </a:t>
            </a:r>
            <a:r>
              <a:rPr lang="ru-RU" dirty="0" err="1" smtClean="0"/>
              <a:t>односа</a:t>
            </a:r>
            <a:endParaRPr lang="ru-RU" dirty="0" smtClean="0"/>
          </a:p>
          <a:p>
            <a:r>
              <a:rPr lang="ru-RU" dirty="0" err="1" smtClean="0"/>
              <a:t>Као</a:t>
            </a:r>
            <a:r>
              <a:rPr lang="ru-RU" dirty="0" smtClean="0"/>
              <a:t> инструмент за </a:t>
            </a:r>
            <a:r>
              <a:rPr lang="ru-RU" dirty="0" err="1" smtClean="0"/>
              <a:t>регулисање</a:t>
            </a:r>
            <a:r>
              <a:rPr lang="ru-RU" dirty="0" smtClean="0"/>
              <a:t> </a:t>
            </a:r>
            <a:r>
              <a:rPr lang="ru-RU" dirty="0" err="1" smtClean="0"/>
              <a:t>приватних</a:t>
            </a:r>
            <a:r>
              <a:rPr lang="ru-RU" dirty="0" smtClean="0"/>
              <a:t> интереса, уговор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дати</a:t>
            </a:r>
            <a:r>
              <a:rPr lang="ru-RU" dirty="0" smtClean="0"/>
              <a:t> </a:t>
            </a:r>
            <a:r>
              <a:rPr lang="ru-RU" dirty="0" err="1" smtClean="0"/>
              <a:t>оквире</a:t>
            </a:r>
            <a:r>
              <a:rPr lang="ru-RU" dirty="0" smtClean="0"/>
              <a:t> </a:t>
            </a:r>
            <a:r>
              <a:rPr lang="ru-RU" dirty="0" err="1" smtClean="0"/>
              <a:t>правног</a:t>
            </a:r>
            <a:r>
              <a:rPr lang="ru-RU" dirty="0" smtClean="0"/>
              <a:t> </a:t>
            </a:r>
            <a:r>
              <a:rPr lang="ru-RU" dirty="0" err="1" smtClean="0"/>
              <a:t>регулисања</a:t>
            </a:r>
            <a:r>
              <a:rPr lang="ru-RU" dirty="0" smtClean="0"/>
              <a:t> </a:t>
            </a:r>
            <a:r>
              <a:rPr lang="ru-RU" dirty="0" err="1" smtClean="0"/>
              <a:t>сваког</a:t>
            </a:r>
            <a:r>
              <a:rPr lang="ru-RU" dirty="0" smtClean="0"/>
              <a:t> </a:t>
            </a:r>
            <a:r>
              <a:rPr lang="ru-RU" dirty="0" err="1" smtClean="0"/>
              <a:t>односа</a:t>
            </a:r>
            <a:endParaRPr lang="ru-RU" dirty="0" smtClean="0"/>
          </a:p>
          <a:p>
            <a:r>
              <a:rPr lang="ru-RU" dirty="0" smtClean="0"/>
              <a:t>Уговор се у </a:t>
            </a:r>
            <a:r>
              <a:rPr lang="ru-RU" dirty="0" err="1" smtClean="0"/>
              <a:t>породичном</a:t>
            </a:r>
            <a:r>
              <a:rPr lang="ru-RU" dirty="0" smtClean="0"/>
              <a:t> праву </a:t>
            </a:r>
            <a:r>
              <a:rPr lang="ru-RU" dirty="0" err="1" smtClean="0"/>
              <a:t>све</a:t>
            </a:r>
            <a:r>
              <a:rPr lang="ru-RU" dirty="0" smtClean="0"/>
              <a:t> </a:t>
            </a:r>
            <a:r>
              <a:rPr lang="ru-RU" dirty="0" err="1" smtClean="0"/>
              <a:t>више</a:t>
            </a:r>
            <a:r>
              <a:rPr lang="ru-RU" dirty="0" smtClean="0"/>
              <a:t> </a:t>
            </a:r>
            <a:r>
              <a:rPr lang="ru-RU" dirty="0" err="1" smtClean="0"/>
              <a:t>афирмише</a:t>
            </a:r>
            <a:r>
              <a:rPr lang="ru-RU" dirty="0" smtClean="0"/>
              <a:t> у моменту </a:t>
            </a:r>
            <a:r>
              <a:rPr lang="ru-RU" dirty="0" err="1" smtClean="0"/>
              <a:t>када</a:t>
            </a:r>
            <a:r>
              <a:rPr lang="ru-RU" dirty="0" smtClean="0"/>
              <a:t> </a:t>
            </a:r>
            <a:r>
              <a:rPr lang="ru-RU" dirty="0" err="1" smtClean="0"/>
              <a:t>је</a:t>
            </a:r>
            <a:r>
              <a:rPr lang="ru-RU" dirty="0" smtClean="0"/>
              <a:t> </a:t>
            </a:r>
            <a:r>
              <a:rPr lang="ru-RU" dirty="0" err="1" smtClean="0"/>
              <a:t>држава</a:t>
            </a:r>
            <a:r>
              <a:rPr lang="ru-RU" dirty="0" smtClean="0"/>
              <a:t> </a:t>
            </a:r>
            <a:r>
              <a:rPr lang="ru-RU" dirty="0" err="1" smtClean="0"/>
              <a:t>исцрпела</a:t>
            </a:r>
            <a:r>
              <a:rPr lang="ru-RU" dirty="0" smtClean="0"/>
              <a:t> готово </a:t>
            </a:r>
            <a:r>
              <a:rPr lang="ru-RU" dirty="0" err="1" smtClean="0"/>
              <a:t>све</a:t>
            </a:r>
            <a:r>
              <a:rPr lang="ru-RU" dirty="0" smtClean="0"/>
              <a:t> </a:t>
            </a:r>
            <a:r>
              <a:rPr lang="ru-RU" dirty="0" err="1" smtClean="0"/>
              <a:t>могућности</a:t>
            </a:r>
            <a:r>
              <a:rPr lang="ru-RU" dirty="0" smtClean="0"/>
              <a:t> да </a:t>
            </a:r>
            <a:r>
              <a:rPr lang="ru-RU" dirty="0" err="1" smtClean="0"/>
              <a:t>помогне</a:t>
            </a:r>
            <a:r>
              <a:rPr lang="ru-RU" dirty="0" smtClean="0"/>
              <a:t> и </a:t>
            </a:r>
            <a:r>
              <a:rPr lang="ru-RU" dirty="0" err="1" smtClean="0"/>
              <a:t>заштити</a:t>
            </a:r>
            <a:r>
              <a:rPr lang="ru-RU" dirty="0" smtClean="0"/>
              <a:t> </a:t>
            </a:r>
            <a:r>
              <a:rPr lang="ru-RU" dirty="0" err="1" smtClean="0"/>
              <a:t>породицу</a:t>
            </a:r>
            <a:r>
              <a:rPr lang="ru-RU" dirty="0" smtClean="0"/>
              <a:t>. Он </a:t>
            </a:r>
            <a:r>
              <a:rPr lang="ru-RU" dirty="0" err="1" smtClean="0"/>
              <a:t>је</a:t>
            </a:r>
            <a:r>
              <a:rPr lang="ru-RU" dirty="0" smtClean="0"/>
              <a:t> </a:t>
            </a:r>
            <a:r>
              <a:rPr lang="ru-RU" dirty="0" err="1" smtClean="0"/>
              <a:t>најчешће</a:t>
            </a:r>
            <a:r>
              <a:rPr lang="ru-RU" dirty="0" smtClean="0"/>
              <a:t> "</a:t>
            </a:r>
            <a:r>
              <a:rPr lang="ru-RU" dirty="0" err="1" smtClean="0"/>
              <a:t>сакривен</a:t>
            </a:r>
            <a:r>
              <a:rPr lang="ru-RU" dirty="0" smtClean="0"/>
              <a:t>" под другим </a:t>
            </a:r>
            <a:r>
              <a:rPr lang="ru-RU" dirty="0" err="1" smtClean="0"/>
              <a:t>именом</a:t>
            </a:r>
            <a:r>
              <a:rPr lang="ru-RU" dirty="0" smtClean="0"/>
              <a:t> и </a:t>
            </a:r>
            <a:r>
              <a:rPr lang="ru-RU" dirty="0" err="1" smtClean="0"/>
              <a:t>кадкад</a:t>
            </a:r>
            <a:r>
              <a:rPr lang="ru-RU" dirty="0" smtClean="0"/>
              <a:t> </a:t>
            </a:r>
            <a:r>
              <a:rPr lang="ru-RU" dirty="0" err="1" smtClean="0"/>
              <a:t>са</a:t>
            </a:r>
            <a:r>
              <a:rPr lang="ru-RU" dirty="0" smtClean="0"/>
              <a:t> </a:t>
            </a:r>
            <a:r>
              <a:rPr lang="ru-RU" dirty="0" err="1" smtClean="0"/>
              <a:t>обележјима</a:t>
            </a:r>
            <a:r>
              <a:rPr lang="ru-RU" dirty="0" smtClean="0"/>
              <a:t> на основу </a:t>
            </a:r>
            <a:r>
              <a:rPr lang="ru-RU" dirty="0" err="1" smtClean="0"/>
              <a:t>којих</a:t>
            </a:r>
            <a:r>
              <a:rPr lang="ru-RU" dirty="0" smtClean="0"/>
              <a:t> га не </a:t>
            </a:r>
            <a:r>
              <a:rPr lang="ru-RU" dirty="0" err="1" smtClean="0"/>
              <a:t>разазнајемо</a:t>
            </a:r>
            <a:r>
              <a:rPr lang="ru-RU" dirty="0" smtClean="0"/>
              <a:t> </a:t>
            </a:r>
            <a:r>
              <a:rPr lang="ru-RU" dirty="0" err="1" smtClean="0"/>
              <a:t>лако</a:t>
            </a:r>
            <a:r>
              <a:rPr lang="ru-RU" dirty="0" smtClean="0"/>
              <a:t>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996500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 smtClean="0"/>
              <a:t>Постоји</a:t>
            </a:r>
            <a:r>
              <a:rPr lang="ru-RU" dirty="0" smtClean="0"/>
              <a:t> </a:t>
            </a:r>
            <a:r>
              <a:rPr lang="ru-RU" dirty="0" err="1" smtClean="0"/>
              <a:t>устаљена</a:t>
            </a:r>
            <a:r>
              <a:rPr lang="ru-RU" dirty="0" smtClean="0"/>
              <a:t> </a:t>
            </a:r>
            <a:r>
              <a:rPr lang="ru-RU" dirty="0" err="1" smtClean="0"/>
              <a:t>предрасуда</a:t>
            </a:r>
            <a:r>
              <a:rPr lang="ru-RU" dirty="0" smtClean="0"/>
              <a:t> да </a:t>
            </a:r>
            <a:r>
              <a:rPr lang="ru-RU" dirty="0" err="1" smtClean="0"/>
              <a:t>је</a:t>
            </a:r>
            <a:r>
              <a:rPr lang="ru-RU" dirty="0" smtClean="0"/>
              <a:t> уговор </a:t>
            </a:r>
            <a:r>
              <a:rPr lang="ru-RU" dirty="0" err="1" smtClean="0"/>
              <a:t>страни</a:t>
            </a:r>
            <a:r>
              <a:rPr lang="ru-RU" dirty="0" smtClean="0"/>
              <a:t> </a:t>
            </a:r>
            <a:r>
              <a:rPr lang="ru-RU" dirty="0" err="1" smtClean="0"/>
              <a:t>елеменат</a:t>
            </a:r>
            <a:r>
              <a:rPr lang="ru-RU" dirty="0" smtClean="0"/>
              <a:t> у </a:t>
            </a:r>
            <a:r>
              <a:rPr lang="ru-RU" dirty="0" err="1" smtClean="0"/>
              <a:t>породичном</a:t>
            </a:r>
            <a:r>
              <a:rPr lang="ru-RU" dirty="0" smtClean="0"/>
              <a:t> праву и да </a:t>
            </a:r>
            <a:r>
              <a:rPr lang="ru-RU" dirty="0" err="1" smtClean="0"/>
              <a:t>је</a:t>
            </a:r>
            <a:r>
              <a:rPr lang="ru-RU" dirty="0" smtClean="0"/>
              <a:t> стога </a:t>
            </a:r>
            <a:r>
              <a:rPr lang="ru-RU" dirty="0" err="1" smtClean="0"/>
              <a:t>сметња</a:t>
            </a:r>
            <a:r>
              <a:rPr lang="ru-RU" dirty="0" smtClean="0"/>
              <a:t> у </a:t>
            </a:r>
            <a:r>
              <a:rPr lang="ru-RU" dirty="0" err="1" smtClean="0"/>
              <a:t>одвијању</a:t>
            </a:r>
            <a:r>
              <a:rPr lang="ru-RU" dirty="0" smtClean="0"/>
              <a:t> </a:t>
            </a:r>
            <a:r>
              <a:rPr lang="ru-RU" dirty="0" err="1" smtClean="0"/>
              <a:t>породичних</a:t>
            </a:r>
            <a:r>
              <a:rPr lang="ru-RU" dirty="0" smtClean="0"/>
              <a:t> </a:t>
            </a:r>
            <a:r>
              <a:rPr lang="ru-RU" dirty="0" err="1" smtClean="0"/>
              <a:t>односа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Стран, зато </a:t>
            </a:r>
            <a:r>
              <a:rPr lang="ru-RU" dirty="0" err="1" smtClean="0"/>
              <a:t>што</a:t>
            </a:r>
            <a:r>
              <a:rPr lang="ru-RU" dirty="0" smtClean="0"/>
              <a:t> </a:t>
            </a:r>
            <a:r>
              <a:rPr lang="ru-RU" dirty="0" err="1" smtClean="0"/>
              <a:t>је</a:t>
            </a:r>
            <a:r>
              <a:rPr lang="ru-RU" dirty="0" smtClean="0"/>
              <a:t> </a:t>
            </a:r>
            <a:r>
              <a:rPr lang="ru-RU" dirty="0" err="1" smtClean="0"/>
              <a:t>породица</a:t>
            </a:r>
            <a:r>
              <a:rPr lang="ru-RU" dirty="0" smtClean="0"/>
              <a:t>, по </a:t>
            </a:r>
            <a:r>
              <a:rPr lang="ru-RU" dirty="0" err="1" smtClean="0"/>
              <a:t>традицији</a:t>
            </a:r>
            <a:r>
              <a:rPr lang="ru-RU" dirty="0" smtClean="0"/>
              <a:t>, </a:t>
            </a:r>
            <a:r>
              <a:rPr lang="ru-RU" dirty="0" err="1" smtClean="0"/>
              <a:t>један</a:t>
            </a:r>
            <a:r>
              <a:rPr lang="ru-RU" dirty="0" smtClean="0"/>
              <a:t> од </a:t>
            </a:r>
            <a:r>
              <a:rPr lang="ru-RU" dirty="0" err="1" smtClean="0"/>
              <a:t>стубова</a:t>
            </a:r>
            <a:r>
              <a:rPr lang="ru-RU" dirty="0" smtClean="0"/>
              <a:t> </a:t>
            </a:r>
            <a:r>
              <a:rPr lang="ru-RU" dirty="0" err="1" smtClean="0"/>
              <a:t>правног</a:t>
            </a:r>
            <a:r>
              <a:rPr lang="ru-RU" dirty="0" smtClean="0"/>
              <a:t>, </a:t>
            </a:r>
            <a:r>
              <a:rPr lang="ru-RU" dirty="0" err="1" smtClean="0"/>
              <a:t>политичког</a:t>
            </a:r>
            <a:r>
              <a:rPr lang="ru-RU" dirty="0" smtClean="0"/>
              <a:t> и </a:t>
            </a:r>
            <a:r>
              <a:rPr lang="ru-RU" dirty="0" err="1" smtClean="0"/>
              <a:t>друштвеног</a:t>
            </a:r>
            <a:r>
              <a:rPr lang="ru-RU" dirty="0" smtClean="0"/>
              <a:t> </a:t>
            </a:r>
            <a:r>
              <a:rPr lang="ru-RU" dirty="0" err="1" smtClean="0"/>
              <a:t>поретка</a:t>
            </a:r>
            <a:r>
              <a:rPr lang="ru-RU" dirty="0" smtClean="0"/>
              <a:t>, а уговор </a:t>
            </a:r>
            <a:r>
              <a:rPr lang="ru-RU" dirty="0" err="1" smtClean="0"/>
              <a:t>је</a:t>
            </a:r>
            <a:r>
              <a:rPr lang="ru-RU" dirty="0" smtClean="0"/>
              <a:t>, </a:t>
            </a:r>
            <a:r>
              <a:rPr lang="ru-RU" dirty="0" err="1" smtClean="0"/>
              <a:t>поред</a:t>
            </a:r>
            <a:r>
              <a:rPr lang="ru-RU" dirty="0" smtClean="0"/>
              <a:t> </a:t>
            </a:r>
            <a:r>
              <a:rPr lang="ru-RU" dirty="0" err="1" smtClean="0"/>
              <a:t>осталог</a:t>
            </a:r>
            <a:r>
              <a:rPr lang="ru-RU" dirty="0" smtClean="0"/>
              <a:t>, </a:t>
            </a:r>
            <a:r>
              <a:rPr lang="ru-RU" dirty="0" err="1" smtClean="0"/>
              <a:t>најбољи</a:t>
            </a:r>
            <a:r>
              <a:rPr lang="ru-RU" dirty="0" smtClean="0"/>
              <a:t> инструмент </a:t>
            </a:r>
            <a:r>
              <a:rPr lang="ru-RU" dirty="0" err="1" smtClean="0"/>
              <a:t>савременог</a:t>
            </a:r>
            <a:r>
              <a:rPr lang="ru-RU" dirty="0" smtClean="0"/>
              <a:t> капитализма и </a:t>
            </a:r>
            <a:r>
              <a:rPr lang="ru-RU" dirty="0" err="1" smtClean="0"/>
              <a:t>налази</a:t>
            </a:r>
            <a:r>
              <a:rPr lang="ru-RU" dirty="0" smtClean="0"/>
              <a:t>  се у </a:t>
            </a:r>
            <a:r>
              <a:rPr lang="ru-RU" dirty="0" err="1" smtClean="0"/>
              <a:t>срцу</a:t>
            </a:r>
            <a:r>
              <a:rPr lang="ru-RU" dirty="0" smtClean="0"/>
              <a:t> </a:t>
            </a:r>
            <a:r>
              <a:rPr lang="ru-RU" dirty="0" err="1" smtClean="0"/>
              <a:t>имовинског</a:t>
            </a:r>
            <a:r>
              <a:rPr lang="ru-RU" dirty="0" smtClean="0"/>
              <a:t> права, док се </a:t>
            </a:r>
            <a:r>
              <a:rPr lang="ru-RU" dirty="0" err="1" smtClean="0"/>
              <a:t>породица</a:t>
            </a:r>
            <a:r>
              <a:rPr lang="ru-RU" dirty="0" smtClean="0"/>
              <a:t>, заснована на браку или </a:t>
            </a:r>
            <a:r>
              <a:rPr lang="ru-RU" dirty="0" err="1" smtClean="0"/>
              <a:t>ванбрачној</a:t>
            </a:r>
            <a:r>
              <a:rPr lang="ru-RU" dirty="0" smtClean="0"/>
              <a:t> </a:t>
            </a:r>
            <a:r>
              <a:rPr lang="ru-RU" dirty="0" err="1" smtClean="0"/>
              <a:t>заједници</a:t>
            </a:r>
            <a:r>
              <a:rPr lang="ru-RU" dirty="0" smtClean="0"/>
              <a:t>, </a:t>
            </a:r>
            <a:r>
              <a:rPr lang="ru-RU" dirty="0" err="1" smtClean="0"/>
              <a:t>налази</a:t>
            </a:r>
            <a:r>
              <a:rPr lang="ru-RU" dirty="0" smtClean="0"/>
              <a:t> </a:t>
            </a:r>
            <a:r>
              <a:rPr lang="ru-RU" dirty="0" err="1" smtClean="0"/>
              <a:t>ван</a:t>
            </a:r>
            <a:r>
              <a:rPr lang="ru-RU" dirty="0" smtClean="0"/>
              <a:t> </a:t>
            </a:r>
            <a:r>
              <a:rPr lang="ru-RU" dirty="0" err="1" smtClean="0"/>
              <a:t>ове</a:t>
            </a:r>
            <a:r>
              <a:rPr lang="ru-RU" dirty="0" smtClean="0"/>
              <a:t> сфере.</a:t>
            </a:r>
          </a:p>
          <a:p>
            <a:r>
              <a:rPr lang="ru-RU" dirty="0" smtClean="0"/>
              <a:t>Уговор </a:t>
            </a:r>
            <a:r>
              <a:rPr lang="ru-RU" dirty="0" err="1" smtClean="0"/>
              <a:t>је</a:t>
            </a:r>
            <a:r>
              <a:rPr lang="ru-RU" dirty="0" smtClean="0"/>
              <a:t> </a:t>
            </a:r>
            <a:r>
              <a:rPr lang="ru-RU" dirty="0" err="1" smtClean="0"/>
              <a:t>сметња</a:t>
            </a:r>
            <a:r>
              <a:rPr lang="ru-RU" dirty="0" smtClean="0"/>
              <a:t> (</a:t>
            </a:r>
            <a:r>
              <a:rPr lang="ru-RU" dirty="0" err="1" smtClean="0"/>
              <a:t>реметилачки</a:t>
            </a:r>
            <a:r>
              <a:rPr lang="ru-RU" dirty="0" smtClean="0"/>
              <a:t> фактор) за </a:t>
            </a:r>
            <a:r>
              <a:rPr lang="ru-RU" dirty="0" err="1" smtClean="0"/>
              <a:t>одвијање</a:t>
            </a:r>
            <a:r>
              <a:rPr lang="ru-RU" dirty="0" smtClean="0"/>
              <a:t> </a:t>
            </a:r>
            <a:r>
              <a:rPr lang="ru-RU" dirty="0" err="1" smtClean="0"/>
              <a:t>породичних</a:t>
            </a:r>
            <a:r>
              <a:rPr lang="ru-RU" dirty="0" smtClean="0"/>
              <a:t> </a:t>
            </a:r>
            <a:r>
              <a:rPr lang="ru-RU" dirty="0" err="1" smtClean="0"/>
              <a:t>односа</a:t>
            </a:r>
            <a:r>
              <a:rPr lang="ru-RU" dirty="0" smtClean="0"/>
              <a:t> зато </a:t>
            </a:r>
            <a:r>
              <a:rPr lang="ru-RU" dirty="0" err="1" smtClean="0"/>
              <a:t>што</a:t>
            </a:r>
            <a:r>
              <a:rPr lang="ru-RU" dirty="0" smtClean="0"/>
              <a:t> </a:t>
            </a:r>
            <a:r>
              <a:rPr lang="ru-RU" dirty="0" err="1" smtClean="0"/>
              <a:t>је</a:t>
            </a:r>
            <a:r>
              <a:rPr lang="ru-RU" dirty="0" smtClean="0"/>
              <a:t> </a:t>
            </a:r>
            <a:r>
              <a:rPr lang="ru-RU" dirty="0" err="1" smtClean="0"/>
              <a:t>прихватање</a:t>
            </a:r>
            <a:r>
              <a:rPr lang="ru-RU" dirty="0" smtClean="0"/>
              <a:t> </a:t>
            </a:r>
            <a:r>
              <a:rPr lang="ru-RU" dirty="0" err="1" smtClean="0"/>
              <a:t>улоге</a:t>
            </a:r>
            <a:r>
              <a:rPr lang="ru-RU" dirty="0" smtClean="0"/>
              <a:t> </a:t>
            </a:r>
            <a:r>
              <a:rPr lang="ru-RU" dirty="0" err="1" smtClean="0"/>
              <a:t>индивидуалне</a:t>
            </a:r>
            <a:r>
              <a:rPr lang="ru-RU" dirty="0" smtClean="0"/>
              <a:t> </a:t>
            </a:r>
            <a:r>
              <a:rPr lang="ru-RU" dirty="0" err="1" smtClean="0"/>
              <a:t>воље</a:t>
            </a:r>
            <a:r>
              <a:rPr lang="ru-RU" dirty="0" smtClean="0"/>
              <a:t> </a:t>
            </a:r>
            <a:r>
              <a:rPr lang="ru-RU" dirty="0" err="1" smtClean="0"/>
              <a:t>често</a:t>
            </a:r>
            <a:r>
              <a:rPr lang="ru-RU" dirty="0" smtClean="0"/>
              <a:t> </a:t>
            </a:r>
            <a:r>
              <a:rPr lang="ru-RU" dirty="0" err="1" smtClean="0"/>
              <a:t>праћено</a:t>
            </a:r>
            <a:r>
              <a:rPr lang="ru-RU" dirty="0" smtClean="0"/>
              <a:t> </a:t>
            </a:r>
            <a:r>
              <a:rPr lang="ru-RU" dirty="0" err="1" smtClean="0"/>
              <a:t>узмицањем</a:t>
            </a:r>
            <a:r>
              <a:rPr lang="ru-RU" dirty="0" smtClean="0"/>
              <a:t> вредности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породичних</a:t>
            </a:r>
            <a:r>
              <a:rPr lang="ru-RU" dirty="0" smtClean="0"/>
              <a:t> </a:t>
            </a:r>
            <a:r>
              <a:rPr lang="ru-RU" dirty="0" err="1" smtClean="0"/>
              <a:t>институција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622910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</a:t>
            </a:r>
            <a:r>
              <a:rPr lang="ru-RU" dirty="0" err="1" smtClean="0"/>
              <a:t>ојава</a:t>
            </a:r>
            <a:r>
              <a:rPr lang="ru-RU" dirty="0" smtClean="0"/>
              <a:t> </a:t>
            </a:r>
            <a:r>
              <a:rPr lang="ru-RU" dirty="0" err="1" smtClean="0"/>
              <a:t>идеологије</a:t>
            </a:r>
            <a:r>
              <a:rPr lang="ru-RU" dirty="0" smtClean="0"/>
              <a:t> права </a:t>
            </a:r>
            <a:r>
              <a:rPr lang="ru-RU" dirty="0" err="1" smtClean="0"/>
              <a:t>човека</a:t>
            </a:r>
            <a:r>
              <a:rPr lang="ru-RU" dirty="0" smtClean="0"/>
              <a:t> </a:t>
            </a:r>
            <a:r>
              <a:rPr lang="ru-RU" dirty="0" err="1" smtClean="0"/>
              <a:t>мења</a:t>
            </a:r>
            <a:r>
              <a:rPr lang="ru-RU" dirty="0" smtClean="0"/>
              <a:t> </a:t>
            </a:r>
            <a:r>
              <a:rPr lang="ru-RU" dirty="0" err="1" smtClean="0"/>
              <a:t>угао</a:t>
            </a:r>
            <a:r>
              <a:rPr lang="ru-RU" dirty="0" smtClean="0"/>
              <a:t> </a:t>
            </a:r>
            <a:r>
              <a:rPr lang="ru-RU" dirty="0" err="1" smtClean="0"/>
              <a:t>посматрања</a:t>
            </a:r>
            <a:r>
              <a:rPr lang="ru-RU" dirty="0" smtClean="0"/>
              <a:t> и </a:t>
            </a:r>
            <a:r>
              <a:rPr lang="ru-RU" dirty="0" err="1" smtClean="0"/>
              <a:t>даје</a:t>
            </a:r>
            <a:r>
              <a:rPr lang="ru-RU" dirty="0" smtClean="0"/>
              <a:t> </a:t>
            </a:r>
            <a:r>
              <a:rPr lang="ru-RU" dirty="0" err="1" smtClean="0"/>
              <a:t>нову</a:t>
            </a:r>
            <a:r>
              <a:rPr lang="ru-RU" dirty="0" smtClean="0"/>
              <a:t> скалу </a:t>
            </a:r>
            <a:r>
              <a:rPr lang="ru-RU" dirty="0" err="1" smtClean="0"/>
              <a:t>друштвених</a:t>
            </a:r>
            <a:r>
              <a:rPr lang="ru-RU" dirty="0" smtClean="0"/>
              <a:t> вредности. </a:t>
            </a:r>
            <a:r>
              <a:rPr lang="ru-RU" dirty="0" err="1" smtClean="0"/>
              <a:t>Одлучујући</a:t>
            </a:r>
            <a:r>
              <a:rPr lang="ru-RU" dirty="0" smtClean="0"/>
              <a:t> </a:t>
            </a:r>
            <a:r>
              <a:rPr lang="ru-RU" dirty="0" err="1" smtClean="0"/>
              <a:t>утицај</a:t>
            </a:r>
            <a:r>
              <a:rPr lang="ru-RU" dirty="0" smtClean="0"/>
              <a:t> на </a:t>
            </a:r>
            <a:r>
              <a:rPr lang="ru-RU" dirty="0" err="1" smtClean="0"/>
              <a:t>овом</a:t>
            </a:r>
            <a:r>
              <a:rPr lang="ru-RU" dirty="0" smtClean="0"/>
              <a:t> плану </a:t>
            </a:r>
            <a:r>
              <a:rPr lang="ru-RU" dirty="0" err="1" smtClean="0"/>
              <a:t>одиграла</a:t>
            </a:r>
            <a:r>
              <a:rPr lang="ru-RU" dirty="0" smtClean="0"/>
              <a:t> </a:t>
            </a:r>
            <a:r>
              <a:rPr lang="ru-RU" dirty="0" err="1" smtClean="0"/>
              <a:t>је</a:t>
            </a:r>
            <a:r>
              <a:rPr lang="ru-RU" dirty="0" smtClean="0"/>
              <a:t> </a:t>
            </a:r>
            <a:r>
              <a:rPr lang="ru-RU" dirty="0" err="1" smtClean="0"/>
              <a:t>Европска</a:t>
            </a:r>
            <a:r>
              <a:rPr lang="ru-RU" dirty="0" smtClean="0"/>
              <a:t> </a:t>
            </a:r>
            <a:r>
              <a:rPr lang="ru-RU" dirty="0" err="1" smtClean="0"/>
              <a:t>Конвенција</a:t>
            </a:r>
            <a:r>
              <a:rPr lang="ru-RU" dirty="0" smtClean="0"/>
              <a:t> о </a:t>
            </a:r>
            <a:r>
              <a:rPr lang="ru-RU" dirty="0" err="1" smtClean="0"/>
              <a:t>правима</a:t>
            </a:r>
            <a:r>
              <a:rPr lang="ru-RU" dirty="0" smtClean="0"/>
              <a:t> </a:t>
            </a:r>
            <a:r>
              <a:rPr lang="ru-RU" dirty="0" err="1" smtClean="0"/>
              <a:t>човека</a:t>
            </a:r>
            <a:r>
              <a:rPr lang="ru-RU" dirty="0" smtClean="0"/>
              <a:t> у </a:t>
            </a:r>
            <a:r>
              <a:rPr lang="ru-RU" dirty="0" err="1" smtClean="0"/>
              <a:t>којој</a:t>
            </a:r>
            <a:r>
              <a:rPr lang="ru-RU" dirty="0" smtClean="0"/>
              <a:t> се, </a:t>
            </a:r>
            <a:r>
              <a:rPr lang="ru-RU" dirty="0" err="1" smtClean="0"/>
              <a:t>између</a:t>
            </a:r>
            <a:r>
              <a:rPr lang="ru-RU" dirty="0" smtClean="0"/>
              <a:t> </a:t>
            </a:r>
            <a:r>
              <a:rPr lang="ru-RU" dirty="0" err="1" smtClean="0"/>
              <a:t>осталог</a:t>
            </a:r>
            <a:r>
              <a:rPr lang="ru-RU" dirty="0" smtClean="0"/>
              <a:t>, </a:t>
            </a:r>
            <a:r>
              <a:rPr lang="ru-RU" dirty="0" err="1" smtClean="0"/>
              <a:t>даје</a:t>
            </a:r>
            <a:r>
              <a:rPr lang="ru-RU" dirty="0" smtClean="0"/>
              <a:t> примат </a:t>
            </a:r>
            <a:r>
              <a:rPr lang="ru-RU" dirty="0" err="1" smtClean="0"/>
              <a:t>интересима</a:t>
            </a:r>
            <a:r>
              <a:rPr lang="ru-RU" dirty="0" smtClean="0"/>
              <a:t> </a:t>
            </a:r>
            <a:r>
              <a:rPr lang="ru-RU" dirty="0" err="1" smtClean="0"/>
              <a:t>појединаца</a:t>
            </a:r>
            <a:r>
              <a:rPr lang="ru-RU" dirty="0" smtClean="0"/>
              <a:t> над </a:t>
            </a:r>
            <a:r>
              <a:rPr lang="ru-RU" dirty="0" err="1" smtClean="0"/>
              <a:t>интересима</a:t>
            </a:r>
            <a:r>
              <a:rPr lang="ru-RU" dirty="0" smtClean="0"/>
              <a:t> </a:t>
            </a:r>
            <a:r>
              <a:rPr lang="ru-RU" dirty="0" err="1" smtClean="0"/>
              <a:t>група</a:t>
            </a:r>
            <a:r>
              <a:rPr lang="ru-RU" dirty="0" smtClean="0"/>
              <a:t>, па и </a:t>
            </a:r>
            <a:r>
              <a:rPr lang="ru-RU" dirty="0" err="1" smtClean="0"/>
              <a:t>друштва</a:t>
            </a:r>
            <a:r>
              <a:rPr lang="ru-RU" dirty="0" smtClean="0"/>
              <a:t> у </a:t>
            </a:r>
            <a:r>
              <a:rPr lang="ru-RU" dirty="0" err="1" smtClean="0"/>
              <a:t>целини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Све</a:t>
            </a:r>
            <a:r>
              <a:rPr lang="ru-RU" dirty="0" smtClean="0"/>
              <a:t> </a:t>
            </a:r>
            <a:r>
              <a:rPr lang="ru-RU" dirty="0" err="1" smtClean="0"/>
              <a:t>ово</a:t>
            </a:r>
            <a:r>
              <a:rPr lang="ru-RU" dirty="0" smtClean="0"/>
              <a:t> нужно мора </a:t>
            </a:r>
            <a:r>
              <a:rPr lang="ru-RU" dirty="0" err="1" smtClean="0"/>
              <a:t>имати</a:t>
            </a:r>
            <a:r>
              <a:rPr lang="ru-RU" dirty="0" smtClean="0"/>
              <a:t> </a:t>
            </a:r>
            <a:r>
              <a:rPr lang="ru-RU" dirty="0" err="1" smtClean="0"/>
              <a:t>одраза</a:t>
            </a:r>
            <a:r>
              <a:rPr lang="ru-RU" dirty="0" smtClean="0"/>
              <a:t> и на право </a:t>
            </a:r>
            <a:r>
              <a:rPr lang="ru-RU" dirty="0" err="1" smtClean="0"/>
              <a:t>којим</a:t>
            </a:r>
            <a:r>
              <a:rPr lang="ru-RU" dirty="0" smtClean="0"/>
              <a:t> се </a:t>
            </a:r>
            <a:r>
              <a:rPr lang="ru-RU" dirty="0" err="1" smtClean="0"/>
              <a:t>регулишу</a:t>
            </a:r>
            <a:r>
              <a:rPr lang="ru-RU" dirty="0" smtClean="0"/>
              <a:t> </a:t>
            </a:r>
            <a:r>
              <a:rPr lang="ru-RU" dirty="0" err="1" smtClean="0"/>
              <a:t>породични</a:t>
            </a:r>
            <a:r>
              <a:rPr lang="ru-RU" dirty="0" smtClean="0"/>
              <a:t> </a:t>
            </a:r>
            <a:r>
              <a:rPr lang="ru-RU" dirty="0" err="1" smtClean="0"/>
              <a:t>односи</a:t>
            </a:r>
            <a:r>
              <a:rPr lang="ru-RU" dirty="0" smtClean="0"/>
              <a:t>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533909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Теоријски оквири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Уговор </a:t>
            </a:r>
            <a:r>
              <a:rPr lang="ru-RU" dirty="0" err="1" smtClean="0"/>
              <a:t>је</a:t>
            </a:r>
            <a:r>
              <a:rPr lang="ru-RU" dirty="0" smtClean="0"/>
              <a:t> </a:t>
            </a:r>
            <a:r>
              <a:rPr lang="ru-RU" dirty="0" err="1" smtClean="0"/>
              <a:t>једно</a:t>
            </a:r>
            <a:r>
              <a:rPr lang="ru-RU" dirty="0" smtClean="0"/>
              <a:t> </a:t>
            </a:r>
            <a:r>
              <a:rPr lang="ru-RU" dirty="0" err="1" smtClean="0"/>
              <a:t>дефанзивно</a:t>
            </a:r>
            <a:r>
              <a:rPr lang="ru-RU" dirty="0" smtClean="0"/>
              <a:t> средство, средство </a:t>
            </a:r>
            <a:r>
              <a:rPr lang="ru-RU" dirty="0" err="1" smtClean="0"/>
              <a:t>последње</a:t>
            </a:r>
            <a:r>
              <a:rPr lang="ru-RU" dirty="0" smtClean="0"/>
              <a:t> </a:t>
            </a:r>
            <a:r>
              <a:rPr lang="ru-RU" dirty="0" err="1" smtClean="0"/>
              <a:t>заштите</a:t>
            </a:r>
            <a:r>
              <a:rPr lang="ru-RU" dirty="0" smtClean="0"/>
              <a:t> на </a:t>
            </a:r>
            <a:r>
              <a:rPr lang="ru-RU" dirty="0" err="1" smtClean="0"/>
              <a:t>који</a:t>
            </a:r>
            <a:r>
              <a:rPr lang="ru-RU" dirty="0" smtClean="0"/>
              <a:t> се </a:t>
            </a:r>
            <a:r>
              <a:rPr lang="ru-RU" dirty="0" err="1" smtClean="0"/>
              <a:t>странке</a:t>
            </a:r>
            <a:r>
              <a:rPr lang="ru-RU" dirty="0" smtClean="0"/>
              <a:t> могу </a:t>
            </a:r>
            <a:r>
              <a:rPr lang="ru-RU" dirty="0" err="1" smtClean="0"/>
              <a:t>позвати</a:t>
            </a:r>
            <a:r>
              <a:rPr lang="ru-RU" dirty="0" smtClean="0"/>
              <a:t> у моменту </a:t>
            </a:r>
            <a:r>
              <a:rPr lang="ru-RU" dirty="0" err="1" smtClean="0"/>
              <a:t>када</a:t>
            </a:r>
            <a:r>
              <a:rPr lang="ru-RU" dirty="0" smtClean="0"/>
              <a:t> друга страна не </a:t>
            </a:r>
            <a:r>
              <a:rPr lang="ru-RU" dirty="0" err="1" smtClean="0"/>
              <a:t>испуњава</a:t>
            </a:r>
            <a:r>
              <a:rPr lang="ru-RU" dirty="0" smtClean="0"/>
              <a:t> </a:t>
            </a:r>
            <a:r>
              <a:rPr lang="ru-RU" dirty="0" err="1" smtClean="0"/>
              <a:t>уговорне</a:t>
            </a:r>
            <a:r>
              <a:rPr lang="ru-RU" dirty="0" smtClean="0"/>
              <a:t> </a:t>
            </a:r>
            <a:r>
              <a:rPr lang="ru-RU" dirty="0" err="1" smtClean="0"/>
              <a:t>обавезе</a:t>
            </a:r>
            <a:r>
              <a:rPr lang="ru-RU" dirty="0" smtClean="0"/>
              <a:t>. </a:t>
            </a:r>
          </a:p>
          <a:p>
            <a:r>
              <a:rPr lang="ru-RU" dirty="0" smtClean="0"/>
              <a:t>Уговор се </a:t>
            </a:r>
            <a:r>
              <a:rPr lang="ru-RU" dirty="0" err="1" smtClean="0"/>
              <a:t>схвата</a:t>
            </a:r>
            <a:r>
              <a:rPr lang="ru-RU" dirty="0" smtClean="0"/>
              <a:t> и  </a:t>
            </a:r>
            <a:r>
              <a:rPr lang="ru-RU" dirty="0" err="1" smtClean="0"/>
              <a:t>као</a:t>
            </a:r>
            <a:r>
              <a:rPr lang="ru-RU" dirty="0" smtClean="0"/>
              <a:t> </a:t>
            </a:r>
            <a:r>
              <a:rPr lang="ru-RU" dirty="0" err="1" smtClean="0"/>
              <a:t>свечани</a:t>
            </a:r>
            <a:r>
              <a:rPr lang="ru-RU" dirty="0" smtClean="0"/>
              <a:t> акт, </a:t>
            </a:r>
            <a:r>
              <a:rPr lang="ru-RU" dirty="0" err="1" smtClean="0"/>
              <a:t>ригидан</a:t>
            </a:r>
            <a:r>
              <a:rPr lang="ru-RU" dirty="0" smtClean="0"/>
              <a:t> и </a:t>
            </a:r>
            <a:r>
              <a:rPr lang="ru-RU" dirty="0" err="1" smtClean="0"/>
              <a:t>нефлексибилан</a:t>
            </a:r>
            <a:r>
              <a:rPr lang="ru-RU" dirty="0" smtClean="0"/>
              <a:t>, под </a:t>
            </a:r>
            <a:r>
              <a:rPr lang="ru-RU" dirty="0" err="1" smtClean="0"/>
              <a:t>чијим</a:t>
            </a:r>
            <a:r>
              <a:rPr lang="ru-RU" dirty="0" smtClean="0"/>
              <a:t> </a:t>
            </a:r>
            <a:r>
              <a:rPr lang="ru-RU" dirty="0" err="1" smtClean="0"/>
              <a:t>притиском</a:t>
            </a:r>
            <a:r>
              <a:rPr lang="ru-RU" dirty="0" smtClean="0"/>
              <a:t> </a:t>
            </a:r>
            <a:r>
              <a:rPr lang="ru-RU" dirty="0" err="1" smtClean="0"/>
              <a:t>једна</a:t>
            </a:r>
            <a:r>
              <a:rPr lang="ru-RU" dirty="0" smtClean="0"/>
              <a:t> страна у </a:t>
            </a:r>
            <a:r>
              <a:rPr lang="ru-RU" dirty="0" err="1" smtClean="0"/>
              <a:t>крајњем</a:t>
            </a:r>
            <a:r>
              <a:rPr lang="ru-RU" dirty="0" smtClean="0"/>
              <a:t> </a:t>
            </a:r>
            <a:r>
              <a:rPr lang="ru-RU" dirty="0" err="1" smtClean="0"/>
              <a:t>случају</a:t>
            </a:r>
            <a:r>
              <a:rPr lang="ru-RU" dirty="0" smtClean="0"/>
              <a:t> прихвата </a:t>
            </a:r>
            <a:r>
              <a:rPr lang="ru-RU" dirty="0" err="1" smtClean="0"/>
              <a:t>поштовање</a:t>
            </a:r>
            <a:r>
              <a:rPr lang="ru-RU" dirty="0" smtClean="0"/>
              <a:t> </a:t>
            </a:r>
            <a:r>
              <a:rPr lang="ru-RU" dirty="0" err="1" smtClean="0"/>
              <a:t>својих</a:t>
            </a:r>
            <a:r>
              <a:rPr lang="ru-RU" dirty="0" smtClean="0"/>
              <a:t> </a:t>
            </a:r>
            <a:r>
              <a:rPr lang="ru-RU" dirty="0" err="1" smtClean="0"/>
              <a:t>обавеза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Оваква</a:t>
            </a:r>
            <a:r>
              <a:rPr lang="ru-RU" dirty="0" smtClean="0"/>
              <a:t> </a:t>
            </a:r>
            <a:r>
              <a:rPr lang="ru-RU" dirty="0" err="1" smtClean="0"/>
              <a:t>концепција</a:t>
            </a:r>
            <a:r>
              <a:rPr lang="ru-RU" dirty="0" smtClean="0"/>
              <a:t> уговора </a:t>
            </a:r>
            <a:r>
              <a:rPr lang="ru-RU" dirty="0" err="1" smtClean="0"/>
              <a:t>вуче</a:t>
            </a:r>
            <a:r>
              <a:rPr lang="ru-RU" dirty="0" smtClean="0"/>
              <a:t> </a:t>
            </a:r>
            <a:r>
              <a:rPr lang="ru-RU" dirty="0" err="1" smtClean="0"/>
              <a:t>своје</a:t>
            </a:r>
            <a:r>
              <a:rPr lang="ru-RU" dirty="0" smtClean="0"/>
              <a:t> </a:t>
            </a:r>
            <a:r>
              <a:rPr lang="ru-RU" dirty="0" err="1" smtClean="0"/>
              <a:t>порекло</a:t>
            </a:r>
            <a:r>
              <a:rPr lang="ru-RU" dirty="0" smtClean="0"/>
              <a:t> из </a:t>
            </a:r>
            <a:r>
              <a:rPr lang="ru-RU" dirty="0" err="1" smtClean="0"/>
              <a:t>класичне</a:t>
            </a:r>
            <a:r>
              <a:rPr lang="ru-RU" dirty="0" smtClean="0"/>
              <a:t> </a:t>
            </a:r>
            <a:r>
              <a:rPr lang="ru-RU" dirty="0" err="1" smtClean="0"/>
              <a:t>правне</a:t>
            </a:r>
            <a:r>
              <a:rPr lang="ru-RU" dirty="0" smtClean="0"/>
              <a:t> </a:t>
            </a:r>
            <a:r>
              <a:rPr lang="ru-RU" dirty="0" err="1" smtClean="0"/>
              <a:t>теорије</a:t>
            </a:r>
            <a:r>
              <a:rPr lang="ru-RU" dirty="0" smtClean="0"/>
              <a:t>  </a:t>
            </a:r>
            <a:r>
              <a:rPr lang="ru-RU" dirty="0" err="1" smtClean="0"/>
              <a:t>према</a:t>
            </a:r>
            <a:r>
              <a:rPr lang="ru-RU" dirty="0" smtClean="0"/>
              <a:t> </a:t>
            </a:r>
            <a:r>
              <a:rPr lang="ru-RU" dirty="0" err="1" smtClean="0"/>
              <a:t>којој</a:t>
            </a:r>
            <a:r>
              <a:rPr lang="ru-RU" dirty="0" smtClean="0"/>
              <a:t> се уговор </a:t>
            </a:r>
            <a:r>
              <a:rPr lang="ru-RU" dirty="0" err="1" smtClean="0"/>
              <a:t>дефинише</a:t>
            </a:r>
            <a:r>
              <a:rPr lang="ru-RU" dirty="0" smtClean="0"/>
              <a:t> </a:t>
            </a:r>
            <a:r>
              <a:rPr lang="ru-RU" dirty="0" err="1" smtClean="0"/>
              <a:t>као</a:t>
            </a:r>
            <a:r>
              <a:rPr lang="ru-RU" dirty="0" smtClean="0"/>
              <a:t> </a:t>
            </a:r>
            <a:r>
              <a:rPr lang="ru-RU" dirty="0" err="1" smtClean="0"/>
              <a:t>сагласност</a:t>
            </a:r>
            <a:r>
              <a:rPr lang="ru-RU" dirty="0" smtClean="0"/>
              <a:t> </a:t>
            </a:r>
            <a:r>
              <a:rPr lang="ru-RU" dirty="0" err="1" smtClean="0"/>
              <a:t>воља</a:t>
            </a:r>
            <a:r>
              <a:rPr lang="ru-RU" dirty="0" smtClean="0"/>
              <a:t> </a:t>
            </a:r>
            <a:r>
              <a:rPr lang="ru-RU" dirty="0" err="1" smtClean="0"/>
              <a:t>којом</a:t>
            </a:r>
            <a:r>
              <a:rPr lang="ru-RU" dirty="0" smtClean="0"/>
              <a:t> се </a:t>
            </a:r>
            <a:r>
              <a:rPr lang="ru-RU" dirty="0" err="1" smtClean="0"/>
              <a:t>стварају</a:t>
            </a:r>
            <a:r>
              <a:rPr lang="ru-RU" dirty="0" smtClean="0"/>
              <a:t> </a:t>
            </a:r>
            <a:r>
              <a:rPr lang="ru-RU" dirty="0" err="1" smtClean="0"/>
              <a:t>правно</a:t>
            </a:r>
            <a:r>
              <a:rPr lang="ru-RU" dirty="0" smtClean="0"/>
              <a:t> </a:t>
            </a:r>
            <a:r>
              <a:rPr lang="ru-RU" dirty="0" err="1" smtClean="0"/>
              <a:t>обавезујуће</a:t>
            </a:r>
            <a:r>
              <a:rPr lang="ru-RU" dirty="0" smtClean="0"/>
              <a:t> </a:t>
            </a:r>
            <a:r>
              <a:rPr lang="ru-RU" dirty="0" err="1" smtClean="0"/>
              <a:t>последице</a:t>
            </a:r>
            <a:r>
              <a:rPr lang="ru-RU" dirty="0" smtClean="0"/>
              <a:t>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340009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Дефиниција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Закон о </a:t>
            </a:r>
            <a:r>
              <a:rPr lang="ru-RU" dirty="0" err="1" smtClean="0"/>
              <a:t>облигационим</a:t>
            </a:r>
            <a:r>
              <a:rPr lang="ru-RU" dirty="0" smtClean="0"/>
              <a:t> </a:t>
            </a:r>
            <a:r>
              <a:rPr lang="ru-RU" dirty="0" err="1" smtClean="0"/>
              <a:t>односима</a:t>
            </a:r>
            <a:r>
              <a:rPr lang="ru-RU" dirty="0" smtClean="0"/>
              <a:t>  не </a:t>
            </a:r>
            <a:r>
              <a:rPr lang="ru-RU" dirty="0" err="1" smtClean="0"/>
              <a:t>дефинише</a:t>
            </a:r>
            <a:r>
              <a:rPr lang="ru-RU" dirty="0" smtClean="0"/>
              <a:t> уговор, </a:t>
            </a:r>
          </a:p>
          <a:p>
            <a:r>
              <a:rPr lang="ru-RU" dirty="0" smtClean="0"/>
              <a:t>У </a:t>
            </a:r>
            <a:r>
              <a:rPr lang="ru-RU" dirty="0" err="1" smtClean="0"/>
              <a:t>најширем</a:t>
            </a:r>
            <a:r>
              <a:rPr lang="ru-RU" dirty="0" smtClean="0"/>
              <a:t> </a:t>
            </a:r>
            <a:r>
              <a:rPr lang="ru-RU" dirty="0" err="1" smtClean="0"/>
              <a:t>смислу</a:t>
            </a:r>
            <a:r>
              <a:rPr lang="ru-RU" dirty="0" smtClean="0"/>
              <a:t>  уговор се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одредити</a:t>
            </a:r>
            <a:r>
              <a:rPr lang="ru-RU" dirty="0" smtClean="0"/>
              <a:t>  </a:t>
            </a:r>
            <a:r>
              <a:rPr lang="ru-RU" dirty="0" err="1" smtClean="0"/>
              <a:t>као</a:t>
            </a:r>
            <a:r>
              <a:rPr lang="ru-RU" dirty="0" smtClean="0"/>
              <a:t>   </a:t>
            </a:r>
            <a:r>
              <a:rPr lang="ru-RU" dirty="0" err="1" smtClean="0"/>
              <a:t>сваки</a:t>
            </a:r>
            <a:r>
              <a:rPr lang="ru-RU" dirty="0" smtClean="0"/>
              <a:t> </a:t>
            </a:r>
            <a:r>
              <a:rPr lang="ru-RU" dirty="0" err="1" smtClean="0"/>
              <a:t>споразум</a:t>
            </a:r>
            <a:r>
              <a:rPr lang="ru-RU" dirty="0" smtClean="0"/>
              <a:t> </a:t>
            </a:r>
            <a:r>
              <a:rPr lang="ru-RU" dirty="0" err="1" smtClean="0"/>
              <a:t>двеју</a:t>
            </a:r>
            <a:r>
              <a:rPr lang="ru-RU" dirty="0" smtClean="0"/>
              <a:t> страна </a:t>
            </a:r>
            <a:r>
              <a:rPr lang="ru-RU" dirty="0" err="1" smtClean="0"/>
              <a:t>којим</a:t>
            </a:r>
            <a:r>
              <a:rPr lang="ru-RU" dirty="0" smtClean="0"/>
              <a:t> се </a:t>
            </a:r>
            <a:r>
              <a:rPr lang="ru-RU" dirty="0" err="1" smtClean="0"/>
              <a:t>постиже</a:t>
            </a:r>
            <a:r>
              <a:rPr lang="ru-RU" dirty="0" smtClean="0"/>
              <a:t> </a:t>
            </a:r>
            <a:r>
              <a:rPr lang="ru-RU" dirty="0" err="1" smtClean="0"/>
              <a:t>одређено</a:t>
            </a:r>
            <a:r>
              <a:rPr lang="ru-RU" dirty="0" smtClean="0"/>
              <a:t> </a:t>
            </a:r>
            <a:r>
              <a:rPr lang="ru-RU" dirty="0" err="1" smtClean="0"/>
              <a:t>правно</a:t>
            </a:r>
            <a:r>
              <a:rPr lang="ru-RU" dirty="0" smtClean="0"/>
              <a:t> д</a:t>
            </a:r>
          </a:p>
          <a:p>
            <a:r>
              <a:rPr lang="ru-RU" dirty="0" err="1" smtClean="0"/>
              <a:t>Ако</a:t>
            </a:r>
            <a:r>
              <a:rPr lang="ru-RU" dirty="0" smtClean="0"/>
              <a:t> га </a:t>
            </a:r>
            <a:r>
              <a:rPr lang="ru-RU" dirty="0" err="1" smtClean="0"/>
              <a:t>овако</a:t>
            </a:r>
            <a:r>
              <a:rPr lang="ru-RU" dirty="0" smtClean="0"/>
              <a:t> </a:t>
            </a:r>
            <a:r>
              <a:rPr lang="ru-RU" dirty="0" err="1" smtClean="0"/>
              <a:t>схватимо</a:t>
            </a:r>
            <a:r>
              <a:rPr lang="ru-RU" dirty="0" smtClean="0"/>
              <a:t>, </a:t>
            </a:r>
            <a:r>
              <a:rPr lang="ru-RU" dirty="0" err="1" smtClean="0"/>
              <a:t>онда</a:t>
            </a:r>
            <a:r>
              <a:rPr lang="ru-RU" dirty="0" smtClean="0"/>
              <a:t> он </a:t>
            </a:r>
            <a:r>
              <a:rPr lang="ru-RU" dirty="0" err="1" smtClean="0"/>
              <a:t>своје</a:t>
            </a:r>
            <a:r>
              <a:rPr lang="ru-RU" dirty="0" smtClean="0"/>
              <a:t> место и </a:t>
            </a:r>
            <a:r>
              <a:rPr lang="ru-RU" dirty="0" err="1" smtClean="0"/>
              <a:t>примену</a:t>
            </a:r>
            <a:r>
              <a:rPr lang="ru-RU" dirty="0" smtClean="0"/>
              <a:t> </a:t>
            </a:r>
            <a:r>
              <a:rPr lang="ru-RU" dirty="0" err="1" smtClean="0"/>
              <a:t>налази</a:t>
            </a:r>
            <a:r>
              <a:rPr lang="ru-RU" dirty="0" smtClean="0"/>
              <a:t> и у другим, </a:t>
            </a:r>
            <a:r>
              <a:rPr lang="ru-RU" dirty="0" err="1" smtClean="0"/>
              <a:t>неимовинским</a:t>
            </a:r>
            <a:r>
              <a:rPr lang="ru-RU" dirty="0" smtClean="0"/>
              <a:t>, </a:t>
            </a:r>
            <a:r>
              <a:rPr lang="ru-RU" dirty="0" err="1" smtClean="0"/>
              <a:t>правима</a:t>
            </a:r>
            <a:r>
              <a:rPr lang="ru-RU" dirty="0" smtClean="0"/>
              <a:t> </a:t>
            </a:r>
            <a:r>
              <a:rPr lang="ru-RU" dirty="0" err="1" smtClean="0"/>
              <a:t>као</a:t>
            </a:r>
            <a:r>
              <a:rPr lang="ru-RU" dirty="0" smtClean="0"/>
              <a:t> </a:t>
            </a:r>
            <a:r>
              <a:rPr lang="ru-RU" dirty="0" err="1" smtClean="0"/>
              <a:t>што</a:t>
            </a:r>
            <a:r>
              <a:rPr lang="ru-RU" dirty="0" smtClean="0"/>
              <a:t> </a:t>
            </a:r>
            <a:r>
              <a:rPr lang="ru-RU" dirty="0" err="1" smtClean="0"/>
              <a:t>је</a:t>
            </a:r>
            <a:r>
              <a:rPr lang="ru-RU" dirty="0" smtClean="0"/>
              <a:t> </a:t>
            </a:r>
            <a:r>
              <a:rPr lang="ru-RU" dirty="0" err="1" smtClean="0"/>
              <a:t>породично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У </a:t>
            </a:r>
            <a:r>
              <a:rPr lang="ru-RU" dirty="0" err="1" smtClean="0"/>
              <a:t>ужем</a:t>
            </a:r>
            <a:r>
              <a:rPr lang="ru-RU" dirty="0" smtClean="0"/>
              <a:t> </a:t>
            </a:r>
            <a:r>
              <a:rPr lang="ru-RU" dirty="0" err="1" smtClean="0"/>
              <a:t>смислу</a:t>
            </a:r>
            <a:r>
              <a:rPr lang="ru-RU" dirty="0" smtClean="0"/>
              <a:t> речи </a:t>
            </a:r>
            <a:r>
              <a:rPr lang="ru-RU" dirty="0" err="1" smtClean="0"/>
              <a:t>уговорима</a:t>
            </a:r>
            <a:r>
              <a:rPr lang="ru-RU" dirty="0" smtClean="0"/>
              <a:t> се </a:t>
            </a:r>
            <a:r>
              <a:rPr lang="ru-RU" dirty="0" err="1" smtClean="0"/>
              <a:t>традиционално</a:t>
            </a:r>
            <a:r>
              <a:rPr lang="ru-RU" dirty="0" smtClean="0"/>
              <a:t> </a:t>
            </a:r>
            <a:r>
              <a:rPr lang="ru-RU" dirty="0" err="1" smtClean="0"/>
              <a:t>означавају</a:t>
            </a:r>
            <a:r>
              <a:rPr lang="ru-RU" dirty="0" smtClean="0"/>
              <a:t> само они </a:t>
            </a:r>
            <a:r>
              <a:rPr lang="ru-RU" dirty="0" err="1" smtClean="0"/>
              <a:t>споразуми</a:t>
            </a:r>
            <a:r>
              <a:rPr lang="ru-RU" dirty="0" smtClean="0"/>
              <a:t> за </a:t>
            </a:r>
            <a:r>
              <a:rPr lang="ru-RU" dirty="0" err="1" smtClean="0"/>
              <a:t>које</a:t>
            </a:r>
            <a:r>
              <a:rPr lang="ru-RU" dirty="0" smtClean="0"/>
              <a:t> се </a:t>
            </a:r>
            <a:r>
              <a:rPr lang="ru-RU" dirty="0" err="1" smtClean="0"/>
              <a:t>везује</a:t>
            </a:r>
            <a:r>
              <a:rPr lang="ru-RU" dirty="0" smtClean="0"/>
              <a:t> </a:t>
            </a:r>
            <a:r>
              <a:rPr lang="ru-RU" dirty="0" err="1" smtClean="0"/>
              <a:t>неко</a:t>
            </a:r>
            <a:r>
              <a:rPr lang="ru-RU" dirty="0" smtClean="0"/>
              <a:t> </a:t>
            </a:r>
            <a:r>
              <a:rPr lang="ru-RU" dirty="0" err="1" smtClean="0"/>
              <a:t>имовинско</a:t>
            </a:r>
            <a:r>
              <a:rPr lang="ru-RU" dirty="0" smtClean="0"/>
              <a:t> </a:t>
            </a:r>
            <a:r>
              <a:rPr lang="ru-RU" dirty="0" err="1" smtClean="0"/>
              <a:t>дејство</a:t>
            </a:r>
            <a:r>
              <a:rPr lang="ru-RU" dirty="0" smtClean="0"/>
              <a:t>. </a:t>
            </a:r>
          </a:p>
          <a:p>
            <a:r>
              <a:rPr lang="ru-RU" dirty="0" smtClean="0"/>
              <a:t>У </a:t>
            </a:r>
            <a:r>
              <a:rPr lang="ru-RU" dirty="0" err="1" smtClean="0"/>
              <a:t>породичном</a:t>
            </a:r>
            <a:r>
              <a:rPr lang="ru-RU" dirty="0" smtClean="0"/>
              <a:t> праву су </a:t>
            </a:r>
            <a:r>
              <a:rPr lang="ru-RU" dirty="0" err="1" smtClean="0"/>
              <a:t>питању</a:t>
            </a:r>
            <a:r>
              <a:rPr lang="ru-RU" dirty="0" smtClean="0"/>
              <a:t> , пре </a:t>
            </a:r>
            <a:r>
              <a:rPr lang="ru-RU" dirty="0" err="1" smtClean="0"/>
              <a:t>свега</a:t>
            </a:r>
            <a:r>
              <a:rPr lang="ru-RU" dirty="0" smtClean="0"/>
              <a:t>, уговори </a:t>
            </a:r>
            <a:r>
              <a:rPr lang="ru-RU" dirty="0" err="1" smtClean="0"/>
              <a:t>који</a:t>
            </a:r>
            <a:r>
              <a:rPr lang="ru-RU" dirty="0" smtClean="0"/>
              <a:t> </a:t>
            </a:r>
            <a:r>
              <a:rPr lang="ru-RU" dirty="0" err="1" smtClean="0"/>
              <a:t>нису</a:t>
            </a:r>
            <a:r>
              <a:rPr lang="ru-RU" dirty="0" smtClean="0"/>
              <a:t> </a:t>
            </a:r>
            <a:r>
              <a:rPr lang="ru-RU" dirty="0" err="1" smtClean="0"/>
              <a:t>заштићени</a:t>
            </a:r>
            <a:r>
              <a:rPr lang="ru-RU" dirty="0" smtClean="0"/>
              <a:t> </a:t>
            </a:r>
            <a:r>
              <a:rPr lang="ru-RU" dirty="0" err="1" smtClean="0"/>
              <a:t>тужбом</a:t>
            </a:r>
            <a:r>
              <a:rPr lang="ru-RU" dirty="0" smtClean="0"/>
              <a:t>. </a:t>
            </a:r>
            <a:r>
              <a:rPr lang="ru-RU" dirty="0" err="1" smtClean="0"/>
              <a:t>Њихово</a:t>
            </a:r>
            <a:r>
              <a:rPr lang="ru-RU" dirty="0" smtClean="0"/>
              <a:t> </a:t>
            </a:r>
            <a:r>
              <a:rPr lang="ru-RU" dirty="0" err="1" smtClean="0"/>
              <a:t>извршење</a:t>
            </a:r>
            <a:r>
              <a:rPr lang="ru-RU" dirty="0" smtClean="0"/>
              <a:t> </a:t>
            </a:r>
            <a:r>
              <a:rPr lang="ru-RU" dirty="0" err="1" smtClean="0"/>
              <a:t>зависи</a:t>
            </a:r>
            <a:r>
              <a:rPr lang="ru-RU" dirty="0" smtClean="0"/>
              <a:t> </a:t>
            </a:r>
            <a:r>
              <a:rPr lang="ru-RU" dirty="0" err="1" smtClean="0"/>
              <a:t>више</a:t>
            </a:r>
            <a:r>
              <a:rPr lang="ru-RU" dirty="0" smtClean="0"/>
              <a:t> од </a:t>
            </a:r>
            <a:r>
              <a:rPr lang="ru-RU" dirty="0" err="1" smtClean="0"/>
              <a:t>искрености</a:t>
            </a:r>
            <a:r>
              <a:rPr lang="ru-RU" dirty="0" smtClean="0"/>
              <a:t> и </a:t>
            </a:r>
            <a:r>
              <a:rPr lang="ru-RU" dirty="0" err="1" smtClean="0"/>
              <a:t>поштења</a:t>
            </a:r>
            <a:r>
              <a:rPr lang="ru-RU" dirty="0" smtClean="0"/>
              <a:t> </a:t>
            </a:r>
            <a:r>
              <a:rPr lang="ru-RU" dirty="0" err="1" smtClean="0"/>
              <a:t>уговорних</a:t>
            </a:r>
            <a:r>
              <a:rPr lang="ru-RU" dirty="0" smtClean="0"/>
              <a:t> страна, а </a:t>
            </a:r>
            <a:r>
              <a:rPr lang="ru-RU" dirty="0" err="1" smtClean="0"/>
              <a:t>мање</a:t>
            </a:r>
            <a:r>
              <a:rPr lang="ru-RU" dirty="0" smtClean="0"/>
              <a:t> од </a:t>
            </a:r>
            <a:r>
              <a:rPr lang="ru-RU" dirty="0" err="1" smtClean="0"/>
              <a:t>неког</a:t>
            </a:r>
            <a:r>
              <a:rPr lang="ru-RU" dirty="0" smtClean="0"/>
              <a:t> </a:t>
            </a:r>
            <a:r>
              <a:rPr lang="ru-RU" dirty="0" err="1" smtClean="0"/>
              <a:t>државног</a:t>
            </a:r>
            <a:r>
              <a:rPr lang="ru-RU" dirty="0" smtClean="0"/>
              <a:t> </a:t>
            </a:r>
            <a:r>
              <a:rPr lang="ru-RU" dirty="0" err="1" smtClean="0"/>
              <a:t>ауторитета</a:t>
            </a:r>
            <a:r>
              <a:rPr lang="ru-RU" dirty="0" smtClean="0"/>
              <a:t>.   У неким </a:t>
            </a:r>
            <a:r>
              <a:rPr lang="ru-RU" dirty="0" err="1" smtClean="0"/>
              <a:t>случајевима</a:t>
            </a:r>
            <a:r>
              <a:rPr lang="ru-RU" dirty="0" smtClean="0"/>
              <a:t> </a:t>
            </a:r>
            <a:r>
              <a:rPr lang="ru-RU" dirty="0" err="1" smtClean="0"/>
              <a:t>ће</a:t>
            </a:r>
            <a:r>
              <a:rPr lang="ru-RU" dirty="0" smtClean="0"/>
              <a:t> </a:t>
            </a:r>
            <a:r>
              <a:rPr lang="ru-RU" dirty="0" err="1" smtClean="0"/>
              <a:t>бити</a:t>
            </a:r>
            <a:r>
              <a:rPr lang="ru-RU" dirty="0" smtClean="0"/>
              <a:t> </a:t>
            </a:r>
            <a:r>
              <a:rPr lang="ru-RU" dirty="0" err="1" smtClean="0"/>
              <a:t>заштићени</a:t>
            </a:r>
            <a:r>
              <a:rPr lang="ru-RU" dirty="0" smtClean="0"/>
              <a:t> </a:t>
            </a:r>
            <a:r>
              <a:rPr lang="ru-RU" dirty="0" err="1" smtClean="0"/>
              <a:t>тужбом</a:t>
            </a:r>
            <a:r>
              <a:rPr lang="ru-RU" dirty="0" smtClean="0"/>
              <a:t> под </a:t>
            </a:r>
            <a:r>
              <a:rPr lang="ru-RU" dirty="0" err="1" smtClean="0"/>
              <a:t>условом</a:t>
            </a:r>
            <a:r>
              <a:rPr lang="ru-RU" dirty="0" smtClean="0"/>
              <a:t> да их </a:t>
            </a:r>
            <a:r>
              <a:rPr lang="ru-RU" dirty="0" err="1" smtClean="0"/>
              <a:t>потврди</a:t>
            </a:r>
            <a:r>
              <a:rPr lang="ru-RU" dirty="0" smtClean="0"/>
              <a:t> </a:t>
            </a:r>
            <a:r>
              <a:rPr lang="ru-RU" dirty="0" err="1" smtClean="0"/>
              <a:t>надлежни</a:t>
            </a:r>
            <a:r>
              <a:rPr lang="ru-RU" dirty="0" smtClean="0"/>
              <a:t> </a:t>
            </a:r>
            <a:r>
              <a:rPr lang="ru-RU" dirty="0" err="1" smtClean="0"/>
              <a:t>државни</a:t>
            </a:r>
            <a:r>
              <a:rPr lang="ru-RU" dirty="0" smtClean="0"/>
              <a:t> орган, пре </a:t>
            </a:r>
            <a:r>
              <a:rPr lang="ru-RU" dirty="0" err="1" smtClean="0"/>
              <a:t>свега</a:t>
            </a:r>
            <a:r>
              <a:rPr lang="ru-RU" dirty="0" smtClean="0"/>
              <a:t> суд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861300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Аутономија воље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А</a:t>
            </a:r>
            <a:r>
              <a:rPr lang="ru-RU" dirty="0" err="1" smtClean="0"/>
              <a:t>утономија</a:t>
            </a:r>
            <a:r>
              <a:rPr lang="ru-RU" dirty="0" smtClean="0"/>
              <a:t> </a:t>
            </a:r>
            <a:r>
              <a:rPr lang="ru-RU" dirty="0" err="1" smtClean="0"/>
              <a:t>воље</a:t>
            </a:r>
            <a:r>
              <a:rPr lang="ru-RU" dirty="0" smtClean="0"/>
              <a:t> </a:t>
            </a:r>
            <a:r>
              <a:rPr lang="ru-RU" dirty="0" err="1" smtClean="0"/>
              <a:t>уговорних</a:t>
            </a:r>
            <a:r>
              <a:rPr lang="ru-RU" dirty="0" smtClean="0"/>
              <a:t> страна </a:t>
            </a:r>
            <a:r>
              <a:rPr lang="ru-RU" dirty="0" err="1" smtClean="0"/>
              <a:t>је</a:t>
            </a:r>
            <a:r>
              <a:rPr lang="ru-RU" dirty="0" smtClean="0"/>
              <a:t> </a:t>
            </a:r>
            <a:r>
              <a:rPr lang="ru-RU" dirty="0" err="1" smtClean="0"/>
              <a:t>основна</a:t>
            </a:r>
            <a:r>
              <a:rPr lang="ru-RU" dirty="0" smtClean="0"/>
              <a:t> </a:t>
            </a:r>
            <a:r>
              <a:rPr lang="ru-RU" dirty="0" err="1" smtClean="0"/>
              <a:t>карактеристика</a:t>
            </a:r>
            <a:r>
              <a:rPr lang="ru-RU" dirty="0" smtClean="0"/>
              <a:t> уговора. </a:t>
            </a:r>
            <a:r>
              <a:rPr lang="ru-RU" dirty="0" err="1" smtClean="0"/>
              <a:t>Последице</a:t>
            </a:r>
            <a:r>
              <a:rPr lang="ru-RU" dirty="0" smtClean="0"/>
              <a:t> </a:t>
            </a:r>
            <a:r>
              <a:rPr lang="ru-RU" dirty="0" err="1" smtClean="0"/>
              <a:t>које</a:t>
            </a:r>
            <a:r>
              <a:rPr lang="ru-RU" dirty="0" smtClean="0"/>
              <a:t> уговор производи су a </a:t>
            </a:r>
            <a:r>
              <a:rPr lang="ru-RU" dirty="0" err="1" smtClean="0"/>
              <a:t>priori</a:t>
            </a:r>
            <a:r>
              <a:rPr lang="ru-RU" dirty="0" smtClean="0"/>
              <a:t> </a:t>
            </a:r>
            <a:r>
              <a:rPr lang="ru-RU" dirty="0" err="1" smtClean="0"/>
              <a:t>оне</a:t>
            </a:r>
            <a:r>
              <a:rPr lang="ru-RU" dirty="0" smtClean="0"/>
              <a:t> </a:t>
            </a:r>
            <a:r>
              <a:rPr lang="ru-RU" dirty="0" err="1" smtClean="0"/>
              <a:t>због</a:t>
            </a:r>
            <a:r>
              <a:rPr lang="ru-RU" dirty="0" smtClean="0"/>
              <a:t> </a:t>
            </a:r>
            <a:r>
              <a:rPr lang="ru-RU" dirty="0" err="1" smtClean="0"/>
              <a:t>којих</a:t>
            </a:r>
            <a:r>
              <a:rPr lang="ru-RU" dirty="0" smtClean="0"/>
              <a:t> </a:t>
            </a:r>
            <a:r>
              <a:rPr lang="ru-RU" dirty="0" err="1" smtClean="0"/>
              <a:t>је</a:t>
            </a:r>
            <a:r>
              <a:rPr lang="ru-RU" dirty="0" smtClean="0"/>
              <a:t> уговор и </a:t>
            </a:r>
            <a:r>
              <a:rPr lang="ru-RU" dirty="0" err="1" smtClean="0"/>
              <a:t>настао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Аутономију</a:t>
            </a:r>
            <a:r>
              <a:rPr lang="ru-RU" dirty="0" smtClean="0"/>
              <a:t> </a:t>
            </a:r>
            <a:r>
              <a:rPr lang="ru-RU" dirty="0" err="1" smtClean="0"/>
              <a:t>воље</a:t>
            </a:r>
            <a:r>
              <a:rPr lang="ru-RU" dirty="0" smtClean="0"/>
              <a:t> </a:t>
            </a:r>
            <a:r>
              <a:rPr lang="ru-RU" dirty="0" err="1" smtClean="0"/>
              <a:t>бисмо</a:t>
            </a:r>
            <a:r>
              <a:rPr lang="ru-RU" dirty="0" smtClean="0"/>
              <a:t> могли </a:t>
            </a:r>
            <a:r>
              <a:rPr lang="ru-RU" dirty="0" err="1" smtClean="0"/>
              <a:t>означити</a:t>
            </a:r>
            <a:r>
              <a:rPr lang="ru-RU" dirty="0" smtClean="0"/>
              <a:t> </a:t>
            </a:r>
            <a:r>
              <a:rPr lang="ru-RU" dirty="0" err="1" smtClean="0"/>
              <a:t>као</a:t>
            </a:r>
            <a:r>
              <a:rPr lang="ru-RU" dirty="0" smtClean="0"/>
              <a:t> </a:t>
            </a:r>
            <a:r>
              <a:rPr lang="ru-RU" dirty="0" err="1" smtClean="0"/>
              <a:t>основни</a:t>
            </a:r>
            <a:r>
              <a:rPr lang="ru-RU" dirty="0" smtClean="0"/>
              <a:t> постулат </a:t>
            </a:r>
            <a:r>
              <a:rPr lang="ru-RU" dirty="0" err="1" smtClean="0"/>
              <a:t>према</a:t>
            </a:r>
            <a:r>
              <a:rPr lang="ru-RU" dirty="0" smtClean="0"/>
              <a:t> коме </a:t>
            </a:r>
            <a:r>
              <a:rPr lang="ru-RU" dirty="0" err="1" smtClean="0"/>
              <a:t>је</a:t>
            </a:r>
            <a:r>
              <a:rPr lang="ru-RU" dirty="0" smtClean="0"/>
              <a:t> </a:t>
            </a:r>
            <a:r>
              <a:rPr lang="ru-RU" dirty="0" err="1" smtClean="0"/>
              <a:t>људска</a:t>
            </a:r>
            <a:r>
              <a:rPr lang="ru-RU" dirty="0" smtClean="0"/>
              <a:t> </a:t>
            </a:r>
            <a:r>
              <a:rPr lang="ru-RU" dirty="0" err="1" smtClean="0"/>
              <a:t>воља</a:t>
            </a:r>
            <a:r>
              <a:rPr lang="ru-RU" dirty="0" smtClean="0"/>
              <a:t> способна да </a:t>
            </a:r>
            <a:r>
              <a:rPr lang="ru-RU" dirty="0" err="1" smtClean="0"/>
              <a:t>одреди</a:t>
            </a:r>
            <a:r>
              <a:rPr lang="ru-RU" dirty="0" smtClean="0"/>
              <a:t> </a:t>
            </a:r>
            <a:r>
              <a:rPr lang="ru-RU" dirty="0" err="1" smtClean="0"/>
              <a:t>сопствена</a:t>
            </a:r>
            <a:r>
              <a:rPr lang="ru-RU" dirty="0" smtClean="0"/>
              <a:t> правила </a:t>
            </a:r>
            <a:r>
              <a:rPr lang="ru-RU" dirty="0" err="1" smtClean="0"/>
              <a:t>понашања</a:t>
            </a:r>
            <a:r>
              <a:rPr lang="ru-RU" dirty="0" smtClean="0"/>
              <a:t>, да </a:t>
            </a:r>
            <a:r>
              <a:rPr lang="ru-RU" dirty="0" err="1" smtClean="0"/>
              <a:t>одлучи</a:t>
            </a:r>
            <a:r>
              <a:rPr lang="ru-RU" dirty="0" smtClean="0"/>
              <a:t> да ли </a:t>
            </a:r>
            <a:r>
              <a:rPr lang="ru-RU" dirty="0" err="1" smtClean="0"/>
              <a:t>ће</a:t>
            </a:r>
            <a:r>
              <a:rPr lang="ru-RU" dirty="0" smtClean="0"/>
              <a:t> </a:t>
            </a:r>
            <a:r>
              <a:rPr lang="ru-RU" dirty="0" err="1" smtClean="0"/>
              <a:t>закључити</a:t>
            </a:r>
            <a:r>
              <a:rPr lang="ru-RU" dirty="0" smtClean="0"/>
              <a:t> или </a:t>
            </a:r>
            <a:r>
              <a:rPr lang="ru-RU" dirty="0" err="1" smtClean="0"/>
              <a:t>неће</a:t>
            </a:r>
            <a:r>
              <a:rPr lang="ru-RU" dirty="0" smtClean="0"/>
              <a:t> </a:t>
            </a:r>
            <a:r>
              <a:rPr lang="ru-RU" dirty="0" err="1" smtClean="0"/>
              <a:t>закључити</a:t>
            </a:r>
            <a:r>
              <a:rPr lang="ru-RU" dirty="0" smtClean="0"/>
              <a:t> уговор, да </a:t>
            </a:r>
            <a:r>
              <a:rPr lang="ru-RU" dirty="0" err="1" smtClean="0"/>
              <a:t>споразумно</a:t>
            </a:r>
            <a:r>
              <a:rPr lang="ru-RU" dirty="0" smtClean="0"/>
              <a:t> </a:t>
            </a:r>
            <a:r>
              <a:rPr lang="ru-RU" dirty="0" err="1" smtClean="0"/>
              <a:t>одреди</a:t>
            </a:r>
            <a:r>
              <a:rPr lang="ru-RU" dirty="0" smtClean="0"/>
              <a:t> </a:t>
            </a:r>
            <a:r>
              <a:rPr lang="ru-RU" dirty="0" err="1" smtClean="0"/>
              <a:t>садржину</a:t>
            </a:r>
            <a:r>
              <a:rPr lang="ru-RU" dirty="0" smtClean="0"/>
              <a:t> уговора у </a:t>
            </a:r>
            <a:r>
              <a:rPr lang="ru-RU" dirty="0" err="1" smtClean="0"/>
              <a:t>границама</a:t>
            </a:r>
            <a:r>
              <a:rPr lang="ru-RU" dirty="0" smtClean="0"/>
              <a:t> </a:t>
            </a:r>
            <a:r>
              <a:rPr lang="ru-RU" dirty="0" err="1" smtClean="0"/>
              <a:t>које</a:t>
            </a:r>
            <a:r>
              <a:rPr lang="ru-RU" dirty="0" smtClean="0"/>
              <a:t> су </a:t>
            </a:r>
            <a:r>
              <a:rPr lang="ru-RU" dirty="0" err="1" smtClean="0"/>
              <a:t>постављене</a:t>
            </a:r>
            <a:r>
              <a:rPr lang="ru-RU" dirty="0" smtClean="0"/>
              <a:t> </a:t>
            </a:r>
            <a:r>
              <a:rPr lang="ru-RU" dirty="0" err="1" smtClean="0"/>
              <a:t>принудним</a:t>
            </a:r>
            <a:r>
              <a:rPr lang="ru-RU" dirty="0" smtClean="0"/>
              <a:t> </a:t>
            </a:r>
            <a:r>
              <a:rPr lang="ru-RU" dirty="0" err="1" smtClean="0"/>
              <a:t>прописима</a:t>
            </a:r>
            <a:r>
              <a:rPr lang="ru-RU" dirty="0" smtClean="0"/>
              <a:t>, </a:t>
            </a:r>
            <a:r>
              <a:rPr lang="ru-RU" dirty="0" err="1" smtClean="0"/>
              <a:t>јавним</a:t>
            </a:r>
            <a:r>
              <a:rPr lang="ru-RU" dirty="0" smtClean="0"/>
              <a:t> </a:t>
            </a:r>
            <a:r>
              <a:rPr lang="ru-RU" dirty="0" err="1" smtClean="0"/>
              <a:t>поретком</a:t>
            </a:r>
            <a:r>
              <a:rPr lang="ru-RU" dirty="0" smtClean="0"/>
              <a:t> и </a:t>
            </a:r>
            <a:r>
              <a:rPr lang="ru-RU" dirty="0" err="1" smtClean="0"/>
              <a:t>моралом</a:t>
            </a:r>
            <a:r>
              <a:rPr lang="ru-RU" dirty="0" smtClean="0"/>
              <a:t>, да га </a:t>
            </a:r>
            <a:r>
              <a:rPr lang="ru-RU" dirty="0" err="1" smtClean="0"/>
              <a:t>закључи</a:t>
            </a:r>
            <a:r>
              <a:rPr lang="ru-RU" dirty="0" smtClean="0"/>
              <a:t> у </a:t>
            </a:r>
            <a:r>
              <a:rPr lang="ru-RU" dirty="0" err="1" smtClean="0"/>
              <a:t>одговарајућој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, а </a:t>
            </a:r>
            <a:r>
              <a:rPr lang="ru-RU" dirty="0" err="1" smtClean="0"/>
              <a:t>воља</a:t>
            </a:r>
            <a:r>
              <a:rPr lang="ru-RU" dirty="0" smtClean="0"/>
              <a:t> </a:t>
            </a:r>
            <a:r>
              <a:rPr lang="ru-RU" dirty="0" err="1" smtClean="0"/>
              <a:t>странака</a:t>
            </a:r>
            <a:r>
              <a:rPr lang="ru-RU" dirty="0" smtClean="0"/>
              <a:t> </a:t>
            </a:r>
            <a:r>
              <a:rPr lang="ru-RU" dirty="0" err="1" smtClean="0"/>
              <a:t>је</a:t>
            </a:r>
            <a:r>
              <a:rPr lang="ru-RU" dirty="0" smtClean="0"/>
              <a:t> </a:t>
            </a:r>
            <a:r>
              <a:rPr lang="ru-RU" dirty="0" err="1" smtClean="0"/>
              <a:t>извор</a:t>
            </a:r>
            <a:r>
              <a:rPr lang="ru-RU" dirty="0" smtClean="0"/>
              <a:t> </a:t>
            </a:r>
            <a:r>
              <a:rPr lang="ru-RU" dirty="0" err="1" smtClean="0"/>
              <a:t>уговорних</a:t>
            </a:r>
            <a:r>
              <a:rPr lang="ru-RU" dirty="0" smtClean="0"/>
              <a:t> </a:t>
            </a:r>
            <a:r>
              <a:rPr lang="ru-RU" dirty="0" err="1" smtClean="0"/>
              <a:t>обавеза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563836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Words>1490</Words>
  <Application>Microsoft Office PowerPoint</Application>
  <PresentationFormat>Široki ekran</PresentationFormat>
  <Paragraphs>62</Paragraphs>
  <Slides>18</Slides>
  <Notes>0</Notes>
  <HiddenSlides>0</HiddenSlides>
  <MMClips>0</MMClips>
  <ScaleCrop>false</ScaleCrop>
  <HeadingPairs>
    <vt:vector size="6" baseType="variant">
      <vt:variant>
        <vt:lpstr>Korišćeni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tema</vt:lpstr>
      <vt:lpstr>Уговарање у породичним односима 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Теоријски оквири</vt:lpstr>
      <vt:lpstr>Дефиниција</vt:lpstr>
      <vt:lpstr>Аутономија воље</vt:lpstr>
      <vt:lpstr>PowerPoint prezentacija</vt:lpstr>
      <vt:lpstr>Релациона теорија</vt:lpstr>
      <vt:lpstr>PowerPoint prezentacija</vt:lpstr>
      <vt:lpstr>Предмет уговора</vt:lpstr>
      <vt:lpstr>PowerPoint prezentacija</vt:lpstr>
      <vt:lpstr>PowerPoint prezentacija</vt:lpstr>
      <vt:lpstr>PowerPoint prezentacija</vt:lpstr>
      <vt:lpstr>PowerPoint prezentacija</vt:lpstr>
      <vt:lpstr>Уговори изричито предвиђени у ПЗ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zponjava@gmail.com</dc:creator>
  <cp:lastModifiedBy>zponjava@gmail.com</cp:lastModifiedBy>
  <cp:revision>10</cp:revision>
  <dcterms:created xsi:type="dcterms:W3CDTF">2020-05-03T17:07:48Z</dcterms:created>
  <dcterms:modified xsi:type="dcterms:W3CDTF">2020-05-05T07:24:00Z</dcterms:modified>
</cp:coreProperties>
</file>