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</p:sldMasterIdLst>
  <p:sldIdLst>
    <p:sldId id="256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57" r:id="rId19"/>
    <p:sldId id="259" r:id="rId20"/>
    <p:sldId id="260" r:id="rId21"/>
    <p:sldId id="261" r:id="rId22"/>
    <p:sldId id="263" r:id="rId23"/>
    <p:sldId id="265" r:id="rId24"/>
    <p:sldId id="267" r:id="rId2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 smtClean="0"/>
              <a:t>Kliknite da biste uredili stil podnaslova mastera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D9BC-8EEF-4534-96EF-FA6224FE60A9}" type="datetimeFigureOut">
              <a:rPr lang="sr-Latn-RS" smtClean="0"/>
              <a:t>13.5.2020.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70A1-841D-4F83-AD32-92DBA53B858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7111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D9BC-8EEF-4534-96EF-FA6224FE60A9}" type="datetimeFigureOut">
              <a:rPr lang="sr-Latn-RS" smtClean="0"/>
              <a:t>13.5.2020.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70A1-841D-4F83-AD32-92DBA53B858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7937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D9BC-8EEF-4534-96EF-FA6224FE60A9}" type="datetimeFigureOut">
              <a:rPr lang="sr-Latn-RS" smtClean="0"/>
              <a:t>13.5.2020.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70A1-841D-4F83-AD32-92DBA53B858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97044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CC71AD-BA34-420E-AC67-6867602F3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54820F2-631D-4D86-B371-37CA756CFA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AE3FE84E-9801-46BB-B93B-752E36B9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51F43976-5847-4109-BBF2-B9EE1F13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D4AA0239-8AFA-4C9E-AA65-3CB542A70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422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A5AD2A-1B3B-4BB4-955C-8BEA9ACB2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1F6DFD5-3405-4D2D-BB67-2EFF57601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E73917EF-C662-467B-B8EB-DB5C5D1C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B89E008C-AB4E-4891-ACDF-026A2ECF5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B5168798-3C27-43D4-816E-6D469E13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7237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60D63D-0D8B-48B6-884F-D6B6F3F55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A7C261FF-D519-499C-8D77-F7CC2B856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D4A35EB8-31F1-4F42-B836-1DC4B17EE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EEAD32DA-C945-4404-BD24-30E99F39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A0C4E85B-446B-4D07-A3B0-73184C7D7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4876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B70D27-78B8-48F9-ADA2-827EF192C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7A8D1DA-14EE-4CE4-BD79-9777CD351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E34C030-32F3-486F-A7F6-4BCCB79AD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58B620FF-D9E5-4623-BA8D-4035F43F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1656AF28-D2ED-4B39-800F-5FCBB6152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8226EDC5-2088-4B73-9062-75B361696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8963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4C99C8-CA7B-49F6-A5AC-BE76DBB7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4BEAA4B7-B1FB-46B7-B4C8-A06F5AF48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184481A-F9C6-48FD-804C-86317141D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7AC9BA0A-E04C-4277-8765-863FF5035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DF81191C-68E3-4192-9670-5F4B6ABFC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05721471-0CC6-4446-BAC5-69B70C5A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6799FE6C-D9FC-4ADE-ADB2-310F8C3B7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9567C1F1-4379-485A-BBC7-59CB902F9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884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675B52-0DB7-4586-B74D-9DCD55FEA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E704A388-3452-4504-BED9-FF5C94CBF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72F01DDD-B76B-417A-9D8C-55BAA7E8B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73BFF96D-924E-4356-944D-2485BB6C8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5674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80A71892-245A-45EF-8EEA-2048BA557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3E795D92-5B7C-42F4-931C-F9BEE653C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E8AB9880-625D-42C1-A8EC-56DED0A2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26383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974A78-B9F2-433E-8431-EA1B0592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4D724AFD-5259-42B5-8C90-ADB0173D4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A2090399-15BA-4E2C-AEEC-18DF90B52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E56E52D6-7EBA-410D-9DB1-9950E8559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7681E053-C905-4302-B86A-D80497325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14217DC4-CD5F-4F11-9E3A-B18320643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3600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D9BC-8EEF-4534-96EF-FA6224FE60A9}" type="datetimeFigureOut">
              <a:rPr lang="sr-Latn-RS" smtClean="0"/>
              <a:t>13.5.2020.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70A1-841D-4F83-AD32-92DBA53B858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47982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2EA58A-CD31-41F5-ABE0-9DA930DB7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9A0CFE7E-90A2-42E0-BDB0-16809488C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5621BEF4-45B9-489F-BDB4-D5575D8FC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2000BD97-3897-4A21-A4DD-7CC586EE6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6820181B-C127-4AFD-B79B-AFE8181CA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F9F611F1-E125-4430-AEEB-9AA5AE4D9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42050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91C0F2-996E-420E-AF50-C03E008DD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D62DB221-295A-4F19-8F01-BF86C33ED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5AFB0EC5-4E00-40EB-86DB-247CFD127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C6C68BA3-CD8C-42E8-948D-930BA3D30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49EED14A-EF2F-4521-B947-8FE7488E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54507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3B116898-2459-4C89-889F-2695C15CD2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13223B6D-5715-44B9-B419-0495351A7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3AEEF47C-6844-4F3F-B1B2-B6BAB9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AFB11C0F-F41B-4BA5-8970-FE3519DA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9C8D5F8A-D19D-4ECB-9CED-3FC05211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74613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CC71AD-BA34-420E-AC67-6867602F3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54820F2-631D-4D86-B371-37CA756CFA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AE3FE84E-9801-46BB-B93B-752E36B9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51F43976-5847-4109-BBF2-B9EE1F13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D4AA0239-8AFA-4C9E-AA65-3CB542A70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82529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A5AD2A-1B3B-4BB4-955C-8BEA9ACB2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1F6DFD5-3405-4D2D-BB67-2EFF57601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E73917EF-C662-467B-B8EB-DB5C5D1C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B89E008C-AB4E-4891-ACDF-026A2ECF5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B5168798-3C27-43D4-816E-6D469E13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61521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60D63D-0D8B-48B6-884F-D6B6F3F55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A7C261FF-D519-499C-8D77-F7CC2B856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D4A35EB8-31F1-4F42-B836-1DC4B17EE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EEAD32DA-C945-4404-BD24-30E99F39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A0C4E85B-446B-4D07-A3B0-73184C7D7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60593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B70D27-78B8-48F9-ADA2-827EF192C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7A8D1DA-14EE-4CE4-BD79-9777CD351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E34C030-32F3-486F-A7F6-4BCCB79AD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58B620FF-D9E5-4623-BA8D-4035F43F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1656AF28-D2ED-4B39-800F-5FCBB6152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8226EDC5-2088-4B73-9062-75B361696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33482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4C99C8-CA7B-49F6-A5AC-BE76DBB7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4BEAA4B7-B1FB-46B7-B4C8-A06F5AF48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184481A-F9C6-48FD-804C-86317141D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7AC9BA0A-E04C-4277-8765-863FF5035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DF81191C-68E3-4192-9670-5F4B6ABFC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05721471-0CC6-4446-BAC5-69B70C5A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6799FE6C-D9FC-4ADE-ADB2-310F8C3B7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9567C1F1-4379-485A-BBC7-59CB902F9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78373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675B52-0DB7-4586-B74D-9DCD55FEA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E704A388-3452-4504-BED9-FF5C94CBF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72F01DDD-B76B-417A-9D8C-55BAA7E8B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73BFF96D-924E-4356-944D-2485BB6C8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70415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80A71892-245A-45EF-8EEA-2048BA557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3E795D92-5B7C-42F4-931C-F9BEE653C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E8AB9880-625D-42C1-A8EC-56DED0A2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625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D9BC-8EEF-4534-96EF-FA6224FE60A9}" type="datetimeFigureOut">
              <a:rPr lang="sr-Latn-RS" smtClean="0"/>
              <a:t>13.5.2020.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70A1-841D-4F83-AD32-92DBA53B858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489636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974A78-B9F2-433E-8431-EA1B0592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4D724AFD-5259-42B5-8C90-ADB0173D4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A2090399-15BA-4E2C-AEEC-18DF90B52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E56E52D6-7EBA-410D-9DB1-9950E8559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7681E053-C905-4302-B86A-D80497325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14217DC4-CD5F-4F11-9E3A-B18320643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96448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2EA58A-CD31-41F5-ABE0-9DA930DB7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9A0CFE7E-90A2-42E0-BDB0-16809488C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5621BEF4-45B9-489F-BDB4-D5575D8FC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2000BD97-3897-4A21-A4DD-7CC586EE6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6820181B-C127-4AFD-B79B-AFE8181CA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F9F611F1-E125-4430-AEEB-9AA5AE4D9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48180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91C0F2-996E-420E-AF50-C03E008DD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D62DB221-295A-4F19-8F01-BF86C33ED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5AFB0EC5-4E00-40EB-86DB-247CFD127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C6C68BA3-CD8C-42E8-948D-930BA3D30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49EED14A-EF2F-4521-B947-8FE7488E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64998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3B116898-2459-4C89-889F-2695C15CD2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13223B6D-5715-44B9-B419-0495351A7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3AEEF47C-6844-4F3F-B1B2-B6BAB9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AFB11C0F-F41B-4BA5-8970-FE3519DA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9C8D5F8A-D19D-4ECB-9CED-3FC05211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45504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CC71AD-BA34-420E-AC67-6867602F3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54820F2-631D-4D86-B371-37CA756CFA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AE3FE84E-9801-46BB-B93B-752E36B9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51F43976-5847-4109-BBF2-B9EE1F13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D4AA0239-8AFA-4C9E-AA65-3CB542A70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67915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A5AD2A-1B3B-4BB4-955C-8BEA9ACB2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1F6DFD5-3405-4D2D-BB67-2EFF57601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E73917EF-C662-467B-B8EB-DB5C5D1C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B89E008C-AB4E-4891-ACDF-026A2ECF5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B5168798-3C27-43D4-816E-6D469E13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72531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60D63D-0D8B-48B6-884F-D6B6F3F55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A7C261FF-D519-499C-8D77-F7CC2B856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D4A35EB8-31F1-4F42-B836-1DC4B17EE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EEAD32DA-C945-4404-BD24-30E99F39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A0C4E85B-446B-4D07-A3B0-73184C7D7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34440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B70D27-78B8-48F9-ADA2-827EF192C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7A8D1DA-14EE-4CE4-BD79-9777CD351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E34C030-32F3-486F-A7F6-4BCCB79AD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58B620FF-D9E5-4623-BA8D-4035F43F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1656AF28-D2ED-4B39-800F-5FCBB6152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8226EDC5-2088-4B73-9062-75B361696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458305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4C99C8-CA7B-49F6-A5AC-BE76DBB7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4BEAA4B7-B1FB-46B7-B4C8-A06F5AF48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184481A-F9C6-48FD-804C-86317141D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7AC9BA0A-E04C-4277-8765-863FF5035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DF81191C-68E3-4192-9670-5F4B6ABFC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05721471-0CC6-4446-BAC5-69B70C5A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6799FE6C-D9FC-4ADE-ADB2-310F8C3B7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9567C1F1-4379-485A-BBC7-59CB902F9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886462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675B52-0DB7-4586-B74D-9DCD55FEA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E704A388-3452-4504-BED9-FF5C94CBF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72F01DDD-B76B-417A-9D8C-55BAA7E8B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73BFF96D-924E-4356-944D-2485BB6C8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191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D9BC-8EEF-4534-96EF-FA6224FE60A9}" type="datetimeFigureOut">
              <a:rPr lang="sr-Latn-RS" smtClean="0"/>
              <a:t>13.5.2020.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70A1-841D-4F83-AD32-92DBA53B858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381640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80A71892-245A-45EF-8EEA-2048BA557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3E795D92-5B7C-42F4-931C-F9BEE653C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E8AB9880-625D-42C1-A8EC-56DED0A2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077258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974A78-B9F2-433E-8431-EA1B0592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4D724AFD-5259-42B5-8C90-ADB0173D4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A2090399-15BA-4E2C-AEEC-18DF90B52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E56E52D6-7EBA-410D-9DB1-9950E8559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7681E053-C905-4302-B86A-D80497325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14217DC4-CD5F-4F11-9E3A-B18320643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761797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2EA58A-CD31-41F5-ABE0-9DA930DB7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9A0CFE7E-90A2-42E0-BDB0-16809488C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5621BEF4-45B9-489F-BDB4-D5575D8FC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2000BD97-3897-4A21-A4DD-7CC586EE6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6820181B-C127-4AFD-B79B-AFE8181CA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F9F611F1-E125-4430-AEEB-9AA5AE4D9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839485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91C0F2-996E-420E-AF50-C03E008DD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D62DB221-295A-4F19-8F01-BF86C33ED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5AFB0EC5-4E00-40EB-86DB-247CFD127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C6C68BA3-CD8C-42E8-948D-930BA3D30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49EED14A-EF2F-4521-B947-8FE7488E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527775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3B116898-2459-4C89-889F-2695C15CD2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13223B6D-5715-44B9-B419-0495351A7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3AEEF47C-6844-4F3F-B1B2-B6BAB9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AFB11C0F-F41B-4BA5-8970-FE3519DA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9C8D5F8A-D19D-4ECB-9CED-3FC05211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3689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CC71AD-BA34-420E-AC67-6867602F3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54820F2-631D-4D86-B371-37CA756CFA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AE3FE84E-9801-46BB-B93B-752E36B9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51F43976-5847-4109-BBF2-B9EE1F13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D4AA0239-8AFA-4C9E-AA65-3CB542A70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65034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A5AD2A-1B3B-4BB4-955C-8BEA9ACB2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1F6DFD5-3405-4D2D-BB67-2EFF57601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E73917EF-C662-467B-B8EB-DB5C5D1C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B89E008C-AB4E-4891-ACDF-026A2ECF5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B5168798-3C27-43D4-816E-6D469E13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94486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60D63D-0D8B-48B6-884F-D6B6F3F55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A7C261FF-D519-499C-8D77-F7CC2B856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D4A35EB8-31F1-4F42-B836-1DC4B17EE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EEAD32DA-C945-4404-BD24-30E99F39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A0C4E85B-446B-4D07-A3B0-73184C7D7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353701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B70D27-78B8-48F9-ADA2-827EF192C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7A8D1DA-14EE-4CE4-BD79-9777CD351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E34C030-32F3-486F-A7F6-4BCCB79AD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58B620FF-D9E5-4623-BA8D-4035F43F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1656AF28-D2ED-4B39-800F-5FCBB6152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8226EDC5-2088-4B73-9062-75B361696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266129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4C99C8-CA7B-49F6-A5AC-BE76DBB7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4BEAA4B7-B1FB-46B7-B4C8-A06F5AF48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184481A-F9C6-48FD-804C-86317141D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7AC9BA0A-E04C-4277-8765-863FF5035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DF81191C-68E3-4192-9670-5F4B6ABFC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05721471-0CC6-4446-BAC5-69B70C5A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6799FE6C-D9FC-4ADE-ADB2-310F8C3B7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9567C1F1-4379-485A-BBC7-59CB902F9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215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D9BC-8EEF-4534-96EF-FA6224FE60A9}" type="datetimeFigureOut">
              <a:rPr lang="sr-Latn-RS" smtClean="0"/>
              <a:t>13.5.2020.</a:t>
            </a:fld>
            <a:endParaRPr lang="sr-Latn-RS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70A1-841D-4F83-AD32-92DBA53B858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989196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675B52-0DB7-4586-B74D-9DCD55FEA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E704A388-3452-4504-BED9-FF5C94CBF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72F01DDD-B76B-417A-9D8C-55BAA7E8B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73BFF96D-924E-4356-944D-2485BB6C8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29291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80A71892-245A-45EF-8EEA-2048BA557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3E795D92-5B7C-42F4-931C-F9BEE653C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E8AB9880-625D-42C1-A8EC-56DED0A2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266793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974A78-B9F2-433E-8431-EA1B0592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4D724AFD-5259-42B5-8C90-ADB0173D4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A2090399-15BA-4E2C-AEEC-18DF90B52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E56E52D6-7EBA-410D-9DB1-9950E8559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7681E053-C905-4302-B86A-D80497325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14217DC4-CD5F-4F11-9E3A-B18320643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151367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2EA58A-CD31-41F5-ABE0-9DA930DB7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9A0CFE7E-90A2-42E0-BDB0-16809488C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5621BEF4-45B9-489F-BDB4-D5575D8FC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2000BD97-3897-4A21-A4DD-7CC586EE6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6820181B-C127-4AFD-B79B-AFE8181CA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F9F611F1-E125-4430-AEEB-9AA5AE4D9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737521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91C0F2-996E-420E-AF50-C03E008DD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D62DB221-295A-4F19-8F01-BF86C33ED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5AFB0EC5-4E00-40EB-86DB-247CFD127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C6C68BA3-CD8C-42E8-948D-930BA3D30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49EED14A-EF2F-4521-B947-8FE7488E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719621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3B116898-2459-4C89-889F-2695C15CD2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13223B6D-5715-44B9-B419-0495351A7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3AEEF47C-6844-4F3F-B1B2-B6BAB9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AFB11C0F-F41B-4BA5-8970-FE3519DA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9C8D5F8A-D19D-4ECB-9CED-3FC05211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00861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CC71AD-BA34-420E-AC67-6867602F3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54820F2-631D-4D86-B371-37CA756CFA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AE3FE84E-9801-46BB-B93B-752E36B9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51F43976-5847-4109-BBF2-B9EE1F13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D4AA0239-8AFA-4C9E-AA65-3CB542A70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157034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A5AD2A-1B3B-4BB4-955C-8BEA9ACB2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1F6DFD5-3405-4D2D-BB67-2EFF57601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E73917EF-C662-467B-B8EB-DB5C5D1C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B89E008C-AB4E-4891-ACDF-026A2ECF5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B5168798-3C27-43D4-816E-6D469E13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191339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60D63D-0D8B-48B6-884F-D6B6F3F55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A7C261FF-D519-499C-8D77-F7CC2B856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D4A35EB8-31F1-4F42-B836-1DC4B17EE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EEAD32DA-C945-4404-BD24-30E99F39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A0C4E85B-446B-4D07-A3B0-73184C7D7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195063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B70D27-78B8-48F9-ADA2-827EF192C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7A8D1DA-14EE-4CE4-BD79-9777CD351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E34C030-32F3-486F-A7F6-4BCCB79AD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58B620FF-D9E5-4623-BA8D-4035F43F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1656AF28-D2ED-4B39-800F-5FCBB6152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8226EDC5-2088-4B73-9062-75B361696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7936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D9BC-8EEF-4534-96EF-FA6224FE60A9}" type="datetimeFigureOut">
              <a:rPr lang="sr-Latn-RS" smtClean="0"/>
              <a:t>13.5.2020.</a:t>
            </a:fld>
            <a:endParaRPr lang="sr-Latn-RS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70A1-841D-4F83-AD32-92DBA53B858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311218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4C99C8-CA7B-49F6-A5AC-BE76DBB7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4BEAA4B7-B1FB-46B7-B4C8-A06F5AF48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184481A-F9C6-48FD-804C-86317141D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7AC9BA0A-E04C-4277-8765-863FF5035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DF81191C-68E3-4192-9670-5F4B6ABFC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05721471-0CC6-4446-BAC5-69B70C5A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6799FE6C-D9FC-4ADE-ADB2-310F8C3B7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9567C1F1-4379-485A-BBC7-59CB902F9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147544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675B52-0DB7-4586-B74D-9DCD55FEA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E704A388-3452-4504-BED9-FF5C94CBF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72F01DDD-B76B-417A-9D8C-55BAA7E8B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73BFF96D-924E-4356-944D-2485BB6C8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061462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80A71892-245A-45EF-8EEA-2048BA557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3E795D92-5B7C-42F4-931C-F9BEE653C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E8AB9880-625D-42C1-A8EC-56DED0A2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786434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974A78-B9F2-433E-8431-EA1B0592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4D724AFD-5259-42B5-8C90-ADB0173D4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A2090399-15BA-4E2C-AEEC-18DF90B52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E56E52D6-7EBA-410D-9DB1-9950E8559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7681E053-C905-4302-B86A-D80497325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14217DC4-CD5F-4F11-9E3A-B18320643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261171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2EA58A-CD31-41F5-ABE0-9DA930DB7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9A0CFE7E-90A2-42E0-BDB0-16809488C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5621BEF4-45B9-489F-BDB4-D5575D8FC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2000BD97-3897-4A21-A4DD-7CC586EE6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6820181B-C127-4AFD-B79B-AFE8181CA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F9F611F1-E125-4430-AEEB-9AA5AE4D9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110634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91C0F2-996E-420E-AF50-C03E008DD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D62DB221-295A-4F19-8F01-BF86C33ED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5AFB0EC5-4E00-40EB-86DB-247CFD127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C6C68BA3-CD8C-42E8-948D-930BA3D30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49EED14A-EF2F-4521-B947-8FE7488E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923781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3B116898-2459-4C89-889F-2695C15CD2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13223B6D-5715-44B9-B419-0495351A7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3AEEF47C-6844-4F3F-B1B2-B6BAB9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AFB11C0F-F41B-4BA5-8970-FE3519DA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9C8D5F8A-D19D-4ECB-9CED-3FC05211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745107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CC71AD-BA34-420E-AC67-6867602F3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54820F2-631D-4D86-B371-37CA756CFA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AE3FE84E-9801-46BB-B93B-752E36B9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51F43976-5847-4109-BBF2-B9EE1F13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D4AA0239-8AFA-4C9E-AA65-3CB542A70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768978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A5AD2A-1B3B-4BB4-955C-8BEA9ACB2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1F6DFD5-3405-4D2D-BB67-2EFF57601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E73917EF-C662-467B-B8EB-DB5C5D1C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B89E008C-AB4E-4891-ACDF-026A2ECF5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B5168798-3C27-43D4-816E-6D469E13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726700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60D63D-0D8B-48B6-884F-D6B6F3F55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A7C261FF-D519-499C-8D77-F7CC2B856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D4A35EB8-31F1-4F42-B836-1DC4B17EE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EEAD32DA-C945-4404-BD24-30E99F39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A0C4E85B-446B-4D07-A3B0-73184C7D7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415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D9BC-8EEF-4534-96EF-FA6224FE60A9}" type="datetimeFigureOut">
              <a:rPr lang="sr-Latn-RS" smtClean="0"/>
              <a:t>13.5.2020.</a:t>
            </a:fld>
            <a:endParaRPr lang="sr-Latn-RS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70A1-841D-4F83-AD32-92DBA53B858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4344770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B70D27-78B8-48F9-ADA2-827EF192C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7A8D1DA-14EE-4CE4-BD79-9777CD351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E34C030-32F3-486F-A7F6-4BCCB79AD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58B620FF-D9E5-4623-BA8D-4035F43F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1656AF28-D2ED-4B39-800F-5FCBB6152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8226EDC5-2088-4B73-9062-75B361696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892725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4C99C8-CA7B-49F6-A5AC-BE76DBB7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4BEAA4B7-B1FB-46B7-B4C8-A06F5AF48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184481A-F9C6-48FD-804C-86317141D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7AC9BA0A-E04C-4277-8765-863FF5035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DF81191C-68E3-4192-9670-5F4B6ABFC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05721471-0CC6-4446-BAC5-69B70C5A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6799FE6C-D9FC-4ADE-ADB2-310F8C3B7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9567C1F1-4379-485A-BBC7-59CB902F9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83210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675B52-0DB7-4586-B74D-9DCD55FEA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E704A388-3452-4504-BED9-FF5C94CBF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72F01DDD-B76B-417A-9D8C-55BAA7E8B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73BFF96D-924E-4356-944D-2485BB6C8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786452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80A71892-245A-45EF-8EEA-2048BA557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3E795D92-5B7C-42F4-931C-F9BEE653C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E8AB9880-625D-42C1-A8EC-56DED0A2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40351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974A78-B9F2-433E-8431-EA1B0592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4D724AFD-5259-42B5-8C90-ADB0173D4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A2090399-15BA-4E2C-AEEC-18DF90B52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E56E52D6-7EBA-410D-9DB1-9950E8559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7681E053-C905-4302-B86A-D80497325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14217DC4-CD5F-4F11-9E3A-B18320643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209178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2EA58A-CD31-41F5-ABE0-9DA930DB7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9A0CFE7E-90A2-42E0-BDB0-16809488C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5621BEF4-45B9-489F-BDB4-D5575D8FC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2000BD97-3897-4A21-A4DD-7CC586EE6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6820181B-C127-4AFD-B79B-AFE8181CA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F9F611F1-E125-4430-AEEB-9AA5AE4D9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70617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91C0F2-996E-420E-AF50-C03E008DD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D62DB221-295A-4F19-8F01-BF86C33ED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5AFB0EC5-4E00-40EB-86DB-247CFD127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C6C68BA3-CD8C-42E8-948D-930BA3D30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49EED14A-EF2F-4521-B947-8FE7488E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006187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3B116898-2459-4C89-889F-2695C15CD2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13223B6D-5715-44B9-B419-0495351A7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3AEEF47C-6844-4F3F-B1B2-B6BAB9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AFB11C0F-F41B-4BA5-8970-FE3519DA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9C8D5F8A-D19D-4ECB-9CED-3FC05211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9695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D9BC-8EEF-4534-96EF-FA6224FE60A9}" type="datetimeFigureOut">
              <a:rPr lang="sr-Latn-RS" smtClean="0"/>
              <a:t>13.5.2020.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70A1-841D-4F83-AD32-92DBA53B858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30876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li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D9BC-8EEF-4534-96EF-FA6224FE60A9}" type="datetimeFigureOut">
              <a:rPr lang="sr-Latn-RS" smtClean="0"/>
              <a:t>13.5.2020.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70A1-841D-4F83-AD32-92DBA53B858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9184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ED9BC-8EEF-4534-96EF-FA6224FE60A9}" type="datetimeFigureOut">
              <a:rPr lang="sr-Latn-RS" smtClean="0"/>
              <a:t>13.5.2020.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170A1-841D-4F83-AD32-92DBA53B858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57740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A72624E2-8D69-49F9-87FD-EBA3D0325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9E5ABC00-2F93-4658-8EE7-0F3D533B6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0C4617C7-828F-4D61-A336-8509C7C34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823B995E-2C5A-4C8A-95FC-01E8CBF51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1F95F0EA-50A4-49C7-98B9-32F885BB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001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A72624E2-8D69-49F9-87FD-EBA3D0325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9E5ABC00-2F93-4658-8EE7-0F3D533B6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0C4617C7-828F-4D61-A336-8509C7C34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823B995E-2C5A-4C8A-95FC-01E8CBF51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1F95F0EA-50A4-49C7-98B9-32F885BB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84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A72624E2-8D69-49F9-87FD-EBA3D0325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9E5ABC00-2F93-4658-8EE7-0F3D533B6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0C4617C7-828F-4D61-A336-8509C7C34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823B995E-2C5A-4C8A-95FC-01E8CBF51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1F95F0EA-50A4-49C7-98B9-32F885BB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1479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A72624E2-8D69-49F9-87FD-EBA3D0325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9E5ABC00-2F93-4658-8EE7-0F3D533B6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0C4617C7-828F-4D61-A336-8509C7C34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823B995E-2C5A-4C8A-95FC-01E8CBF51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1F95F0EA-50A4-49C7-98B9-32F885BB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4898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A72624E2-8D69-49F9-87FD-EBA3D0325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9E5ABC00-2F93-4658-8EE7-0F3D533B6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0C4617C7-828F-4D61-A336-8509C7C34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823B995E-2C5A-4C8A-95FC-01E8CBF51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1F95F0EA-50A4-49C7-98B9-32F885BB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612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A72624E2-8D69-49F9-87FD-EBA3D0325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9E5ABC00-2F93-4658-8EE7-0F3D533B6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0C4617C7-828F-4D61-A336-8509C7C34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823B995E-2C5A-4C8A-95FC-01E8CBF51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1F95F0EA-50A4-49C7-98B9-32F885BB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5584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Уговор о браку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Међу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свим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бројним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уговорима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једна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особа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закључи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током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живота уговор о браку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један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од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најважнијих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Он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толико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важан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често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оклева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употребом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речи "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уговор</a:t>
            </a:r>
            <a:r>
              <a:rPr lang="sr-Cyrl-R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“.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Породични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закон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Републике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Србије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терминологијом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користи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sr-Cyrl-CS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склапање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брака",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упућује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питању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уговор,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премда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техници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настанка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брак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није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уговор нити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нашем праву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случају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употребљен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сам термин "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уговор».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неким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страним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правима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од 2005. године и у нашем, 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користи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сличан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израз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брачни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уговор" али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сасвим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другачијим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значењем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Њиме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наиме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означава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споразум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постижу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будући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супружници,или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супружници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у браку, 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бирају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одређују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брачни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имовински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режим.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119213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Повећање броја </a:t>
            </a:r>
            <a:r>
              <a:rPr lang="sr-Cyrl-RS" dirty="0" err="1" smtClean="0"/>
              <a:t>диспозитивних</a:t>
            </a:r>
            <a:r>
              <a:rPr lang="sr-Cyrl-RS" dirty="0" smtClean="0"/>
              <a:t> норми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Брак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данас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својој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правној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уговор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пошто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престаје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исти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начин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што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настао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Настаје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вољом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двеју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страна па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нормално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 на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исти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начин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престане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Овоме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највише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допринело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прихватање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споразумног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начина развода брака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последњих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тридесетак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година у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већини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европских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законодавстава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зајамни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споразум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довољан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 брак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настане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узајамно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неслагање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мора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бити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довољно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његово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раскидање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остојање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развода брака по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тужби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једног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супружника без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могућности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истицања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приговора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тужене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стране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којим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дуже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или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краће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време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осујетити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развод,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што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нашем ПЗ (чл.41),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фактички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представља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увођење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на мала врата,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једностраног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развода брака.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endParaRPr lang="sr-Latn-R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16851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Правна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природа уговора о браку</a:t>
            </a:r>
            <a:r>
              <a:rPr lang="sr-Latn-RS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sr-Latn-R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spcAft>
                <a:spcPts val="0"/>
              </a:spcAft>
            </a:pP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подразумева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брак у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класичном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смислу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уговор.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Најпре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подсећа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уговор по приступу.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Положај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супружника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није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наиме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битно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другачији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него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што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код било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другог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уговора по приступу,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што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нпр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уговор о раду.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Међутим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од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њега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се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разликује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првом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месту уговори по приступу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карактеришу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економском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надмоћношћу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једне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уговорне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стране.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Брак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уговор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нема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економску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позадину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јер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 права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обавезе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њега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проистичу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првенствено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личне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природе.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Због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овога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између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осталог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нема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поништења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уговора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услед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економске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штете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лезије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претрпео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један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од супружника,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код било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другог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уговора.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63843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Уговор о браку –уговорни принципи</a:t>
            </a:r>
            <a:endParaRPr lang="sr-Latn-RS" b="1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</a:t>
            </a:r>
            <a:r>
              <a:rPr lang="ru-RU" dirty="0" smtClean="0"/>
              <a:t>ачел</a:t>
            </a:r>
            <a:r>
              <a:rPr lang="sr-Latn-RS" dirty="0" smtClean="0"/>
              <a:t>o</a:t>
            </a:r>
            <a:r>
              <a:rPr lang="ru-RU" dirty="0" smtClean="0"/>
              <a:t> </a:t>
            </a:r>
            <a:r>
              <a:rPr lang="ru-RU" dirty="0"/>
              <a:t>слободе </a:t>
            </a:r>
            <a:r>
              <a:rPr lang="ru-RU" dirty="0" err="1"/>
              <a:t>уговарања</a:t>
            </a:r>
            <a:r>
              <a:rPr lang="ru-RU" dirty="0"/>
              <a:t> 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err="1" smtClean="0"/>
              <a:t>Н</a:t>
            </a:r>
            <a:r>
              <a:rPr lang="ru-RU" dirty="0" err="1" smtClean="0"/>
              <a:t>ачело</a:t>
            </a:r>
            <a:r>
              <a:rPr lang="ru-RU" dirty="0" smtClean="0"/>
              <a:t> </a:t>
            </a:r>
            <a:r>
              <a:rPr lang="ru-RU" dirty="0" err="1"/>
              <a:t>консенсуализма</a:t>
            </a:r>
            <a:r>
              <a:rPr lang="ru-RU" dirty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_ Не </a:t>
            </a:r>
            <a:r>
              <a:rPr lang="ru-RU" dirty="0" err="1"/>
              <a:t>постоје</a:t>
            </a:r>
            <a:r>
              <a:rPr lang="ru-RU" dirty="0"/>
              <a:t> прописи у нашем праву </a:t>
            </a:r>
            <a:r>
              <a:rPr lang="ru-RU" dirty="0" err="1"/>
              <a:t>који</a:t>
            </a:r>
            <a:r>
              <a:rPr lang="ru-RU" dirty="0"/>
              <a:t> би </a:t>
            </a:r>
            <a:r>
              <a:rPr lang="ru-RU" dirty="0" err="1"/>
              <a:t>једну</a:t>
            </a:r>
            <a:r>
              <a:rPr lang="ru-RU" dirty="0"/>
              <a:t> особу </a:t>
            </a:r>
            <a:r>
              <a:rPr lang="ru-RU" dirty="0" err="1"/>
              <a:t>присиљавали</a:t>
            </a:r>
            <a:r>
              <a:rPr lang="ru-RU" dirty="0"/>
              <a:t> или </a:t>
            </a:r>
            <a:r>
              <a:rPr lang="ru-RU" dirty="0" err="1"/>
              <a:t>спречавали</a:t>
            </a:r>
            <a:r>
              <a:rPr lang="ru-RU" dirty="0"/>
              <a:t> да </a:t>
            </a:r>
            <a:r>
              <a:rPr lang="ru-RU" dirty="0" err="1"/>
              <a:t>закључи</a:t>
            </a:r>
            <a:r>
              <a:rPr lang="ru-RU" dirty="0"/>
              <a:t> </a:t>
            </a:r>
            <a:r>
              <a:rPr lang="ru-RU" dirty="0" smtClean="0"/>
              <a:t>брак</a:t>
            </a:r>
          </a:p>
          <a:p>
            <a:pPr marL="0" indent="0">
              <a:buNone/>
            </a:pPr>
            <a:r>
              <a:rPr lang="ru-RU" dirty="0" smtClean="0"/>
              <a:t>_Брак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правни</a:t>
            </a:r>
            <a:r>
              <a:rPr lang="ru-RU" dirty="0"/>
              <a:t> акт </a:t>
            </a:r>
            <a:r>
              <a:rPr lang="ru-RU" dirty="0" err="1"/>
              <a:t>intuitu</a:t>
            </a:r>
            <a:r>
              <a:rPr lang="ru-RU" dirty="0"/>
              <a:t> </a:t>
            </a:r>
            <a:r>
              <a:rPr lang="ru-RU" dirty="0" err="1" smtClean="0"/>
              <a:t>personae</a:t>
            </a:r>
            <a:r>
              <a:rPr lang="ru-RU" dirty="0" smtClean="0"/>
              <a:t> </a:t>
            </a:r>
            <a:r>
              <a:rPr lang="ru-RU" dirty="0"/>
              <a:t>у правом </a:t>
            </a:r>
            <a:r>
              <a:rPr lang="ru-RU" dirty="0" err="1"/>
              <a:t>смислу</a:t>
            </a:r>
            <a:r>
              <a:rPr lang="ru-RU" dirty="0"/>
              <a:t> речи.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_ Уговор </a:t>
            </a:r>
            <a:r>
              <a:rPr lang="ru-RU" dirty="0"/>
              <a:t>о браку се </a:t>
            </a:r>
            <a:r>
              <a:rPr lang="ru-RU" dirty="0" err="1"/>
              <a:t>закључује</a:t>
            </a:r>
            <a:r>
              <a:rPr lang="ru-RU" dirty="0"/>
              <a:t> </a:t>
            </a:r>
            <a:r>
              <a:rPr lang="ru-RU" dirty="0" err="1"/>
              <a:t>имајући</a:t>
            </a:r>
            <a:r>
              <a:rPr lang="ru-RU" dirty="0"/>
              <a:t> у виду </a:t>
            </a:r>
            <a:r>
              <a:rPr lang="ru-RU" dirty="0" err="1"/>
              <a:t>одређене</a:t>
            </a:r>
            <a:r>
              <a:rPr lang="ru-RU" dirty="0"/>
              <a:t> </a:t>
            </a:r>
            <a:r>
              <a:rPr lang="ru-RU" dirty="0" err="1"/>
              <a:t>личне</a:t>
            </a:r>
            <a:r>
              <a:rPr lang="ru-RU" dirty="0"/>
              <a:t> квалитете и </a:t>
            </a:r>
            <a:r>
              <a:rPr lang="ru-RU" dirty="0" err="1"/>
              <a:t>својства</a:t>
            </a:r>
            <a:r>
              <a:rPr lang="ru-RU" dirty="0"/>
              <a:t> друге </a:t>
            </a:r>
            <a:r>
              <a:rPr lang="ru-RU" dirty="0" err="1"/>
              <a:t>уговорне</a:t>
            </a:r>
            <a:r>
              <a:rPr lang="ru-RU" dirty="0"/>
              <a:t> </a:t>
            </a:r>
            <a:r>
              <a:rPr lang="ru-RU" dirty="0" smtClean="0"/>
              <a:t>стране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23943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У</a:t>
            </a:r>
            <a:r>
              <a:rPr lang="sr-Cyrl-RS" b="1" dirty="0" smtClean="0"/>
              <a:t>говорни принципи-слобода уговарања </a:t>
            </a:r>
            <a:endParaRPr lang="sr-Latn-RS" b="1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err="1"/>
              <a:t>Једна</a:t>
            </a:r>
            <a:r>
              <a:rPr lang="ru-RU" sz="3600" dirty="0"/>
              <a:t> од </a:t>
            </a:r>
            <a:r>
              <a:rPr lang="ru-RU" sz="3600" dirty="0" err="1"/>
              <a:t>значајних</a:t>
            </a:r>
            <a:r>
              <a:rPr lang="ru-RU" sz="3600" dirty="0"/>
              <a:t> </a:t>
            </a:r>
            <a:r>
              <a:rPr lang="ru-RU" sz="3600" dirty="0" err="1"/>
              <a:t>последица</a:t>
            </a:r>
            <a:r>
              <a:rPr lang="ru-RU" sz="3600" dirty="0"/>
              <a:t> </a:t>
            </a:r>
            <a:r>
              <a:rPr lang="ru-RU" sz="3600" dirty="0" err="1"/>
              <a:t>овога</a:t>
            </a:r>
            <a:r>
              <a:rPr lang="ru-RU" sz="3600" dirty="0"/>
              <a:t> става </a:t>
            </a:r>
            <a:r>
              <a:rPr lang="ru-RU" sz="3600" dirty="0" err="1"/>
              <a:t>је</a:t>
            </a:r>
            <a:r>
              <a:rPr lang="ru-RU" sz="3600" dirty="0"/>
              <a:t> </a:t>
            </a:r>
            <a:r>
              <a:rPr lang="ru-RU" sz="3600" dirty="0" err="1"/>
              <a:t>чињеница</a:t>
            </a:r>
            <a:r>
              <a:rPr lang="ru-RU" sz="3600" dirty="0"/>
              <a:t> да се </a:t>
            </a:r>
            <a:r>
              <a:rPr lang="ru-RU" sz="3600" dirty="0" err="1"/>
              <a:t>овај</a:t>
            </a:r>
            <a:r>
              <a:rPr lang="ru-RU" sz="3600" dirty="0"/>
              <a:t> уговор </a:t>
            </a:r>
            <a:r>
              <a:rPr lang="ru-RU" sz="3600" dirty="0" err="1"/>
              <a:t>може</a:t>
            </a:r>
            <a:r>
              <a:rPr lang="ru-RU" sz="3600" dirty="0"/>
              <a:t> </a:t>
            </a:r>
            <a:r>
              <a:rPr lang="ru-RU" sz="3600" dirty="0" err="1"/>
              <a:t>поништити</a:t>
            </a:r>
            <a:r>
              <a:rPr lang="ru-RU" sz="3600" dirty="0"/>
              <a:t> </a:t>
            </a:r>
            <a:r>
              <a:rPr lang="ru-RU" sz="3600" dirty="0" err="1"/>
              <a:t>због</a:t>
            </a:r>
            <a:r>
              <a:rPr lang="ru-RU" sz="3600" dirty="0"/>
              <a:t> </a:t>
            </a:r>
            <a:r>
              <a:rPr lang="ru-RU" sz="3600" b="1" dirty="0" err="1" smtClean="0"/>
              <a:t>заблуде</a:t>
            </a:r>
            <a:r>
              <a:rPr lang="ru-RU" sz="3600" dirty="0" smtClean="0"/>
              <a:t> у </a:t>
            </a:r>
            <a:r>
              <a:rPr lang="ru-RU" sz="3600" dirty="0" err="1"/>
              <a:t>погледу</a:t>
            </a:r>
            <a:r>
              <a:rPr lang="ru-RU" sz="3600" dirty="0"/>
              <a:t> личности </a:t>
            </a:r>
            <a:r>
              <a:rPr lang="ru-RU" sz="3600" dirty="0" err="1"/>
              <a:t>другог</a:t>
            </a:r>
            <a:r>
              <a:rPr lang="ru-RU" sz="3600" dirty="0"/>
              <a:t> </a:t>
            </a:r>
            <a:r>
              <a:rPr lang="ru-RU" sz="3600" dirty="0" smtClean="0"/>
              <a:t>супружника</a:t>
            </a:r>
          </a:p>
          <a:p>
            <a:r>
              <a:rPr lang="ru-RU" sz="3600" dirty="0" smtClean="0"/>
              <a:t>Слобода </a:t>
            </a:r>
            <a:r>
              <a:rPr lang="ru-RU" sz="3600" dirty="0" err="1"/>
              <a:t>уговарања</a:t>
            </a:r>
            <a:r>
              <a:rPr lang="ru-RU" sz="3600" dirty="0"/>
              <a:t> </a:t>
            </a:r>
            <a:r>
              <a:rPr lang="ru-RU" sz="3600" dirty="0" err="1"/>
              <a:t>подразумева</a:t>
            </a:r>
            <a:r>
              <a:rPr lang="ru-RU" sz="3600" dirty="0"/>
              <a:t> слободу </a:t>
            </a:r>
            <a:r>
              <a:rPr lang="ru-RU" sz="3600" dirty="0" err="1"/>
              <a:t>избора</a:t>
            </a:r>
            <a:r>
              <a:rPr lang="ru-RU" sz="3600" dirty="0"/>
              <a:t> партнера. </a:t>
            </a:r>
            <a:r>
              <a:rPr lang="ru-RU" sz="3600" dirty="0" err="1"/>
              <a:t>Међутим</a:t>
            </a:r>
            <a:r>
              <a:rPr lang="ru-RU" sz="3600" dirty="0"/>
              <a:t>, </a:t>
            </a:r>
            <a:r>
              <a:rPr lang="ru-RU" sz="3600" dirty="0" err="1"/>
              <a:t>ова</a:t>
            </a:r>
            <a:r>
              <a:rPr lang="ru-RU" sz="3600" dirty="0"/>
              <a:t> слобода </a:t>
            </a:r>
            <a:r>
              <a:rPr lang="ru-RU" sz="3600" dirty="0" err="1"/>
              <a:t>није</a:t>
            </a:r>
            <a:r>
              <a:rPr lang="ru-RU" sz="3600" dirty="0"/>
              <a:t> </a:t>
            </a:r>
            <a:r>
              <a:rPr lang="ru-RU" sz="3600" dirty="0" err="1"/>
              <a:t>никада</a:t>
            </a:r>
            <a:r>
              <a:rPr lang="ru-RU" sz="3600" dirty="0"/>
              <a:t> </a:t>
            </a:r>
            <a:r>
              <a:rPr lang="ru-RU" sz="3600" dirty="0" err="1"/>
              <a:t>апсолутна</a:t>
            </a:r>
            <a:endParaRPr lang="sr-Latn-RS" sz="3600" dirty="0"/>
          </a:p>
        </p:txBody>
      </p:sp>
    </p:spTree>
    <p:extLst>
      <p:ext uri="{BB962C8B-B14F-4D97-AF65-F5344CB8AC3E}">
        <p14:creationId xmlns:p14="http://schemas.microsoft.com/office/powerpoint/2010/main" val="4116124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Право да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склопи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брак подложно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одрећеним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правним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ограничењима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забранама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Само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ако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правила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поштују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ако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испуне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законом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тражени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услови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брак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закључити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пуноважан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правила,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поред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брачних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сметњи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обухватају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још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неке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додатне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услове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Ипак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н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ајвећа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ограничење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слободе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уговарања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погледу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садржине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уговора.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53397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П</a:t>
            </a:r>
            <a:r>
              <a:rPr lang="sr-Cyrl-RS" b="1" dirty="0" smtClean="0"/>
              <a:t>ринцип </a:t>
            </a:r>
            <a:r>
              <a:rPr lang="sr-Cyrl-RS" b="1" dirty="0" err="1"/>
              <a:t>консенсуализма</a:t>
            </a:r>
            <a:r>
              <a:rPr lang="sr-Cyrl-RS" dirty="0"/>
              <a:t>, 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sz="3200" dirty="0" err="1"/>
              <a:t>consensus</a:t>
            </a:r>
            <a:r>
              <a:rPr lang="sr-Latn-RS" sz="3200" dirty="0"/>
              <a:t> </a:t>
            </a:r>
            <a:r>
              <a:rPr lang="sr-Latn-RS" sz="3200" dirty="0" err="1"/>
              <a:t>facit</a:t>
            </a:r>
            <a:r>
              <a:rPr lang="sr-Latn-RS" sz="3200" dirty="0"/>
              <a:t> </a:t>
            </a:r>
            <a:r>
              <a:rPr lang="sr-Latn-RS" sz="3200" dirty="0" err="1" smtClean="0"/>
              <a:t>nuptias</a:t>
            </a:r>
            <a:endParaRPr lang="sr-Cyrl-RS" sz="3200" dirty="0" smtClean="0"/>
          </a:p>
          <a:p>
            <a:r>
              <a:rPr lang="ru-RU" sz="3200" dirty="0" err="1"/>
              <a:t>Сагласност</a:t>
            </a:r>
            <a:r>
              <a:rPr lang="ru-RU" sz="3200" dirty="0"/>
              <a:t> </a:t>
            </a:r>
            <a:r>
              <a:rPr lang="ru-RU" sz="3200" dirty="0" err="1"/>
              <a:t>воља</a:t>
            </a:r>
            <a:r>
              <a:rPr lang="ru-RU" sz="3200" dirty="0"/>
              <a:t> за </a:t>
            </a:r>
            <a:r>
              <a:rPr lang="ru-RU" sz="3200" dirty="0" err="1"/>
              <a:t>закључење</a:t>
            </a:r>
            <a:r>
              <a:rPr lang="ru-RU" sz="3200" dirty="0"/>
              <a:t> се </a:t>
            </a:r>
            <a:r>
              <a:rPr lang="ru-RU" sz="3200" dirty="0" err="1"/>
              <a:t>налази</a:t>
            </a:r>
            <a:r>
              <a:rPr lang="ru-RU" sz="3200" dirty="0"/>
              <a:t> и у </a:t>
            </a:r>
            <a:r>
              <a:rPr lang="ru-RU" sz="3200" dirty="0" err="1"/>
              <a:t>средишту</a:t>
            </a:r>
            <a:r>
              <a:rPr lang="ru-RU" sz="3200" dirty="0"/>
              <a:t> брака у нашем </a:t>
            </a:r>
            <a:r>
              <a:rPr lang="ru-RU" sz="3200" dirty="0" err="1"/>
              <a:t>правном</a:t>
            </a:r>
            <a:r>
              <a:rPr lang="ru-RU" sz="3200" dirty="0"/>
              <a:t> систему. </a:t>
            </a:r>
            <a:endParaRPr lang="ru-RU" sz="3200" dirty="0" smtClean="0"/>
          </a:p>
          <a:p>
            <a:r>
              <a:rPr lang="ru-RU" sz="3200" dirty="0" smtClean="0"/>
              <a:t>Брак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настао</a:t>
            </a:r>
            <a:r>
              <a:rPr lang="ru-RU" sz="3200" dirty="0"/>
              <a:t> </a:t>
            </a:r>
            <a:r>
              <a:rPr lang="ru-RU" sz="3200" dirty="0" err="1"/>
              <a:t>оног</a:t>
            </a:r>
            <a:r>
              <a:rPr lang="ru-RU" sz="3200" dirty="0"/>
              <a:t> момента </a:t>
            </a:r>
            <a:r>
              <a:rPr lang="ru-RU" sz="3200" dirty="0" err="1"/>
              <a:t>када</a:t>
            </a:r>
            <a:r>
              <a:rPr lang="ru-RU" sz="3200" dirty="0"/>
              <a:t> су оба </a:t>
            </a:r>
            <a:r>
              <a:rPr lang="ru-RU" sz="3200" dirty="0" err="1"/>
              <a:t>вереника</a:t>
            </a:r>
            <a:r>
              <a:rPr lang="ru-RU" sz="3200" dirty="0"/>
              <a:t> дала </a:t>
            </a:r>
            <a:r>
              <a:rPr lang="ru-RU" sz="3200" dirty="0" err="1"/>
              <a:t>сагласну</a:t>
            </a:r>
            <a:r>
              <a:rPr lang="ru-RU" sz="3200" dirty="0"/>
              <a:t> </a:t>
            </a:r>
            <a:r>
              <a:rPr lang="ru-RU" sz="3200" dirty="0" err="1"/>
              <a:t>изјаву</a:t>
            </a:r>
            <a:r>
              <a:rPr lang="ru-RU" sz="3200" dirty="0"/>
              <a:t> </a:t>
            </a:r>
            <a:r>
              <a:rPr lang="ru-RU" sz="3200" dirty="0" err="1"/>
              <a:t>воље</a:t>
            </a:r>
            <a:r>
              <a:rPr lang="ru-RU" sz="3200" dirty="0"/>
              <a:t>. То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b="1" dirty="0" err="1"/>
              <a:t>конститутивни</a:t>
            </a:r>
            <a:r>
              <a:rPr lang="ru-RU" sz="3200" dirty="0"/>
              <a:t> </a:t>
            </a:r>
            <a:r>
              <a:rPr lang="ru-RU" sz="3200" dirty="0" err="1"/>
              <a:t>моменат</a:t>
            </a:r>
            <a:r>
              <a:rPr lang="ru-RU" sz="3200" dirty="0"/>
              <a:t> </a:t>
            </a:r>
            <a:r>
              <a:rPr lang="ru-RU" sz="3200" dirty="0" err="1" smtClean="0"/>
              <a:t>брака.Моменат</a:t>
            </a:r>
            <a:r>
              <a:rPr lang="ru-RU" sz="3200" dirty="0" smtClean="0"/>
              <a:t> до </a:t>
            </a:r>
            <a:r>
              <a:rPr lang="ru-RU" sz="3200" dirty="0" err="1" smtClean="0"/>
              <a:t>кога</a:t>
            </a:r>
            <a:r>
              <a:rPr lang="ru-RU" sz="3200" dirty="0" smtClean="0"/>
              <a:t> </a:t>
            </a:r>
            <a:r>
              <a:rPr lang="ru-RU" sz="3200" dirty="0" err="1" smtClean="0"/>
              <a:t>свака</a:t>
            </a:r>
            <a:r>
              <a:rPr lang="ru-RU" sz="3200" dirty="0" smtClean="0"/>
              <a:t> страна </a:t>
            </a:r>
            <a:r>
              <a:rPr lang="ru-RU" sz="3200" dirty="0" err="1" smtClean="0"/>
              <a:t>може</a:t>
            </a:r>
            <a:r>
              <a:rPr lang="ru-RU" sz="3200" dirty="0" smtClean="0"/>
              <a:t> </a:t>
            </a:r>
            <a:r>
              <a:rPr lang="ru-RU" sz="3200" dirty="0" err="1" smtClean="0"/>
              <a:t>одустати</a:t>
            </a:r>
            <a:r>
              <a:rPr lang="ru-RU" sz="3200" dirty="0" smtClean="0"/>
              <a:t> од уговора.</a:t>
            </a:r>
            <a:endParaRPr lang="ru-RU" sz="3200" dirty="0" smtClean="0"/>
          </a:p>
          <a:p>
            <a:r>
              <a:rPr lang="ru-RU" sz="3200" dirty="0" err="1"/>
              <a:t>Специфичност</a:t>
            </a:r>
            <a:r>
              <a:rPr lang="ru-RU" sz="3200" dirty="0"/>
              <a:t> </a:t>
            </a:r>
            <a:r>
              <a:rPr lang="ru-RU" sz="3200" dirty="0" err="1"/>
              <a:t>овог</a:t>
            </a:r>
            <a:r>
              <a:rPr lang="ru-RU" sz="3200" dirty="0"/>
              <a:t> уговора </a:t>
            </a:r>
            <a:r>
              <a:rPr lang="ru-RU" sz="3200" dirty="0" err="1"/>
              <a:t>је</a:t>
            </a:r>
            <a:r>
              <a:rPr lang="ru-RU" sz="3200" dirty="0"/>
              <a:t> у томе </a:t>
            </a:r>
            <a:r>
              <a:rPr lang="ru-RU" sz="3200" dirty="0" err="1"/>
              <a:t>што</a:t>
            </a:r>
            <a:r>
              <a:rPr lang="ru-RU" sz="3200" dirty="0"/>
              <a:t> се </a:t>
            </a:r>
            <a:r>
              <a:rPr lang="ru-RU" sz="3200" dirty="0" err="1"/>
              <a:t>воља</a:t>
            </a:r>
            <a:r>
              <a:rPr lang="ru-RU" sz="3200" dirty="0"/>
              <a:t> не </a:t>
            </a:r>
            <a:r>
              <a:rPr lang="ru-RU" sz="3200" dirty="0" err="1"/>
              <a:t>може</a:t>
            </a:r>
            <a:r>
              <a:rPr lang="ru-RU" sz="3200" dirty="0"/>
              <a:t> </a:t>
            </a:r>
            <a:r>
              <a:rPr lang="ru-RU" sz="3200" dirty="0" err="1"/>
              <a:t>изразити</a:t>
            </a:r>
            <a:r>
              <a:rPr lang="ru-RU" sz="3200" dirty="0"/>
              <a:t> </a:t>
            </a:r>
            <a:r>
              <a:rPr lang="ru-RU" sz="3200" dirty="0" err="1"/>
              <a:t>конклудентном</a:t>
            </a:r>
            <a:r>
              <a:rPr lang="ru-RU" sz="3200" dirty="0"/>
              <a:t> </a:t>
            </a:r>
            <a:r>
              <a:rPr lang="ru-RU" sz="3200" dirty="0" err="1"/>
              <a:t>радњом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4156046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Воља код закључења брака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 </a:t>
            </a:r>
            <a:r>
              <a:rPr lang="ru-RU" dirty="0"/>
              <a:t>мора </a:t>
            </a:r>
            <a:r>
              <a:rPr lang="ru-RU" dirty="0" err="1"/>
              <a:t>бити</a:t>
            </a:r>
            <a:r>
              <a:rPr lang="ru-RU" dirty="0"/>
              <a:t> </a:t>
            </a:r>
            <a:r>
              <a:rPr lang="ru-RU" dirty="0" err="1"/>
              <a:t>стварна</a:t>
            </a:r>
            <a:r>
              <a:rPr lang="ru-RU" dirty="0"/>
              <a:t>, а не </a:t>
            </a:r>
            <a:r>
              <a:rPr lang="ru-RU" dirty="0" err="1"/>
              <a:t>симулована</a:t>
            </a:r>
            <a:r>
              <a:rPr lang="ru-RU" dirty="0"/>
              <a:t>, </a:t>
            </a:r>
            <a:r>
              <a:rPr lang="ru-RU" dirty="0" smtClean="0"/>
              <a:t> </a:t>
            </a:r>
            <a:r>
              <a:rPr lang="ru-RU" dirty="0" err="1"/>
              <a:t>Ако</a:t>
            </a:r>
            <a:r>
              <a:rPr lang="ru-RU" dirty="0"/>
              <a:t> су оба супружника </a:t>
            </a:r>
            <a:r>
              <a:rPr lang="ru-RU" dirty="0" err="1"/>
              <a:t>изјавили</a:t>
            </a:r>
            <a:r>
              <a:rPr lang="ru-RU" dirty="0"/>
              <a:t> </a:t>
            </a:r>
            <a:r>
              <a:rPr lang="ru-RU" dirty="0" err="1"/>
              <a:t>симуловану</a:t>
            </a:r>
            <a:r>
              <a:rPr lang="ru-RU" dirty="0"/>
              <a:t> </a:t>
            </a:r>
            <a:r>
              <a:rPr lang="ru-RU" dirty="0" err="1"/>
              <a:t>вољу</a:t>
            </a:r>
            <a:r>
              <a:rPr lang="ru-RU" dirty="0"/>
              <a:t>, а не </a:t>
            </a:r>
            <a:r>
              <a:rPr lang="ru-RU" dirty="0" err="1"/>
              <a:t>стварну</a:t>
            </a:r>
            <a:r>
              <a:rPr lang="ru-RU" dirty="0"/>
              <a:t>, такав брак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ништав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мора </a:t>
            </a:r>
            <a:r>
              <a:rPr lang="ru-RU" dirty="0" err="1"/>
              <a:t>бити</a:t>
            </a:r>
            <a:r>
              <a:rPr lang="ru-RU" dirty="0"/>
              <a:t> </a:t>
            </a:r>
            <a:r>
              <a:rPr lang="ru-RU" dirty="0" err="1"/>
              <a:t>озбиљна</a:t>
            </a:r>
            <a:r>
              <a:rPr lang="ru-RU" dirty="0"/>
              <a:t>, а не изречена у шали, на </a:t>
            </a:r>
            <a:r>
              <a:rPr lang="ru-RU" dirty="0" err="1"/>
              <a:t>неозбиљан</a:t>
            </a:r>
            <a:r>
              <a:rPr lang="ru-RU" dirty="0"/>
              <a:t> начин;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обе </a:t>
            </a:r>
            <a:r>
              <a:rPr lang="ru-RU" dirty="0" err="1"/>
              <a:t>изјаве</a:t>
            </a:r>
            <a:r>
              <a:rPr lang="ru-RU" dirty="0"/>
              <a:t> </a:t>
            </a:r>
            <a:r>
              <a:rPr lang="ru-RU" dirty="0" err="1"/>
              <a:t>морају</a:t>
            </a:r>
            <a:r>
              <a:rPr lang="ru-RU" dirty="0"/>
              <a:t> </a:t>
            </a:r>
            <a:r>
              <a:rPr lang="ru-RU" dirty="0" err="1"/>
              <a:t>бити</a:t>
            </a:r>
            <a:r>
              <a:rPr lang="ru-RU" dirty="0"/>
              <a:t> дате </a:t>
            </a:r>
            <a:r>
              <a:rPr lang="ru-RU" dirty="0" err="1"/>
              <a:t>једновремено</a:t>
            </a:r>
            <a:r>
              <a:rPr lang="ru-RU" dirty="0"/>
              <a:t>, </a:t>
            </a:r>
            <a:r>
              <a:rPr lang="ru-RU" dirty="0" err="1"/>
              <a:t>сукцесивно</a:t>
            </a:r>
            <a:r>
              <a:rPr lang="ru-RU" dirty="0"/>
              <a:t> у </a:t>
            </a:r>
            <a:r>
              <a:rPr lang="ru-RU" dirty="0" err="1"/>
              <a:t>одређеном</a:t>
            </a:r>
            <a:r>
              <a:rPr lang="ru-RU" dirty="0"/>
              <a:t> </a:t>
            </a:r>
            <a:r>
              <a:rPr lang="ru-RU" dirty="0" err="1"/>
              <a:t>временском</a:t>
            </a:r>
            <a:r>
              <a:rPr lang="ru-RU" dirty="0"/>
              <a:t> </a:t>
            </a:r>
            <a:r>
              <a:rPr lang="ru-RU" dirty="0" err="1"/>
              <a:t>тренутку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/>
              <a:t> </a:t>
            </a:r>
            <a:r>
              <a:rPr lang="ru-RU" dirty="0" err="1"/>
              <a:t>изјаве</a:t>
            </a:r>
            <a:r>
              <a:rPr lang="ru-RU" dirty="0"/>
              <a:t> </a:t>
            </a:r>
            <a:r>
              <a:rPr lang="ru-RU" dirty="0" err="1"/>
              <a:t>морају</a:t>
            </a:r>
            <a:r>
              <a:rPr lang="ru-RU" dirty="0"/>
              <a:t> </a:t>
            </a:r>
            <a:r>
              <a:rPr lang="ru-RU" dirty="0" err="1"/>
              <a:t>бити</a:t>
            </a:r>
            <a:r>
              <a:rPr lang="ru-RU" dirty="0"/>
              <a:t> </a:t>
            </a:r>
            <a:r>
              <a:rPr lang="ru-RU" dirty="0" err="1"/>
              <a:t>подударне</a:t>
            </a:r>
            <a:r>
              <a:rPr lang="ru-RU" dirty="0"/>
              <a:t>, </a:t>
            </a:r>
            <a:r>
              <a:rPr lang="ru-RU" dirty="0" err="1"/>
              <a:t>тј</a:t>
            </a:r>
            <a:r>
              <a:rPr lang="ru-RU" dirty="0"/>
              <a:t>. </a:t>
            </a:r>
            <a:r>
              <a:rPr lang="ru-RU" dirty="0" err="1"/>
              <a:t>афирмативне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/>
              <a:t>изјаве</a:t>
            </a:r>
            <a:r>
              <a:rPr lang="ru-RU" dirty="0"/>
              <a:t> </a:t>
            </a:r>
            <a:r>
              <a:rPr lang="ru-RU" dirty="0" err="1"/>
              <a:t>морају</a:t>
            </a:r>
            <a:r>
              <a:rPr lang="ru-RU" dirty="0"/>
              <a:t> </a:t>
            </a:r>
            <a:r>
              <a:rPr lang="ru-RU" dirty="0" err="1"/>
              <a:t>бити</a:t>
            </a:r>
            <a:r>
              <a:rPr lang="ru-RU" dirty="0"/>
              <a:t> </a:t>
            </a:r>
            <a:r>
              <a:rPr lang="ru-RU" dirty="0" err="1"/>
              <a:t>изричите</a:t>
            </a:r>
            <a:r>
              <a:rPr lang="ru-RU" dirty="0"/>
              <a:t>, </a:t>
            </a:r>
            <a:r>
              <a:rPr lang="ru-RU" dirty="0" err="1"/>
              <a:t>јасне</a:t>
            </a:r>
            <a:r>
              <a:rPr lang="ru-RU" dirty="0"/>
              <a:t> и </a:t>
            </a:r>
            <a:r>
              <a:rPr lang="ru-RU" dirty="0" err="1"/>
              <a:t>несумњиве</a:t>
            </a:r>
            <a:r>
              <a:rPr lang="ru-RU" dirty="0"/>
              <a:t> у </a:t>
            </a:r>
            <a:r>
              <a:rPr lang="ru-RU" dirty="0" err="1"/>
              <a:t>погледу</a:t>
            </a:r>
            <a:r>
              <a:rPr lang="ru-RU" dirty="0"/>
              <a:t> </a:t>
            </a:r>
            <a:r>
              <a:rPr lang="ru-RU" dirty="0" err="1"/>
              <a:t>намере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изјава</a:t>
            </a:r>
            <a:r>
              <a:rPr lang="ru-RU" dirty="0" smtClean="0"/>
              <a:t> се мора </a:t>
            </a:r>
            <a:r>
              <a:rPr lang="ru-RU" dirty="0" err="1" smtClean="0"/>
              <a:t>дати</a:t>
            </a:r>
            <a:r>
              <a:rPr lang="ru-RU" dirty="0" smtClean="0"/>
              <a:t> лично</a:t>
            </a:r>
            <a:r>
              <a:rPr lang="ru-RU" dirty="0"/>
              <a:t>, </a:t>
            </a:r>
            <a:r>
              <a:rPr lang="ru-RU" dirty="0" err="1"/>
              <a:t>што</a:t>
            </a:r>
            <a:r>
              <a:rPr lang="ru-RU" dirty="0"/>
              <a:t> </a:t>
            </a:r>
            <a:r>
              <a:rPr lang="ru-RU" dirty="0" err="1"/>
              <a:t>подразумева</a:t>
            </a:r>
            <a:r>
              <a:rPr lang="ru-RU" dirty="0"/>
              <a:t> лично </a:t>
            </a:r>
            <a:r>
              <a:rPr lang="ru-RU" dirty="0" err="1"/>
              <a:t>присуство</a:t>
            </a:r>
            <a:r>
              <a:rPr lang="ru-RU" dirty="0"/>
              <a:t> оба </a:t>
            </a:r>
            <a:r>
              <a:rPr lang="ru-RU" dirty="0" err="1"/>
              <a:t>будућа</a:t>
            </a:r>
            <a:r>
              <a:rPr lang="ru-RU" dirty="0"/>
              <a:t> супружника чину </a:t>
            </a:r>
            <a:r>
              <a:rPr lang="ru-RU" dirty="0" err="1"/>
              <a:t>закључења</a:t>
            </a:r>
            <a:r>
              <a:rPr lang="ru-RU" dirty="0"/>
              <a:t> брака. </a:t>
            </a:r>
            <a:r>
              <a:rPr lang="ru-RU" dirty="0" err="1" smtClean="0"/>
              <a:t>Изузетно</a:t>
            </a:r>
            <a:r>
              <a:rPr lang="ru-RU" dirty="0" smtClean="0"/>
              <a:t> </a:t>
            </a:r>
            <a:r>
              <a:rPr lang="ru-RU" dirty="0" err="1" smtClean="0"/>
              <a:t>један</a:t>
            </a:r>
            <a:r>
              <a:rPr lang="ru-RU" dirty="0" smtClean="0"/>
              <a:t> од </a:t>
            </a:r>
            <a:r>
              <a:rPr lang="ru-RU" dirty="0" err="1" smtClean="0"/>
              <a:t>њих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бити</a:t>
            </a:r>
            <a:r>
              <a:rPr lang="ru-RU" dirty="0" smtClean="0"/>
              <a:t> </a:t>
            </a:r>
            <a:r>
              <a:rPr lang="ru-RU" dirty="0" err="1" smtClean="0"/>
              <a:t>заступан</a:t>
            </a:r>
            <a:r>
              <a:rPr lang="ru-RU" dirty="0" smtClean="0"/>
              <a:t> од </a:t>
            </a:r>
            <a:r>
              <a:rPr lang="ru-RU" dirty="0" err="1" smtClean="0"/>
              <a:t>пуномоћника</a:t>
            </a:r>
            <a:r>
              <a:rPr lang="ru-RU" dirty="0" smtClean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54750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Институционални елементи у браку</a:t>
            </a:r>
            <a:endParaRPr lang="sr-Latn-RS" b="1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Можда</a:t>
            </a:r>
            <a:r>
              <a:rPr lang="ru-RU" dirty="0"/>
              <a:t> </a:t>
            </a:r>
            <a:r>
              <a:rPr lang="ru-RU" dirty="0" err="1"/>
              <a:t>најзначајнија</a:t>
            </a:r>
            <a:r>
              <a:rPr lang="ru-RU" dirty="0"/>
              <a:t> </a:t>
            </a:r>
            <a:r>
              <a:rPr lang="ru-RU" dirty="0" err="1"/>
              <a:t>потврда</a:t>
            </a:r>
            <a:r>
              <a:rPr lang="ru-RU" dirty="0"/>
              <a:t> </a:t>
            </a:r>
            <a:r>
              <a:rPr lang="ru-RU" dirty="0" err="1" smtClean="0"/>
              <a:t>институционалности</a:t>
            </a:r>
            <a:r>
              <a:rPr lang="ru-RU" dirty="0" smtClean="0"/>
              <a:t> </a:t>
            </a:r>
            <a:r>
              <a:rPr lang="ru-RU" dirty="0"/>
              <a:t>лежи у  </a:t>
            </a:r>
            <a:r>
              <a:rPr lang="ru-RU" dirty="0" err="1"/>
              <a:t>концепцији</a:t>
            </a:r>
            <a:r>
              <a:rPr lang="ru-RU" dirty="0"/>
              <a:t> </a:t>
            </a:r>
            <a:r>
              <a:rPr lang="ru-RU" dirty="0" err="1"/>
              <a:t>поништења</a:t>
            </a:r>
            <a:r>
              <a:rPr lang="ru-RU" dirty="0"/>
              <a:t> </a:t>
            </a:r>
            <a:r>
              <a:rPr lang="ru-RU" dirty="0" smtClean="0"/>
              <a:t>брака.</a:t>
            </a:r>
            <a:endParaRPr lang="ru-RU" dirty="0" smtClean="0"/>
          </a:p>
          <a:p>
            <a:r>
              <a:rPr lang="ru-RU" dirty="0" err="1"/>
              <a:t>Ово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истовремено</a:t>
            </a:r>
            <a:r>
              <a:rPr lang="ru-RU" dirty="0"/>
              <a:t> и </a:t>
            </a:r>
            <a:r>
              <a:rPr lang="ru-RU" dirty="0" err="1"/>
              <a:t>један</a:t>
            </a:r>
            <a:r>
              <a:rPr lang="ru-RU" dirty="0"/>
              <a:t> од </a:t>
            </a:r>
            <a:r>
              <a:rPr lang="ru-RU" dirty="0" err="1"/>
              <a:t>најозбиљнијих</a:t>
            </a:r>
            <a:r>
              <a:rPr lang="ru-RU" dirty="0"/>
              <a:t> приговора уговорном </a:t>
            </a:r>
            <a:r>
              <a:rPr lang="ru-RU" dirty="0" err="1"/>
              <a:t>схватању</a:t>
            </a:r>
            <a:r>
              <a:rPr lang="ru-RU" dirty="0"/>
              <a:t> брака. </a:t>
            </a:r>
            <a:r>
              <a:rPr lang="ru-RU" dirty="0" err="1"/>
              <a:t>Поништење</a:t>
            </a:r>
            <a:r>
              <a:rPr lang="ru-RU" dirty="0"/>
              <a:t>, </a:t>
            </a:r>
            <a:r>
              <a:rPr lang="ru-RU" dirty="0" err="1"/>
              <a:t>наиме</a:t>
            </a:r>
            <a:r>
              <a:rPr lang="ru-RU" dirty="0"/>
              <a:t>,  не </a:t>
            </a:r>
            <a:r>
              <a:rPr lang="ru-RU" dirty="0" err="1"/>
              <a:t>делује</a:t>
            </a:r>
            <a:r>
              <a:rPr lang="ru-RU" dirty="0"/>
              <a:t> </a:t>
            </a:r>
            <a:r>
              <a:rPr lang="ru-RU" dirty="0" err="1" smtClean="0"/>
              <a:t>ретроактивно</a:t>
            </a:r>
            <a:r>
              <a:rPr lang="ru-RU" dirty="0" smtClean="0"/>
              <a:t>, </a:t>
            </a:r>
            <a:r>
              <a:rPr lang="ru-RU" dirty="0" err="1" smtClean="0"/>
              <a:t>већ</a:t>
            </a:r>
            <a:r>
              <a:rPr lang="ru-RU" dirty="0" smtClean="0"/>
              <a:t> само за </a:t>
            </a:r>
            <a:r>
              <a:rPr lang="ru-RU" dirty="0" err="1" smtClean="0"/>
              <a:t>будуће</a:t>
            </a:r>
            <a:r>
              <a:rPr lang="ru-RU" dirty="0" smtClean="0"/>
              <a:t> </a:t>
            </a:r>
            <a:r>
              <a:rPr lang="ru-RU" dirty="0" err="1" smtClean="0"/>
              <a:t>време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Познато</a:t>
            </a:r>
            <a:r>
              <a:rPr lang="ru-RU" dirty="0" smtClean="0"/>
              <a:t> </a:t>
            </a:r>
            <a:r>
              <a:rPr lang="ru-RU" dirty="0" err="1" smtClean="0"/>
              <a:t>је</a:t>
            </a:r>
            <a:r>
              <a:rPr lang="ru-RU" dirty="0" smtClean="0"/>
              <a:t> да </a:t>
            </a:r>
            <a:r>
              <a:rPr lang="ru-RU" dirty="0" err="1" smtClean="0"/>
              <a:t>поништење</a:t>
            </a:r>
            <a:r>
              <a:rPr lang="ru-RU" dirty="0" smtClean="0"/>
              <a:t> уговора у </a:t>
            </a:r>
            <a:r>
              <a:rPr lang="ru-RU" dirty="0" err="1"/>
              <a:t>о</a:t>
            </a:r>
            <a:r>
              <a:rPr lang="ru-RU" dirty="0" err="1" smtClean="0"/>
              <a:t>блигационом</a:t>
            </a:r>
            <a:r>
              <a:rPr lang="ru-RU" dirty="0" smtClean="0"/>
              <a:t> праву, </a:t>
            </a:r>
            <a:r>
              <a:rPr lang="ru-RU" dirty="0" err="1" smtClean="0"/>
              <a:t>углавном</a:t>
            </a:r>
            <a:r>
              <a:rPr lang="ru-RU" dirty="0" smtClean="0"/>
              <a:t>, </a:t>
            </a:r>
            <a:r>
              <a:rPr lang="ru-RU" dirty="0" err="1" smtClean="0"/>
              <a:t>делује</a:t>
            </a:r>
            <a:r>
              <a:rPr lang="ru-RU" dirty="0" smtClean="0"/>
              <a:t> </a:t>
            </a:r>
            <a:r>
              <a:rPr lang="ru-RU" dirty="0" err="1" smtClean="0"/>
              <a:t>ретроактивно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dirty="0" err="1" smtClean="0"/>
              <a:t>Могућност</a:t>
            </a:r>
            <a:r>
              <a:rPr lang="ru-RU" dirty="0" smtClean="0"/>
              <a:t> </a:t>
            </a:r>
            <a:r>
              <a:rPr lang="ru-RU" dirty="0" err="1"/>
              <a:t>која</a:t>
            </a:r>
            <a:r>
              <a:rPr lang="ru-RU" dirty="0"/>
              <a:t> </a:t>
            </a:r>
            <a:r>
              <a:rPr lang="ru-RU" dirty="0" err="1"/>
              <a:t>постоји</a:t>
            </a:r>
            <a:r>
              <a:rPr lang="ru-RU" dirty="0"/>
              <a:t> у нашем </a:t>
            </a:r>
            <a:r>
              <a:rPr lang="ru-RU" dirty="0" err="1"/>
              <a:t>Породичном</a:t>
            </a:r>
            <a:r>
              <a:rPr lang="ru-RU" dirty="0"/>
              <a:t> закону у </a:t>
            </a:r>
            <a:r>
              <a:rPr lang="ru-RU" dirty="0" err="1"/>
              <a:t>погледу</a:t>
            </a:r>
            <a:r>
              <a:rPr lang="ru-RU" dirty="0"/>
              <a:t> </a:t>
            </a:r>
            <a:r>
              <a:rPr lang="ru-RU" dirty="0" err="1"/>
              <a:t>нагодбе</a:t>
            </a:r>
            <a:r>
              <a:rPr lang="ru-RU" dirty="0"/>
              <a:t> и у поступку за </a:t>
            </a:r>
            <a:r>
              <a:rPr lang="ru-RU" dirty="0" err="1"/>
              <a:t>поништење</a:t>
            </a:r>
            <a:r>
              <a:rPr lang="ru-RU" dirty="0"/>
              <a:t> брака битно </a:t>
            </a:r>
            <a:r>
              <a:rPr lang="ru-RU" dirty="0" err="1"/>
              <a:t>умањује</a:t>
            </a:r>
            <a:r>
              <a:rPr lang="ru-RU" dirty="0"/>
              <a:t> </a:t>
            </a:r>
            <a:r>
              <a:rPr lang="ru-RU" dirty="0" err="1"/>
              <a:t>његове</a:t>
            </a:r>
            <a:r>
              <a:rPr lang="ru-RU" dirty="0"/>
              <a:t> </a:t>
            </a:r>
            <a:r>
              <a:rPr lang="ru-RU" dirty="0" err="1"/>
              <a:t>институционалне</a:t>
            </a:r>
            <a:r>
              <a:rPr lang="ru-RU" dirty="0"/>
              <a:t> </a:t>
            </a:r>
            <a:r>
              <a:rPr lang="ru-RU" dirty="0" err="1"/>
              <a:t>одлике</a:t>
            </a:r>
            <a:r>
              <a:rPr lang="ru-RU" dirty="0"/>
              <a:t> </a:t>
            </a:r>
            <a:r>
              <a:rPr lang="ru-RU" dirty="0" smtClean="0"/>
              <a:t>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414727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Закључак</a:t>
            </a:r>
            <a:endParaRPr lang="sr-Latn-RS" b="1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На </a:t>
            </a:r>
            <a:r>
              <a:rPr lang="ru-RU" sz="3600" dirty="0" err="1"/>
              <a:t>крају</a:t>
            </a:r>
            <a:r>
              <a:rPr lang="ru-RU" sz="3600" dirty="0"/>
              <a:t> треба </a:t>
            </a:r>
            <a:r>
              <a:rPr lang="ru-RU" sz="3600" dirty="0" err="1"/>
              <a:t>поновити</a:t>
            </a:r>
            <a:r>
              <a:rPr lang="ru-RU" sz="3600" dirty="0"/>
              <a:t> да </a:t>
            </a:r>
            <a:r>
              <a:rPr lang="ru-RU" sz="3600" dirty="0" err="1"/>
              <a:t>је</a:t>
            </a:r>
            <a:r>
              <a:rPr lang="ru-RU" sz="3600" dirty="0"/>
              <a:t> уговор о браку  </a:t>
            </a:r>
            <a:r>
              <a:rPr lang="ru-RU" sz="3600" b="1" dirty="0"/>
              <a:t>уговор </a:t>
            </a:r>
            <a:r>
              <a:rPr lang="ru-RU" sz="3600" b="1" dirty="0" err="1"/>
              <a:t>посебне</a:t>
            </a:r>
            <a:r>
              <a:rPr lang="ru-RU" sz="3600" b="1" dirty="0"/>
              <a:t> </a:t>
            </a:r>
            <a:r>
              <a:rPr lang="ru-RU" sz="3600" b="1" dirty="0" err="1"/>
              <a:t>врсте</a:t>
            </a:r>
            <a:r>
              <a:rPr lang="ru-RU" sz="3600" b="1" dirty="0"/>
              <a:t>. </a:t>
            </a:r>
            <a:endParaRPr lang="ru-RU" sz="3600" b="1" dirty="0" smtClean="0"/>
          </a:p>
          <a:p>
            <a:r>
              <a:rPr lang="ru-RU" sz="3600" dirty="0" smtClean="0"/>
              <a:t>Он </a:t>
            </a:r>
            <a:r>
              <a:rPr lang="ru-RU" sz="3600" dirty="0" err="1"/>
              <a:t>је</a:t>
            </a:r>
            <a:r>
              <a:rPr lang="ru-RU" sz="3600" dirty="0"/>
              <a:t> то не само по начину </a:t>
            </a:r>
            <a:r>
              <a:rPr lang="ru-RU" sz="3600" dirty="0" err="1"/>
              <a:t>настанка</a:t>
            </a:r>
            <a:r>
              <a:rPr lang="ru-RU" sz="3600" dirty="0"/>
              <a:t>, него и </a:t>
            </a:r>
            <a:r>
              <a:rPr lang="ru-RU" sz="3600" dirty="0" err="1"/>
              <a:t>трајања</a:t>
            </a:r>
            <a:r>
              <a:rPr lang="ru-RU" sz="3600" dirty="0"/>
              <a:t> и </a:t>
            </a:r>
            <a:r>
              <a:rPr lang="ru-RU" sz="3600" dirty="0" err="1"/>
              <a:t>престанка</a:t>
            </a:r>
            <a:r>
              <a:rPr lang="ru-RU" sz="3600" dirty="0"/>
              <a:t>. </a:t>
            </a:r>
            <a:endParaRPr lang="ru-RU" sz="3600" dirty="0" smtClean="0"/>
          </a:p>
          <a:p>
            <a:r>
              <a:rPr lang="ru-RU" sz="3600" b="1" dirty="0" smtClean="0"/>
              <a:t>То </a:t>
            </a:r>
            <a:r>
              <a:rPr lang="ru-RU" sz="3600" b="1" dirty="0" err="1"/>
              <a:t>је</a:t>
            </a:r>
            <a:r>
              <a:rPr lang="ru-RU" sz="3600" b="1" dirty="0"/>
              <a:t> </a:t>
            </a:r>
            <a:r>
              <a:rPr lang="ru-RU" sz="3600" b="1" dirty="0" err="1"/>
              <a:t>консенсуални</a:t>
            </a:r>
            <a:r>
              <a:rPr lang="ru-RU" sz="3600" b="1" dirty="0"/>
              <a:t>, </a:t>
            </a:r>
            <a:r>
              <a:rPr lang="ru-RU" sz="3600" b="1" dirty="0" err="1"/>
              <a:t>формални</a:t>
            </a:r>
            <a:r>
              <a:rPr lang="ru-RU" sz="3600" b="1" dirty="0"/>
              <a:t> уговор, </a:t>
            </a:r>
            <a:r>
              <a:rPr lang="ru-RU" sz="3600" b="1" dirty="0" err="1"/>
              <a:t>чија</a:t>
            </a:r>
            <a:r>
              <a:rPr lang="ru-RU" sz="3600" b="1" dirty="0"/>
              <a:t> </a:t>
            </a:r>
            <a:r>
              <a:rPr lang="ru-RU" sz="3600" b="1" dirty="0" err="1"/>
              <a:t>је</a:t>
            </a:r>
            <a:r>
              <a:rPr lang="ru-RU" sz="3600" b="1" dirty="0"/>
              <a:t> </a:t>
            </a:r>
            <a:r>
              <a:rPr lang="ru-RU" sz="3600" b="1" dirty="0" err="1"/>
              <a:t>садржина</a:t>
            </a:r>
            <a:r>
              <a:rPr lang="ru-RU" sz="3600" b="1" dirty="0"/>
              <a:t>, </a:t>
            </a:r>
            <a:r>
              <a:rPr lang="ru-RU" sz="3600" b="1" dirty="0" err="1"/>
              <a:t>одређена</a:t>
            </a:r>
            <a:r>
              <a:rPr lang="ru-RU" sz="3600" b="1" dirty="0"/>
              <a:t> </a:t>
            </a:r>
            <a:r>
              <a:rPr lang="ru-RU" sz="3600" b="1" dirty="0" err="1"/>
              <a:t>вољом</a:t>
            </a:r>
            <a:r>
              <a:rPr lang="ru-RU" sz="3600" b="1" dirty="0"/>
              <a:t> супружника и </a:t>
            </a:r>
            <a:r>
              <a:rPr lang="ru-RU" sz="3600" b="1" dirty="0" err="1"/>
              <a:t>законодавца</a:t>
            </a:r>
            <a:r>
              <a:rPr lang="ru-RU" sz="3600" b="1" dirty="0"/>
              <a:t>. </a:t>
            </a:r>
            <a:endParaRPr lang="sr-Latn-RS" sz="3600" b="1" dirty="0"/>
          </a:p>
        </p:txBody>
      </p:sp>
    </p:spTree>
    <p:extLst>
      <p:ext uri="{BB962C8B-B14F-4D97-AF65-F5344CB8AC3E}">
        <p14:creationId xmlns:p14="http://schemas.microsoft.com/office/powerpoint/2010/main" val="1532596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>
                <a:solidFill>
                  <a:prstClr val="black"/>
                </a:solidFill>
              </a:rPr>
              <a:t>Уговор о браку</a:t>
            </a:r>
            <a:endParaRPr lang="sr-Latn-RS" b="1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Зато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ћемо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користити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израз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"уговор о браку"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како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би се направила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разлика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од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сличних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појмова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, али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са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сасвим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другачијом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садржином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. </a:t>
            </a:r>
            <a:endParaRPr lang="sr-Cyrl-RS" sz="3200" dirty="0" smtClean="0">
              <a:latin typeface="Times New Roman" panose="02020603050405020304" pitchFamily="18" charset="0"/>
              <a:ea typeface="Times New Roman" panose="02020603050405020304" pitchFamily="18" charset="0"/>
              <a:cs typeface="  "/>
            </a:endParaRPr>
          </a:p>
          <a:p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Ниједно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европско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право не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познаје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могућност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закључења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индивидуалног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уговора о браку уз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временско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ограничење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његовог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трајања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Оваква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могућност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постоји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неким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државама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САД, 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3154360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Схватање о браку као уговору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Схватања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 браку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данас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 битно 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условљена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идеолошким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опредељењима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друштву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Дуго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година после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Другог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светског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рата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код нас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било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неприкосновено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надивиндуалистичко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схватање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 браку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институцији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још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давно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теоријски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обрађено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од стране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Лефевра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расправи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под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називом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 </a:t>
            </a:r>
            <a:r>
              <a:rPr lang="en-US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mariage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civil n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'</a:t>
            </a:r>
            <a:r>
              <a:rPr lang="en-US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est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'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un </a:t>
            </a:r>
            <a:r>
              <a:rPr lang="en-US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contrat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схватању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брак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заједница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мора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остварити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одређене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циљеве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некада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опредељене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вољом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божијом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новије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време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вољом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друштва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државе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Друштвене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промене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последњих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година код нас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промениле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поглед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брак. Он се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посматра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само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становишта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породице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чији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центар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већ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аспекта супружника,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једно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од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средстава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обезбеђења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личне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среће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љубави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645847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Уговорни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настанак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брака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склопу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тежњи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општом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демократизацијом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друштва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постављају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код нас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захтеви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признањем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потврдом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права и слобода.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циљу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афирмише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слобода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човека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 само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закључењу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брака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већ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његовом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трајању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престанку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улазећи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дубље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шире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теоријска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разјашњења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правне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природе брака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рећи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постоји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нешто око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чега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већина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теоретичара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слаже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без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обзира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становиште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заступа, а то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основи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настанка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брака лежи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изражена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сагласност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воља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мушкарца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жене. Он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дакле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по начину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настанка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уговор и готово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увек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додаје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посебне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врсте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79159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Компромисно схватање</a:t>
            </a:r>
            <a:endParaRPr lang="sr-Latn-RS" b="1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постоји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суштинска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супротност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између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индивидуалистичког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надиндивидуалистичког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става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погледу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начина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настанка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брака, или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боље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речено она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само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привидна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била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полазна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тачка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формулисање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једног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трећег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мешовитог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схватања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које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комбинује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уговорне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институционалне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елементе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Њиме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настоји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постићи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компромис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између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два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супростављена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гледишта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индивидуалистичког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надиндивидуалистичког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наиме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брак уговор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онда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под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најчешће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подразумева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само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правни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инструмент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настаје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једно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циљно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удруживање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мушкарца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жене. Они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само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приступају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једном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институту.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17941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Сагласност воља</a:t>
            </a:r>
            <a:endParaRPr lang="sr-Latn-RS" b="1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томе, оно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што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увек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извесно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сагласност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воља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јавља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основи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настанка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брака. Било да се ради 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сагласности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воља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двеју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породица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некада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или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двеју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особа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данас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Уговорни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елеменат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јавља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сваком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браку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чинећи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његову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основу.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чл. 15. ПЗ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Србије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битан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услов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склапање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брака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захтева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сагласност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изјављених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воља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оба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будућа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супружника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sr-Latn-R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55903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Уговорно трајање и престанак брака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поред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неспорно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уговорног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начина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настанка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брака треба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анализирати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даље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његово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трајање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престанак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Тврдња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брак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трајно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институција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"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живљења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или "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брачно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", али не и уговор,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изгледа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једна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игра речи.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Јер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ако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брак по начину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склапања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уговор,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што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није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спорно,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онда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оно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што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из тога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проистиче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само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последица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тога уговора,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тј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извршавање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права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обавеза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из тог уговора. То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такозвано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брачно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састављено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из права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обавеза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уговорних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страна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углавном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,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унапред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одређено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закону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10666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Уговорно трајање брака</a:t>
            </a:r>
            <a:endParaRPr lang="sr-Latn-RS" b="1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Што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тиче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карактера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норми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питању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поред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осталог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и 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императивне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норме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извршење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друштво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највише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заинтересовано.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Њихова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примена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договором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странака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искључити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циљ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осигурају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хармонију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заједничког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живота супружника и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извесном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смислу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представљају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ограничење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слобода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сваког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од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њих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  "/>
              </a:rPr>
              <a:t> </a:t>
            </a:r>
            <a:endParaRPr lang="sr-Cyrl-RS" dirty="0" smtClean="0">
              <a:latin typeface="Times New Roman" panose="02020603050405020304" pitchFamily="18" charset="0"/>
              <a:ea typeface="Times New Roman" panose="02020603050405020304" pitchFamily="18" charset="0"/>
              <a:cs typeface="  "/>
            </a:endParaRPr>
          </a:p>
          <a:p>
            <a:pPr algn="just">
              <a:spcAft>
                <a:spcPts val="0"/>
              </a:spcAft>
            </a:pP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Управо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највећа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опозиција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уговорном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карактеру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брака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проистиче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постојања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императивних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унапред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од стране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законодавца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одређених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права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обавеза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Међутим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овакви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приговори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данас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више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губе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актуелности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17309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Наиме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односу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број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императивних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норми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значајно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повећава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удео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диспозитивних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норми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брачном праву,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тј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више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права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обавеза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којима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странке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супружници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сами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постижу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споразум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Ту се пре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свега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виду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њихово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договарање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око начина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вођења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домаћинства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места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становања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итд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Последица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непоштовања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споразума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од било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уговорне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стране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иста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 се ради и 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непоштовању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било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обавезе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законом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намеће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довести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раскида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уговора,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тј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до развода брака.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Значајно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напоменути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постоји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тенденција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повећања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броја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питања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око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супружници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договарају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sr-Latn-R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093976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1584</Words>
  <Application>Microsoft Office PowerPoint</Application>
  <PresentationFormat>Široki ekran</PresentationFormat>
  <Paragraphs>70</Paragraphs>
  <Slides>18</Slides>
  <Notes>0</Notes>
  <HiddenSlides>0</HiddenSlides>
  <MMClips>0</MMClips>
  <ScaleCrop>false</ScaleCrop>
  <HeadingPairs>
    <vt:vector size="6" baseType="variant">
      <vt:variant>
        <vt:lpstr>Korišćeni fontovi</vt:lpstr>
      </vt:variant>
      <vt:variant>
        <vt:i4>5</vt:i4>
      </vt:variant>
      <vt:variant>
        <vt:lpstr>Tema</vt:lpstr>
      </vt:variant>
      <vt:variant>
        <vt:i4>7</vt:i4>
      </vt:variant>
      <vt:variant>
        <vt:lpstr>Naslovi slajdova</vt:lpstr>
      </vt:variant>
      <vt:variant>
        <vt:i4>18</vt:i4>
      </vt:variant>
    </vt:vector>
  </HeadingPairs>
  <TitlesOfParts>
    <vt:vector size="30" baseType="lpstr">
      <vt:lpstr>  </vt:lpstr>
      <vt:lpstr>Arial</vt:lpstr>
      <vt:lpstr>Calibri</vt:lpstr>
      <vt:lpstr>Calibri Light</vt:lpstr>
      <vt:lpstr>Times New Roman</vt:lpstr>
      <vt:lpstr>Office tema</vt:lpstr>
      <vt:lpstr>1_Office tema</vt:lpstr>
      <vt:lpstr>2_Office tema</vt:lpstr>
      <vt:lpstr>3_Office tema</vt:lpstr>
      <vt:lpstr>4_Office tema</vt:lpstr>
      <vt:lpstr>5_Office tema</vt:lpstr>
      <vt:lpstr>6_Office tema</vt:lpstr>
      <vt:lpstr>Уговор о браку</vt:lpstr>
      <vt:lpstr>Уговор о браку</vt:lpstr>
      <vt:lpstr>Схватање о браку као уговору</vt:lpstr>
      <vt:lpstr>Уговорни настанак брака</vt:lpstr>
      <vt:lpstr>Компромисно схватање</vt:lpstr>
      <vt:lpstr>Сагласност воља</vt:lpstr>
      <vt:lpstr>Уговорно трајање и престанак брака</vt:lpstr>
      <vt:lpstr>Уговорно трајање брака</vt:lpstr>
      <vt:lpstr>PowerPoint prezentacija</vt:lpstr>
      <vt:lpstr>Повећање броја диспозитивних норми</vt:lpstr>
      <vt:lpstr>Правна природа уговора о браку </vt:lpstr>
      <vt:lpstr>Уговор о браку –уговорни принципи</vt:lpstr>
      <vt:lpstr>Уговорни принципи-слобода уговарања </vt:lpstr>
      <vt:lpstr>PowerPoint prezentacija</vt:lpstr>
      <vt:lpstr>Принцип консенсуализма, </vt:lpstr>
      <vt:lpstr>Воља код закључења брака</vt:lpstr>
      <vt:lpstr>Институционални елементи у браку</vt:lpstr>
      <vt:lpstr>Закључак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Уговор о браку</dc:title>
  <dc:creator>zponjava@gmail.com</dc:creator>
  <cp:lastModifiedBy>zponjava@gmail.com</cp:lastModifiedBy>
  <cp:revision>8</cp:revision>
  <dcterms:created xsi:type="dcterms:W3CDTF">2020-05-11T14:42:08Z</dcterms:created>
  <dcterms:modified xsi:type="dcterms:W3CDTF">2020-05-13T06:37:44Z</dcterms:modified>
</cp:coreProperties>
</file>